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7"/>
  </p:notesMasterIdLst>
  <p:sldIdLst>
    <p:sldId id="269" r:id="rId2"/>
    <p:sldId id="261" r:id="rId3"/>
    <p:sldId id="263" r:id="rId4"/>
    <p:sldId id="262" r:id="rId5"/>
    <p:sldId id="257" r:id="rId6"/>
    <p:sldId id="271" r:id="rId7"/>
    <p:sldId id="264" r:id="rId8"/>
    <p:sldId id="265" r:id="rId9"/>
    <p:sldId id="272" r:id="rId10"/>
    <p:sldId id="267" r:id="rId11"/>
    <p:sldId id="266" r:id="rId12"/>
    <p:sldId id="268" r:id="rId13"/>
    <p:sldId id="274" r:id="rId14"/>
    <p:sldId id="273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17231B93-0E1C-4F46-B0E9-A9303793E10E}"/>
    <pc:docChg chg="undo custSel addSld delSld modSld sldOrd modMainMaster">
      <pc:chgData name="김 경중" userId="e0982fc9908e6909" providerId="LiveId" clId="{17231B93-0E1C-4F46-B0E9-A9303793E10E}" dt="2022-03-02T10:54:12.707" v="2619" actId="47"/>
      <pc:docMkLst>
        <pc:docMk/>
      </pc:docMkLst>
      <pc:sldChg chg="addSp delSp modSp del mod">
        <pc:chgData name="김 경중" userId="e0982fc9908e6909" providerId="LiveId" clId="{17231B93-0E1C-4F46-B0E9-A9303793E10E}" dt="2022-03-01T11:09:20.731" v="1075" actId="47"/>
        <pc:sldMkLst>
          <pc:docMk/>
          <pc:sldMk cId="2729502054" sldId="256"/>
        </pc:sldMkLst>
        <pc:spChg chg="mod">
          <ac:chgData name="김 경중" userId="e0982fc9908e6909" providerId="LiveId" clId="{17231B93-0E1C-4F46-B0E9-A9303793E10E}" dt="2022-02-28T08:42:31.188" v="164" actId="20577"/>
          <ac:spMkLst>
            <pc:docMk/>
            <pc:sldMk cId="2729502054" sldId="256"/>
            <ac:spMk id="2" creationId="{5DB3B9EE-892F-4D4B-A092-0AE23625871E}"/>
          </ac:spMkLst>
        </pc:spChg>
        <pc:spChg chg="mod">
          <ac:chgData name="김 경중" userId="e0982fc9908e6909" providerId="LiveId" clId="{17231B93-0E1C-4F46-B0E9-A9303793E10E}" dt="2022-03-01T11:08:54.173" v="1027"/>
          <ac:spMkLst>
            <pc:docMk/>
            <pc:sldMk cId="2729502054" sldId="256"/>
            <ac:spMk id="3" creationId="{AD2074A9-F1D4-43FF-936A-BAA5FDA120B8}"/>
          </ac:spMkLst>
        </pc:spChg>
        <pc:picChg chg="add del mod">
          <ac:chgData name="김 경중" userId="e0982fc9908e6909" providerId="LiveId" clId="{17231B93-0E1C-4F46-B0E9-A9303793E10E}" dt="2022-02-28T07:06:27.870" v="150" actId="478"/>
          <ac:picMkLst>
            <pc:docMk/>
            <pc:sldMk cId="2729502054" sldId="256"/>
            <ac:picMk id="4" creationId="{97613BA8-F92D-4795-8BF9-272B0B8F9A0C}"/>
          </ac:picMkLst>
        </pc:picChg>
        <pc:picChg chg="add del mod">
          <ac:chgData name="김 경중" userId="e0982fc9908e6909" providerId="LiveId" clId="{17231B93-0E1C-4F46-B0E9-A9303793E10E}" dt="2022-03-01T11:08:54.952" v="1028" actId="478"/>
          <ac:picMkLst>
            <pc:docMk/>
            <pc:sldMk cId="2729502054" sldId="256"/>
            <ac:picMk id="1026" creationId="{06764E53-7244-47D8-8804-68417B686118}"/>
          </ac:picMkLst>
        </pc:picChg>
      </pc:sldChg>
      <pc:sldChg chg="addSp delSp modSp mod ord">
        <pc:chgData name="김 경중" userId="e0982fc9908e6909" providerId="LiveId" clId="{17231B93-0E1C-4F46-B0E9-A9303793E10E}" dt="2022-03-01T11:43:57.562" v="1512"/>
        <pc:sldMkLst>
          <pc:docMk/>
          <pc:sldMk cId="3388953045" sldId="257"/>
        </pc:sldMkLst>
        <pc:spChg chg="mod">
          <ac:chgData name="김 경중" userId="e0982fc9908e6909" providerId="LiveId" clId="{17231B93-0E1C-4F46-B0E9-A9303793E10E}" dt="2022-03-01T11:43:57.562" v="1512"/>
          <ac:spMkLst>
            <pc:docMk/>
            <pc:sldMk cId="3388953045" sldId="257"/>
            <ac:spMk id="2" creationId="{5D333DA2-CE15-4623-935A-4E8E79757193}"/>
          </ac:spMkLst>
        </pc:spChg>
        <pc:spChg chg="mod">
          <ac:chgData name="김 경중" userId="e0982fc9908e6909" providerId="LiveId" clId="{17231B93-0E1C-4F46-B0E9-A9303793E10E}" dt="2022-03-01T11:43:40.477" v="1498" actId="27636"/>
          <ac:spMkLst>
            <pc:docMk/>
            <pc:sldMk cId="3388953045" sldId="257"/>
            <ac:spMk id="3" creationId="{8185C4FE-5E1E-4FB8-8C1B-069585597456}"/>
          </ac:spMkLst>
        </pc:spChg>
        <pc:picChg chg="add del mod">
          <ac:chgData name="김 경중" userId="e0982fc9908e6909" providerId="LiveId" clId="{17231B93-0E1C-4F46-B0E9-A9303793E10E}" dt="2022-02-28T07:03:37.328" v="33" actId="21"/>
          <ac:picMkLst>
            <pc:docMk/>
            <pc:sldMk cId="3388953045" sldId="257"/>
            <ac:picMk id="5" creationId="{A658A725-7C5B-42B5-9BB8-7B19C20BC40C}"/>
          </ac:picMkLst>
        </pc:picChg>
      </pc:sldChg>
      <pc:sldChg chg="modSp mod">
        <pc:chgData name="김 경중" userId="e0982fc9908e6909" providerId="LiveId" clId="{17231B93-0E1C-4F46-B0E9-A9303793E10E}" dt="2022-03-01T12:46:12.905" v="2289"/>
        <pc:sldMkLst>
          <pc:docMk/>
          <pc:sldMk cId="150349651" sldId="258"/>
        </pc:sldMkLst>
        <pc:spChg chg="mod">
          <ac:chgData name="김 경중" userId="e0982fc9908e6909" providerId="LiveId" clId="{17231B93-0E1C-4F46-B0E9-A9303793E10E}" dt="2022-03-01T06:40:26.913" v="935"/>
          <ac:spMkLst>
            <pc:docMk/>
            <pc:sldMk cId="150349651" sldId="258"/>
            <ac:spMk id="2" creationId="{F7679D80-655C-4552-9020-83605FA6B122}"/>
          </ac:spMkLst>
        </pc:spChg>
        <pc:spChg chg="mod">
          <ac:chgData name="김 경중" userId="e0982fc9908e6909" providerId="LiveId" clId="{17231B93-0E1C-4F46-B0E9-A9303793E10E}" dt="2022-03-01T12:46:12.905" v="2289"/>
          <ac:spMkLst>
            <pc:docMk/>
            <pc:sldMk cId="150349651" sldId="258"/>
            <ac:spMk id="3" creationId="{5CCAD02D-C7DF-4B04-AD29-AE6BEE097B0A}"/>
          </ac:spMkLst>
        </pc:spChg>
      </pc:sldChg>
      <pc:sldChg chg="modSp del">
        <pc:chgData name="김 경중" userId="e0982fc9908e6909" providerId="LiveId" clId="{17231B93-0E1C-4F46-B0E9-A9303793E10E}" dt="2022-03-02T10:54:11.433" v="2618" actId="47"/>
        <pc:sldMkLst>
          <pc:docMk/>
          <pc:sldMk cId="1708863749" sldId="259"/>
        </pc:sldMkLst>
        <pc:spChg chg="mod">
          <ac:chgData name="김 경중" userId="e0982fc9908e6909" providerId="LiveId" clId="{17231B93-0E1C-4F46-B0E9-A9303793E10E}" dt="2022-03-01T06:40:26.913" v="935"/>
          <ac:spMkLst>
            <pc:docMk/>
            <pc:sldMk cId="1708863749" sldId="259"/>
            <ac:spMk id="2" creationId="{44410171-8E11-4E6C-BF61-D7C4F5969A02}"/>
          </ac:spMkLst>
        </pc:spChg>
        <pc:spChg chg="mod">
          <ac:chgData name="김 경중" userId="e0982fc9908e6909" providerId="LiveId" clId="{17231B93-0E1C-4F46-B0E9-A9303793E10E}" dt="2022-03-01T06:40:26.913" v="935"/>
          <ac:spMkLst>
            <pc:docMk/>
            <pc:sldMk cId="1708863749" sldId="259"/>
            <ac:spMk id="3" creationId="{FA16380F-6B6F-4E3D-82FF-CC0887008D8A}"/>
          </ac:spMkLst>
        </pc:spChg>
      </pc:sldChg>
      <pc:sldChg chg="modSp new del mod">
        <pc:chgData name="김 경중" userId="e0982fc9908e6909" providerId="LiveId" clId="{17231B93-0E1C-4F46-B0E9-A9303793E10E}" dt="2022-03-02T10:54:12.707" v="2619" actId="47"/>
        <pc:sldMkLst>
          <pc:docMk/>
          <pc:sldMk cId="3329365336" sldId="260"/>
        </pc:sldMkLst>
        <pc:spChg chg="mod">
          <ac:chgData name="김 경중" userId="e0982fc9908e6909" providerId="LiveId" clId="{17231B93-0E1C-4F46-B0E9-A9303793E10E}" dt="2022-03-02T10:41:32.144" v="2396" actId="27636"/>
          <ac:spMkLst>
            <pc:docMk/>
            <pc:sldMk cId="3329365336" sldId="260"/>
            <ac:spMk id="2" creationId="{24B86C36-C17A-4F97-9586-CB8BF0B7EBAE}"/>
          </ac:spMkLst>
        </pc:spChg>
        <pc:spChg chg="mod">
          <ac:chgData name="김 경중" userId="e0982fc9908e6909" providerId="LiveId" clId="{17231B93-0E1C-4F46-B0E9-A9303793E10E}" dt="2022-03-01T06:40:26.913" v="935"/>
          <ac:spMkLst>
            <pc:docMk/>
            <pc:sldMk cId="3329365336" sldId="260"/>
            <ac:spMk id="3" creationId="{B3510D48-CC08-4599-B457-8F0D5EE490F1}"/>
          </ac:spMkLst>
        </pc:spChg>
      </pc:sldChg>
      <pc:sldChg chg="addSp delSp modSp new mod">
        <pc:chgData name="김 경중" userId="e0982fc9908e6909" providerId="LiveId" clId="{17231B93-0E1C-4F46-B0E9-A9303793E10E}" dt="2022-02-28T08:43:17.755" v="180" actId="1076"/>
        <pc:sldMkLst>
          <pc:docMk/>
          <pc:sldMk cId="2564611949" sldId="261"/>
        </pc:sldMkLst>
        <pc:spChg chg="mod">
          <ac:chgData name="김 경중" userId="e0982fc9908e6909" providerId="LiveId" clId="{17231B93-0E1C-4F46-B0E9-A9303793E10E}" dt="2022-02-28T08:43:13.793" v="179" actId="1076"/>
          <ac:spMkLst>
            <pc:docMk/>
            <pc:sldMk cId="2564611949" sldId="261"/>
            <ac:spMk id="2" creationId="{BD36CB0C-8E13-49F7-AD19-C1A442A8DAB9}"/>
          </ac:spMkLst>
        </pc:spChg>
        <pc:spChg chg="del">
          <ac:chgData name="김 경중" userId="e0982fc9908e6909" providerId="LiveId" clId="{17231B93-0E1C-4F46-B0E9-A9303793E10E}" dt="2022-02-28T08:43:02.432" v="171" actId="478"/>
          <ac:spMkLst>
            <pc:docMk/>
            <pc:sldMk cId="2564611949" sldId="261"/>
            <ac:spMk id="3" creationId="{15B7421A-D917-4A68-A41F-023A35B29836}"/>
          </ac:spMkLst>
        </pc:spChg>
        <pc:spChg chg="add mod">
          <ac:chgData name="김 경중" userId="e0982fc9908e6909" providerId="LiveId" clId="{17231B93-0E1C-4F46-B0E9-A9303793E10E}" dt="2022-02-28T08:43:17.755" v="180" actId="1076"/>
          <ac:spMkLst>
            <pc:docMk/>
            <pc:sldMk cId="2564611949" sldId="261"/>
            <ac:spMk id="5" creationId="{3D71F296-16C9-464C-86B5-88C376983108}"/>
          </ac:spMkLst>
        </pc:spChg>
        <pc:picChg chg="add mod">
          <ac:chgData name="김 경중" userId="e0982fc9908e6909" providerId="LiveId" clId="{17231B93-0E1C-4F46-B0E9-A9303793E10E}" dt="2022-02-28T08:42:51.662" v="168"/>
          <ac:picMkLst>
            <pc:docMk/>
            <pc:sldMk cId="2564611949" sldId="261"/>
            <ac:picMk id="4" creationId="{6AF5D249-2D15-45FC-8A86-979486C28DAB}"/>
          </ac:picMkLst>
        </pc:picChg>
      </pc:sldChg>
      <pc:sldChg chg="modSp new mod">
        <pc:chgData name="김 경중" userId="e0982fc9908e6909" providerId="LiveId" clId="{17231B93-0E1C-4F46-B0E9-A9303793E10E}" dt="2022-03-01T06:40:26.913" v="935"/>
        <pc:sldMkLst>
          <pc:docMk/>
          <pc:sldMk cId="199198132" sldId="262"/>
        </pc:sldMkLst>
        <pc:spChg chg="mod">
          <ac:chgData name="김 경중" userId="e0982fc9908e6909" providerId="LiveId" clId="{17231B93-0E1C-4F46-B0E9-A9303793E10E}" dt="2022-03-01T06:40:26.913" v="935"/>
          <ac:spMkLst>
            <pc:docMk/>
            <pc:sldMk cId="199198132" sldId="262"/>
            <ac:spMk id="2" creationId="{B025B49A-2EED-45AB-BF86-7613D4BF4F7D}"/>
          </ac:spMkLst>
        </pc:spChg>
        <pc:spChg chg="mod">
          <ac:chgData name="김 경중" userId="e0982fc9908e6909" providerId="LiveId" clId="{17231B93-0E1C-4F46-B0E9-A9303793E10E}" dt="2022-03-01T06:40:26.913" v="935"/>
          <ac:spMkLst>
            <pc:docMk/>
            <pc:sldMk cId="199198132" sldId="262"/>
            <ac:spMk id="3" creationId="{A6CCA77C-F212-4E2E-9D32-013BDB505CE6}"/>
          </ac:spMkLst>
        </pc:spChg>
      </pc:sldChg>
      <pc:sldChg chg="modSp new mod ord">
        <pc:chgData name="김 경중" userId="e0982fc9908e6909" providerId="LiveId" clId="{17231B93-0E1C-4F46-B0E9-A9303793E10E}" dt="2022-03-01T07:06:12.486" v="1016" actId="20577"/>
        <pc:sldMkLst>
          <pc:docMk/>
          <pc:sldMk cId="2235730260" sldId="263"/>
        </pc:sldMkLst>
        <pc:spChg chg="mod">
          <ac:chgData name="김 경중" userId="e0982fc9908e6909" providerId="LiveId" clId="{17231B93-0E1C-4F46-B0E9-A9303793E10E}" dt="2022-03-01T06:40:26.913" v="935"/>
          <ac:spMkLst>
            <pc:docMk/>
            <pc:sldMk cId="2235730260" sldId="263"/>
            <ac:spMk id="2" creationId="{EE54457F-4357-404B-A8A0-7C368D74F3EB}"/>
          </ac:spMkLst>
        </pc:spChg>
        <pc:spChg chg="mod">
          <ac:chgData name="김 경중" userId="e0982fc9908e6909" providerId="LiveId" clId="{17231B93-0E1C-4F46-B0E9-A9303793E10E}" dt="2022-03-01T07:06:12.486" v="1016" actId="20577"/>
          <ac:spMkLst>
            <pc:docMk/>
            <pc:sldMk cId="2235730260" sldId="263"/>
            <ac:spMk id="3" creationId="{0A3760C3-5671-4A5D-8448-A2B070AC4F3A}"/>
          </ac:spMkLst>
        </pc:spChg>
      </pc:sldChg>
      <pc:sldChg chg="addSp delSp modSp new mod">
        <pc:chgData name="김 경중" userId="e0982fc9908e6909" providerId="LiveId" clId="{17231B93-0E1C-4F46-B0E9-A9303793E10E}" dt="2022-03-01T12:07:17.575" v="2031"/>
        <pc:sldMkLst>
          <pc:docMk/>
          <pc:sldMk cId="4107522237" sldId="264"/>
        </pc:sldMkLst>
        <pc:spChg chg="mod">
          <ac:chgData name="김 경중" userId="e0982fc9908e6909" providerId="LiveId" clId="{17231B93-0E1C-4F46-B0E9-A9303793E10E}" dt="2022-03-01T12:07:17.575" v="2031"/>
          <ac:spMkLst>
            <pc:docMk/>
            <pc:sldMk cId="4107522237" sldId="264"/>
            <ac:spMk id="2" creationId="{F2AF049A-F9DC-472D-9AA7-DD6B36534A16}"/>
          </ac:spMkLst>
        </pc:spChg>
        <pc:spChg chg="del mod">
          <ac:chgData name="김 경중" userId="e0982fc9908e6909" providerId="LiveId" clId="{17231B93-0E1C-4F46-B0E9-A9303793E10E}" dt="2022-03-01T11:45:20.425" v="1513" actId="478"/>
          <ac:spMkLst>
            <pc:docMk/>
            <pc:sldMk cId="4107522237" sldId="264"/>
            <ac:spMk id="3" creationId="{3E9A69E0-5E98-4CA2-BFFE-1081273068CA}"/>
          </ac:spMkLst>
        </pc:spChg>
        <pc:picChg chg="add mod">
          <ac:chgData name="김 경중" userId="e0982fc9908e6909" providerId="LiveId" clId="{17231B93-0E1C-4F46-B0E9-A9303793E10E}" dt="2022-03-01T11:45:22.718" v="1514" actId="1076"/>
          <ac:picMkLst>
            <pc:docMk/>
            <pc:sldMk cId="4107522237" sldId="264"/>
            <ac:picMk id="5" creationId="{F3DE9D25-D478-4265-9069-59105D0459AC}"/>
          </ac:picMkLst>
        </pc:picChg>
      </pc:sldChg>
      <pc:sldChg chg="addSp delSp modSp new mod">
        <pc:chgData name="김 경중" userId="e0982fc9908e6909" providerId="LiveId" clId="{17231B93-0E1C-4F46-B0E9-A9303793E10E}" dt="2022-03-01T12:36:41.208" v="2101" actId="20577"/>
        <pc:sldMkLst>
          <pc:docMk/>
          <pc:sldMk cId="2177820008" sldId="265"/>
        </pc:sldMkLst>
        <pc:spChg chg="mod">
          <ac:chgData name="김 경중" userId="e0982fc9908e6909" providerId="LiveId" clId="{17231B93-0E1C-4F46-B0E9-A9303793E10E}" dt="2022-03-01T06:40:26.913" v="935"/>
          <ac:spMkLst>
            <pc:docMk/>
            <pc:sldMk cId="2177820008" sldId="265"/>
            <ac:spMk id="2" creationId="{85E1F9BD-7EEC-4249-86B6-C9D86C9561FE}"/>
          </ac:spMkLst>
        </pc:spChg>
        <pc:spChg chg="mod">
          <ac:chgData name="김 경중" userId="e0982fc9908e6909" providerId="LiveId" clId="{17231B93-0E1C-4F46-B0E9-A9303793E10E}" dt="2022-03-01T12:36:41.208" v="2101" actId="20577"/>
          <ac:spMkLst>
            <pc:docMk/>
            <pc:sldMk cId="2177820008" sldId="265"/>
            <ac:spMk id="3" creationId="{2B8E8DEA-147E-4449-BE73-23961149A9FE}"/>
          </ac:spMkLst>
        </pc:spChg>
        <pc:picChg chg="add del mod">
          <ac:chgData name="김 경중" userId="e0982fc9908e6909" providerId="LiveId" clId="{17231B93-0E1C-4F46-B0E9-A9303793E10E}" dt="2022-03-01T12:34:29.733" v="2069" actId="478"/>
          <ac:picMkLst>
            <pc:docMk/>
            <pc:sldMk cId="2177820008" sldId="265"/>
            <ac:picMk id="5" creationId="{1C5D21F8-56A5-45E7-8C49-DAF9C22AE091}"/>
          </ac:picMkLst>
        </pc:picChg>
      </pc:sldChg>
      <pc:sldChg chg="addSp delSp modSp new mod">
        <pc:chgData name="김 경중" userId="e0982fc9908e6909" providerId="LiveId" clId="{17231B93-0E1C-4F46-B0E9-A9303793E10E}" dt="2022-03-01T06:55:15.641" v="960" actId="1076"/>
        <pc:sldMkLst>
          <pc:docMk/>
          <pc:sldMk cId="1455328682" sldId="266"/>
        </pc:sldMkLst>
        <pc:spChg chg="mod">
          <ac:chgData name="김 경중" userId="e0982fc9908e6909" providerId="LiveId" clId="{17231B93-0E1C-4F46-B0E9-A9303793E10E}" dt="2022-03-01T06:49:40.215" v="956"/>
          <ac:spMkLst>
            <pc:docMk/>
            <pc:sldMk cId="1455328682" sldId="266"/>
            <ac:spMk id="2" creationId="{06A86B78-6E99-42B7-944F-C28B075ED7B4}"/>
          </ac:spMkLst>
        </pc:spChg>
        <pc:spChg chg="del">
          <ac:chgData name="김 경중" userId="e0982fc9908e6909" providerId="LiveId" clId="{17231B93-0E1C-4F46-B0E9-A9303793E10E}" dt="2022-03-01T06:31:31.956" v="759" actId="3680"/>
          <ac:spMkLst>
            <pc:docMk/>
            <pc:sldMk cId="1455328682" sldId="266"/>
            <ac:spMk id="3" creationId="{6C1D811F-753C-4108-B843-7C3E86755C66}"/>
          </ac:spMkLst>
        </pc:spChg>
        <pc:spChg chg="add del">
          <ac:chgData name="김 경중" userId="e0982fc9908e6909" providerId="LiveId" clId="{17231B93-0E1C-4F46-B0E9-A9303793E10E}" dt="2022-03-01T06:31:02.174" v="758" actId="478"/>
          <ac:spMkLst>
            <pc:docMk/>
            <pc:sldMk cId="1455328682" sldId="266"/>
            <ac:spMk id="5" creationId="{EB83E5F9-417F-41E8-AB5C-7AC6BB937FED}"/>
          </ac:spMkLst>
        </pc:spChg>
        <pc:spChg chg="add mod">
          <ac:chgData name="김 경중" userId="e0982fc9908e6909" providerId="LiveId" clId="{17231B93-0E1C-4F46-B0E9-A9303793E10E}" dt="2022-03-01T06:49:06.255" v="939"/>
          <ac:spMkLst>
            <pc:docMk/>
            <pc:sldMk cId="1455328682" sldId="266"/>
            <ac:spMk id="8" creationId="{2801EF1A-DB08-4E51-B6DF-5B8A0EFF9D1E}"/>
          </ac:spMkLst>
        </pc:spChg>
        <pc:graphicFrameChg chg="add del mod ord modGraphic">
          <ac:chgData name="김 경중" userId="e0982fc9908e6909" providerId="LiveId" clId="{17231B93-0E1C-4F46-B0E9-A9303793E10E}" dt="2022-03-01T06:37:09.510" v="906" actId="21"/>
          <ac:graphicFrameMkLst>
            <pc:docMk/>
            <pc:sldMk cId="1455328682" sldId="266"/>
            <ac:graphicFrameMk id="6" creationId="{7CA2FA2A-2B0F-4930-ADD2-31B564502B27}"/>
          </ac:graphicFrameMkLst>
        </pc:graphicFrameChg>
        <pc:picChg chg="add mod">
          <ac:chgData name="김 경중" userId="e0982fc9908e6909" providerId="LiveId" clId="{17231B93-0E1C-4F46-B0E9-A9303793E10E}" dt="2022-03-01T06:54:50.339" v="958" actId="1076"/>
          <ac:picMkLst>
            <pc:docMk/>
            <pc:sldMk cId="1455328682" sldId="266"/>
            <ac:picMk id="10" creationId="{4E670FBC-0EDB-464B-9B08-BDD6850600F7}"/>
          </ac:picMkLst>
        </pc:picChg>
        <pc:picChg chg="add mod">
          <ac:chgData name="김 경중" userId="e0982fc9908e6909" providerId="LiveId" clId="{17231B93-0E1C-4F46-B0E9-A9303793E10E}" dt="2022-03-01T06:55:15.641" v="960" actId="1076"/>
          <ac:picMkLst>
            <pc:docMk/>
            <pc:sldMk cId="1455328682" sldId="266"/>
            <ac:picMk id="12" creationId="{634FB50E-777B-4771-9771-67643FA5E8D9}"/>
          </ac:picMkLst>
        </pc:picChg>
      </pc:sldChg>
      <pc:sldChg chg="addSp modSp new mod">
        <pc:chgData name="김 경중" userId="e0982fc9908e6909" providerId="LiveId" clId="{17231B93-0E1C-4F46-B0E9-A9303793E10E}" dt="2022-03-02T10:49:42.480" v="2524" actId="122"/>
        <pc:sldMkLst>
          <pc:docMk/>
          <pc:sldMk cId="842062713" sldId="267"/>
        </pc:sldMkLst>
        <pc:spChg chg="mod">
          <ac:chgData name="김 경중" userId="e0982fc9908e6909" providerId="LiveId" clId="{17231B93-0E1C-4F46-B0E9-A9303793E10E}" dt="2022-03-01T06:40:26.913" v="935"/>
          <ac:spMkLst>
            <pc:docMk/>
            <pc:sldMk cId="842062713" sldId="267"/>
            <ac:spMk id="2" creationId="{ECF96A4D-5768-4A8E-B145-12605FE85914}"/>
          </ac:spMkLst>
        </pc:spChg>
        <pc:spChg chg="mod">
          <ac:chgData name="김 경중" userId="e0982fc9908e6909" providerId="LiveId" clId="{17231B93-0E1C-4F46-B0E9-A9303793E10E}" dt="2022-03-01T12:37:46.805" v="2111" actId="20577"/>
          <ac:spMkLst>
            <pc:docMk/>
            <pc:sldMk cId="842062713" sldId="267"/>
            <ac:spMk id="3" creationId="{E72296CD-6129-4076-9581-F74A9277181E}"/>
          </ac:spMkLst>
        </pc:spChg>
        <pc:graphicFrameChg chg="add mod modGraphic">
          <ac:chgData name="김 경중" userId="e0982fc9908e6909" providerId="LiveId" clId="{17231B93-0E1C-4F46-B0E9-A9303793E10E}" dt="2022-03-02T10:49:42.480" v="2524" actId="122"/>
          <ac:graphicFrameMkLst>
            <pc:docMk/>
            <pc:sldMk cId="842062713" sldId="267"/>
            <ac:graphicFrameMk id="4" creationId="{84CA93C0-64F3-4939-872C-4F8C0C6D1E70}"/>
          </ac:graphicFrameMkLst>
        </pc:graphicFrameChg>
      </pc:sldChg>
      <pc:sldChg chg="addSp delSp modSp new mod">
        <pc:chgData name="김 경중" userId="e0982fc9908e6909" providerId="LiveId" clId="{17231B93-0E1C-4F46-B0E9-A9303793E10E}" dt="2022-03-02T10:53:21.206" v="2578" actId="478"/>
        <pc:sldMkLst>
          <pc:docMk/>
          <pc:sldMk cId="2460770245" sldId="268"/>
        </pc:sldMkLst>
        <pc:spChg chg="mod">
          <ac:chgData name="김 경중" userId="e0982fc9908e6909" providerId="LiveId" clId="{17231B93-0E1C-4F46-B0E9-A9303793E10E}" dt="2022-03-01T06:56:27.445" v="982"/>
          <ac:spMkLst>
            <pc:docMk/>
            <pc:sldMk cId="2460770245" sldId="268"/>
            <ac:spMk id="2" creationId="{E5132EA2-5240-45AA-83E4-E3908559E33E}"/>
          </ac:spMkLst>
        </pc:spChg>
        <pc:spChg chg="del">
          <ac:chgData name="김 경중" userId="e0982fc9908e6909" providerId="LiveId" clId="{17231B93-0E1C-4F46-B0E9-A9303793E10E}" dt="2022-03-01T06:56:30.448" v="983"/>
          <ac:spMkLst>
            <pc:docMk/>
            <pc:sldMk cId="2460770245" sldId="268"/>
            <ac:spMk id="3" creationId="{952DD428-4620-46E4-84BF-7B8D28CF159F}"/>
          </ac:spMkLst>
        </pc:spChg>
        <pc:spChg chg="add mod">
          <ac:chgData name="김 경중" userId="e0982fc9908e6909" providerId="LiveId" clId="{17231B93-0E1C-4F46-B0E9-A9303793E10E}" dt="2022-03-01T11:49:17.656" v="1532" actId="1076"/>
          <ac:spMkLst>
            <pc:docMk/>
            <pc:sldMk cId="2460770245" sldId="268"/>
            <ac:spMk id="3" creationId="{DD6F000E-E5E1-4CBD-A6E6-4A1C4E9C1424}"/>
          </ac:spMkLst>
        </pc:spChg>
        <pc:spChg chg="add mod">
          <ac:chgData name="김 경중" userId="e0982fc9908e6909" providerId="LiveId" clId="{17231B93-0E1C-4F46-B0E9-A9303793E10E}" dt="2022-03-02T10:52:22.034" v="2569" actId="21"/>
          <ac:spMkLst>
            <pc:docMk/>
            <pc:sldMk cId="2460770245" sldId="268"/>
            <ac:spMk id="6" creationId="{8AD60EE6-F467-41CD-AE2F-D3146538F703}"/>
          </ac:spMkLst>
        </pc:spChg>
        <pc:spChg chg="add del mod">
          <ac:chgData name="김 경중" userId="e0982fc9908e6909" providerId="LiveId" clId="{17231B93-0E1C-4F46-B0E9-A9303793E10E}" dt="2022-03-02T10:53:21.206" v="2578" actId="478"/>
          <ac:spMkLst>
            <pc:docMk/>
            <pc:sldMk cId="2460770245" sldId="268"/>
            <ac:spMk id="7" creationId="{578133B5-7FEC-4F6F-8CA5-8C3F985CA157}"/>
          </ac:spMkLst>
        </pc:spChg>
        <pc:spChg chg="add del mod">
          <ac:chgData name="김 경중" userId="e0982fc9908e6909" providerId="LiveId" clId="{17231B93-0E1C-4F46-B0E9-A9303793E10E}" dt="2022-03-02T10:53:19.547" v="2577" actId="478"/>
          <ac:spMkLst>
            <pc:docMk/>
            <pc:sldMk cId="2460770245" sldId="268"/>
            <ac:spMk id="8" creationId="{BFD558FD-391C-4BE1-803A-E30782FA1A4C}"/>
          </ac:spMkLst>
        </pc:spChg>
        <pc:spChg chg="add mod">
          <ac:chgData name="김 경중" userId="e0982fc9908e6909" providerId="LiveId" clId="{17231B93-0E1C-4F46-B0E9-A9303793E10E}" dt="2022-03-02T10:53:12.992" v="2576" actId="1076"/>
          <ac:spMkLst>
            <pc:docMk/>
            <pc:sldMk cId="2460770245" sldId="268"/>
            <ac:spMk id="10" creationId="{C901C822-BFAC-4128-8E6A-4692FECF20D0}"/>
          </ac:spMkLst>
        </pc:spChg>
        <pc:graphicFrameChg chg="add mod">
          <ac:chgData name="김 경중" userId="e0982fc9908e6909" providerId="LiveId" clId="{17231B93-0E1C-4F46-B0E9-A9303793E10E}" dt="2022-03-02T10:53:08.523" v="2575" actId="1076"/>
          <ac:graphicFrameMkLst>
            <pc:docMk/>
            <pc:sldMk cId="2460770245" sldId="268"/>
            <ac:graphicFrameMk id="9" creationId="{314C6C64-77BE-4564-8A86-356958E49EEF}"/>
          </ac:graphicFrameMkLst>
        </pc:graphicFrameChg>
        <pc:picChg chg="add mod">
          <ac:chgData name="김 경중" userId="e0982fc9908e6909" providerId="LiveId" clId="{17231B93-0E1C-4F46-B0E9-A9303793E10E}" dt="2022-03-01T12:43:18.059" v="2112" actId="1076"/>
          <ac:picMkLst>
            <pc:docMk/>
            <pc:sldMk cId="2460770245" sldId="268"/>
            <ac:picMk id="4" creationId="{65D60649-527A-4518-BA99-6E492E0B2574}"/>
          </ac:picMkLst>
        </pc:picChg>
        <pc:picChg chg="add del mod">
          <ac:chgData name="김 경중" userId="e0982fc9908e6909" providerId="LiveId" clId="{17231B93-0E1C-4F46-B0E9-A9303793E10E}" dt="2022-03-02T10:51:40.095" v="2562" actId="21"/>
          <ac:picMkLst>
            <pc:docMk/>
            <pc:sldMk cId="2460770245" sldId="268"/>
            <ac:picMk id="5" creationId="{D5DBC96C-219F-4E89-9ECB-BFFA2520B2A4}"/>
          </ac:picMkLst>
        </pc:picChg>
      </pc:sldChg>
      <pc:sldChg chg="addSp delSp modSp new mod">
        <pc:chgData name="김 경중" userId="e0982fc9908e6909" providerId="LiveId" clId="{17231B93-0E1C-4F46-B0E9-A9303793E10E}" dt="2022-03-01T12:56:09.009" v="2291"/>
        <pc:sldMkLst>
          <pc:docMk/>
          <pc:sldMk cId="3438857569" sldId="269"/>
        </pc:sldMkLst>
        <pc:spChg chg="mod">
          <ac:chgData name="김 경중" userId="e0982fc9908e6909" providerId="LiveId" clId="{17231B93-0E1C-4F46-B0E9-A9303793E10E}" dt="2022-03-01T11:09:05.944" v="1053"/>
          <ac:spMkLst>
            <pc:docMk/>
            <pc:sldMk cId="3438857569" sldId="269"/>
            <ac:spMk id="2" creationId="{5DB61D4F-B261-4503-B28B-96FC7DF3CA73}"/>
          </ac:spMkLst>
        </pc:spChg>
        <pc:spChg chg="mod">
          <ac:chgData name="김 경중" userId="e0982fc9908e6909" providerId="LiveId" clId="{17231B93-0E1C-4F46-B0E9-A9303793E10E}" dt="2022-03-01T11:09:14.897" v="1074" actId="20577"/>
          <ac:spMkLst>
            <pc:docMk/>
            <pc:sldMk cId="3438857569" sldId="269"/>
            <ac:spMk id="3" creationId="{2D3053F7-83C1-4F2B-AF45-2C11F5A04924}"/>
          </ac:spMkLst>
        </pc:spChg>
        <pc:spChg chg="add del mod">
          <ac:chgData name="김 경중" userId="e0982fc9908e6909" providerId="LiveId" clId="{17231B93-0E1C-4F46-B0E9-A9303793E10E}" dt="2022-03-01T12:56:09.009" v="2291"/>
          <ac:spMkLst>
            <pc:docMk/>
            <pc:sldMk cId="3438857569" sldId="269"/>
            <ac:spMk id="5" creationId="{DCE17C0B-D545-4729-9005-41D785070F52}"/>
          </ac:spMkLst>
        </pc:spChg>
        <pc:cxnChg chg="add del mod">
          <ac:chgData name="김 경중" userId="e0982fc9908e6909" providerId="LiveId" clId="{17231B93-0E1C-4F46-B0E9-A9303793E10E}" dt="2022-03-01T12:56:09.009" v="2291"/>
          <ac:cxnSpMkLst>
            <pc:docMk/>
            <pc:sldMk cId="3438857569" sldId="269"/>
            <ac:cxnSpMk id="4" creationId="{B1FBD4E2-B256-46CB-9DBC-3902C8C3C05C}"/>
          </ac:cxnSpMkLst>
        </pc:cxnChg>
      </pc:sldChg>
      <pc:sldChg chg="new del">
        <pc:chgData name="김 경중" userId="e0982fc9908e6909" providerId="LiveId" clId="{17231B93-0E1C-4F46-B0E9-A9303793E10E}" dt="2022-03-01T11:57:12.020" v="1536" actId="47"/>
        <pc:sldMkLst>
          <pc:docMk/>
          <pc:sldMk cId="3253889749" sldId="270"/>
        </pc:sldMkLst>
      </pc:sldChg>
      <pc:sldChg chg="modSp new mod">
        <pc:chgData name="김 경중" userId="e0982fc9908e6909" providerId="LiveId" clId="{17231B93-0E1C-4F46-B0E9-A9303793E10E}" dt="2022-03-01T12:36:27.636" v="2099" actId="20577"/>
        <pc:sldMkLst>
          <pc:docMk/>
          <pc:sldMk cId="2748134187" sldId="271"/>
        </pc:sldMkLst>
        <pc:spChg chg="mod">
          <ac:chgData name="김 경중" userId="e0982fc9908e6909" providerId="LiveId" clId="{17231B93-0E1C-4F46-B0E9-A9303793E10E}" dt="2022-03-01T11:57:18.794" v="1537"/>
          <ac:spMkLst>
            <pc:docMk/>
            <pc:sldMk cId="2748134187" sldId="271"/>
            <ac:spMk id="2" creationId="{BC69EED5-A892-4689-A316-1E6A3F84EA7B}"/>
          </ac:spMkLst>
        </pc:spChg>
        <pc:spChg chg="mod">
          <ac:chgData name="김 경중" userId="e0982fc9908e6909" providerId="LiveId" clId="{17231B93-0E1C-4F46-B0E9-A9303793E10E}" dt="2022-03-01T12:36:27.636" v="2099" actId="20577"/>
          <ac:spMkLst>
            <pc:docMk/>
            <pc:sldMk cId="2748134187" sldId="271"/>
            <ac:spMk id="3" creationId="{B4F9494F-9469-4CD1-B64E-9BDE218C759A}"/>
          </ac:spMkLst>
        </pc:spChg>
      </pc:sldChg>
      <pc:sldChg chg="addSp delSp modSp new mod">
        <pc:chgData name="김 경중" userId="e0982fc9908e6909" providerId="LiveId" clId="{17231B93-0E1C-4F46-B0E9-A9303793E10E}" dt="2022-03-01T12:34:23.438" v="2068" actId="14100"/>
        <pc:sldMkLst>
          <pc:docMk/>
          <pc:sldMk cId="825385473" sldId="272"/>
        </pc:sldMkLst>
        <pc:spChg chg="mod">
          <ac:chgData name="김 경중" userId="e0982fc9908e6909" providerId="LiveId" clId="{17231B93-0E1C-4F46-B0E9-A9303793E10E}" dt="2022-03-01T12:34:10.201" v="2063"/>
          <ac:spMkLst>
            <pc:docMk/>
            <pc:sldMk cId="825385473" sldId="272"/>
            <ac:spMk id="2" creationId="{B0B796F5-3807-4D38-A75D-BD41667FFF76}"/>
          </ac:spMkLst>
        </pc:spChg>
        <pc:spChg chg="del">
          <ac:chgData name="김 경중" userId="e0982fc9908e6909" providerId="LiveId" clId="{17231B93-0E1C-4F46-B0E9-A9303793E10E}" dt="2022-03-01T12:34:15.623" v="2065" actId="478"/>
          <ac:spMkLst>
            <pc:docMk/>
            <pc:sldMk cId="825385473" sldId="272"/>
            <ac:spMk id="3" creationId="{9D8144CA-5D6B-4D7B-9A77-9E039DAB8279}"/>
          </ac:spMkLst>
        </pc:spChg>
        <pc:picChg chg="add mod">
          <ac:chgData name="김 경중" userId="e0982fc9908e6909" providerId="LiveId" clId="{17231B93-0E1C-4F46-B0E9-A9303793E10E}" dt="2022-03-01T12:34:23.438" v="2068" actId="14100"/>
          <ac:picMkLst>
            <pc:docMk/>
            <pc:sldMk cId="825385473" sldId="272"/>
            <ac:picMk id="4" creationId="{4A78A06E-9AFA-4E78-B08B-CA2BEB36A240}"/>
          </ac:picMkLst>
        </pc:picChg>
      </pc:sldChg>
      <pc:sldChg chg="modSp new mod">
        <pc:chgData name="김 경중" userId="e0982fc9908e6909" providerId="LiveId" clId="{17231B93-0E1C-4F46-B0E9-A9303793E10E}" dt="2022-03-01T13:14:16.932" v="2387" actId="20577"/>
        <pc:sldMkLst>
          <pc:docMk/>
          <pc:sldMk cId="696458841" sldId="273"/>
        </pc:sldMkLst>
        <pc:spChg chg="mod">
          <ac:chgData name="김 경중" userId="e0982fc9908e6909" providerId="LiveId" clId="{17231B93-0E1C-4F46-B0E9-A9303793E10E}" dt="2022-03-01T13:11:35.918" v="2317"/>
          <ac:spMkLst>
            <pc:docMk/>
            <pc:sldMk cId="696458841" sldId="273"/>
            <ac:spMk id="2" creationId="{3A8CD372-D72D-4D58-97A0-C0C939131A92}"/>
          </ac:spMkLst>
        </pc:spChg>
        <pc:spChg chg="mod">
          <ac:chgData name="김 경중" userId="e0982fc9908e6909" providerId="LiveId" clId="{17231B93-0E1C-4F46-B0E9-A9303793E10E}" dt="2022-03-01T13:14:16.932" v="2387" actId="20577"/>
          <ac:spMkLst>
            <pc:docMk/>
            <pc:sldMk cId="696458841" sldId="273"/>
            <ac:spMk id="3" creationId="{090EC48E-3F04-4F7F-B8E8-8F05532CECCB}"/>
          </ac:spMkLst>
        </pc:spChg>
      </pc:sldChg>
      <pc:sldChg chg="addSp delSp modSp new mod">
        <pc:chgData name="김 경중" userId="e0982fc9908e6909" providerId="LiveId" clId="{17231B93-0E1C-4F46-B0E9-A9303793E10E}" dt="2022-03-02T10:53:48.408" v="2617"/>
        <pc:sldMkLst>
          <pc:docMk/>
          <pc:sldMk cId="3014383890" sldId="274"/>
        </pc:sldMkLst>
        <pc:spChg chg="mod">
          <ac:chgData name="김 경중" userId="e0982fc9908e6909" providerId="LiveId" clId="{17231B93-0E1C-4F46-B0E9-A9303793E10E}" dt="2022-03-02T10:53:48.408" v="2617"/>
          <ac:spMkLst>
            <pc:docMk/>
            <pc:sldMk cId="3014383890" sldId="274"/>
            <ac:spMk id="2" creationId="{A0E27515-8C48-4632-AB12-73BFB60D3C44}"/>
          </ac:spMkLst>
        </pc:spChg>
        <pc:spChg chg="del">
          <ac:chgData name="김 경중" userId="e0982fc9908e6909" providerId="LiveId" clId="{17231B93-0E1C-4F46-B0E9-A9303793E10E}" dt="2022-03-02T10:46:34.503" v="2436" actId="3680"/>
          <ac:spMkLst>
            <pc:docMk/>
            <pc:sldMk cId="3014383890" sldId="274"/>
            <ac:spMk id="3" creationId="{74079EBF-B6CD-4130-A95C-8960D66025E1}"/>
          </ac:spMkLst>
        </pc:spChg>
        <pc:spChg chg="add del mod">
          <ac:chgData name="김 경중" userId="e0982fc9908e6909" providerId="LiveId" clId="{17231B93-0E1C-4F46-B0E9-A9303793E10E}" dt="2022-03-02T10:47:20.989" v="2448" actId="478"/>
          <ac:spMkLst>
            <pc:docMk/>
            <pc:sldMk cId="3014383890" sldId="274"/>
            <ac:spMk id="8" creationId="{826E4181-837F-42E2-B9CF-C73701DE9111}"/>
          </ac:spMkLst>
        </pc:spChg>
        <pc:spChg chg="add del mod">
          <ac:chgData name="김 경중" userId="e0982fc9908e6909" providerId="LiveId" clId="{17231B93-0E1C-4F46-B0E9-A9303793E10E}" dt="2022-03-02T10:47:44.836" v="2464" actId="478"/>
          <ac:spMkLst>
            <pc:docMk/>
            <pc:sldMk cId="3014383890" sldId="274"/>
            <ac:spMk id="10" creationId="{42ACDEDE-81FD-44C0-B038-525FEAD13D41}"/>
          </ac:spMkLst>
        </pc:spChg>
        <pc:spChg chg="add del mod">
          <ac:chgData name="김 경중" userId="e0982fc9908e6909" providerId="LiveId" clId="{17231B93-0E1C-4F46-B0E9-A9303793E10E}" dt="2022-03-02T10:53:27.193" v="2579" actId="478"/>
          <ac:spMkLst>
            <pc:docMk/>
            <pc:sldMk cId="3014383890" sldId="274"/>
            <ac:spMk id="11" creationId="{4A09305A-CB21-48E7-86E6-6A839887E9A1}"/>
          </ac:spMkLst>
        </pc:spChg>
        <pc:spChg chg="add del mod">
          <ac:chgData name="김 경중" userId="e0982fc9908e6909" providerId="LiveId" clId="{17231B93-0E1C-4F46-B0E9-A9303793E10E}" dt="2022-03-02T10:53:29.069" v="2580" actId="478"/>
          <ac:spMkLst>
            <pc:docMk/>
            <pc:sldMk cId="3014383890" sldId="274"/>
            <ac:spMk id="14" creationId="{C4F0499E-60C3-49A4-8B51-E60D3E163A97}"/>
          </ac:spMkLst>
        </pc:spChg>
        <pc:graphicFrameChg chg="add del mod modGraphic">
          <ac:chgData name="김 경중" userId="e0982fc9908e6909" providerId="LiveId" clId="{17231B93-0E1C-4F46-B0E9-A9303793E10E}" dt="2022-03-02T10:46:44.481" v="2439" actId="478"/>
          <ac:graphicFrameMkLst>
            <pc:docMk/>
            <pc:sldMk cId="3014383890" sldId="274"/>
            <ac:graphicFrameMk id="4" creationId="{59D4ED1A-7EE4-4919-80CE-227F584D90E4}"/>
          </ac:graphicFrameMkLst>
        </pc:graphicFrameChg>
        <pc:graphicFrameChg chg="add del mod ord modGraphic">
          <ac:chgData name="김 경중" userId="e0982fc9908e6909" providerId="LiveId" clId="{17231B93-0E1C-4F46-B0E9-A9303793E10E}" dt="2022-03-02T10:47:05.637" v="2444" actId="478"/>
          <ac:graphicFrameMkLst>
            <pc:docMk/>
            <pc:sldMk cId="3014383890" sldId="274"/>
            <ac:graphicFrameMk id="5" creationId="{20575EA4-BD84-4AF2-8C73-827B0D8A69F2}"/>
          </ac:graphicFrameMkLst>
        </pc:graphicFrameChg>
        <pc:graphicFrameChg chg="add del mod modGraphic">
          <ac:chgData name="김 경중" userId="e0982fc9908e6909" providerId="LiveId" clId="{17231B93-0E1C-4F46-B0E9-A9303793E10E}" dt="2022-03-02T10:53:35.537" v="2582" actId="478"/>
          <ac:graphicFrameMkLst>
            <pc:docMk/>
            <pc:sldMk cId="3014383890" sldId="274"/>
            <ac:graphicFrameMk id="6" creationId="{B44A581A-9CF4-4C07-B6E9-59E5F570B018}"/>
          </ac:graphicFrameMkLst>
        </pc:graphicFrameChg>
        <pc:picChg chg="add mod">
          <ac:chgData name="김 경중" userId="e0982fc9908e6909" providerId="LiveId" clId="{17231B93-0E1C-4F46-B0E9-A9303793E10E}" dt="2022-03-02T10:53:40.255" v="2584" actId="1076"/>
          <ac:picMkLst>
            <pc:docMk/>
            <pc:sldMk cId="3014383890" sldId="274"/>
            <ac:picMk id="12" creationId="{588D756B-D1E8-49C2-B79C-A3A28770A3B1}"/>
          </ac:picMkLst>
        </pc:picChg>
      </pc:sldChg>
      <pc:sldMasterChg chg="modSldLayout">
        <pc:chgData name="김 경중" userId="e0982fc9908e6909" providerId="LiveId" clId="{17231B93-0E1C-4F46-B0E9-A9303793E10E}" dt="2022-03-02T10:41:35.999" v="2397" actId="1076"/>
        <pc:sldMasterMkLst>
          <pc:docMk/>
          <pc:sldMasterMk cId="260310278" sldId="2147483786"/>
        </pc:sldMasterMkLst>
        <pc:sldLayoutChg chg="addSp modSp mod">
          <pc:chgData name="김 경중" userId="e0982fc9908e6909" providerId="LiveId" clId="{17231B93-0E1C-4F46-B0E9-A9303793E10E}" dt="2022-03-02T10:41:35.999" v="2397" actId="1076"/>
          <pc:sldLayoutMkLst>
            <pc:docMk/>
            <pc:sldMasterMk cId="260310278" sldId="2147483786"/>
            <pc:sldLayoutMk cId="224541672" sldId="2147483788"/>
          </pc:sldLayoutMkLst>
          <pc:spChg chg="mod">
            <ac:chgData name="김 경중" userId="e0982fc9908e6909" providerId="LiveId" clId="{17231B93-0E1C-4F46-B0E9-A9303793E10E}" dt="2022-03-02T10:41:32.095" v="2395" actId="14100"/>
            <ac:spMkLst>
              <pc:docMk/>
              <pc:sldMasterMk cId="260310278" sldId="2147483786"/>
              <pc:sldLayoutMk cId="224541672" sldId="2147483788"/>
              <ac:spMk id="2" creationId="{F13A7BC8-0964-4909-86B5-FFE96750EF4B}"/>
            </ac:spMkLst>
          </pc:spChg>
          <pc:spChg chg="add mod">
            <ac:chgData name="김 경중" userId="e0982fc9908e6909" providerId="LiveId" clId="{17231B93-0E1C-4F46-B0E9-A9303793E10E}" dt="2022-03-02T10:41:35.999" v="2397" actId="1076"/>
            <ac:spMkLst>
              <pc:docMk/>
              <pc:sldMasterMk cId="260310278" sldId="2147483786"/>
              <pc:sldLayoutMk cId="224541672" sldId="2147483788"/>
              <ac:spMk id="7" creationId="{162C3795-3A41-477D-B704-DB7ECAEA45D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DBA33-096A-431B-ADE2-F215327466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96A4D-5768-4A8E-B145-12605FE8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순차검색 </a:t>
            </a:r>
            <a:r>
              <a:rPr lang="en-US" altLang="ko-KR" dirty="0"/>
              <a:t>vs </a:t>
            </a:r>
            <a:r>
              <a:rPr lang="ko-KR" altLang="en-US" dirty="0"/>
              <a:t>이분검색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296CD-6129-4076-9581-F74A9277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Array S size n</a:t>
            </a:r>
          </a:p>
          <a:p>
            <a:r>
              <a:rPr lang="en-US" altLang="ko-KR" dirty="0"/>
              <a:t>x </a:t>
            </a:r>
            <a:r>
              <a:rPr lang="en-US" altLang="ko-KR" dirty="0">
                <a:sym typeface="Symbol"/>
              </a:rPr>
              <a:t></a:t>
            </a:r>
            <a:r>
              <a:rPr lang="en-US" altLang="ko-KR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ko-KR" dirty="0"/>
              <a:t>S </a:t>
            </a:r>
          </a:p>
          <a:p>
            <a:r>
              <a:rPr lang="en-US" altLang="ko-KR" dirty="0"/>
              <a:t>Sequential Search: n operations</a:t>
            </a:r>
          </a:p>
          <a:p>
            <a:r>
              <a:rPr lang="en-US" altLang="ko-KR" dirty="0"/>
              <a:t>Binary Search: log</a:t>
            </a:r>
            <a:r>
              <a:rPr lang="en-US" altLang="ko-KR" baseline="-25000" dirty="0"/>
              <a:t>2</a:t>
            </a:r>
            <a:r>
              <a:rPr lang="en-US" altLang="ko-KR" dirty="0"/>
              <a:t>n + 1 operations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4CA93C0-64F3-4939-872C-4F8C0C6D1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835711"/>
              </p:ext>
            </p:extLst>
          </p:nvPr>
        </p:nvGraphicFramePr>
        <p:xfrm>
          <a:off x="947056" y="4001294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6637595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901853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11081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배열의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순차검색 비교횟수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이분검색 비교횟수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3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0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2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1,048,576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1,048,576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4,294,967,296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4,294,967,296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4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06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86B78-6E99-42B7-944F-C28B075E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</a:t>
            </a:r>
            <a:r>
              <a:rPr lang="en-US" altLang="ko-KR" dirty="0"/>
              <a:t> </a:t>
            </a:r>
            <a:r>
              <a:rPr lang="ko-KR" altLang="en-US" dirty="0"/>
              <a:t>수열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01EF1A-DB08-4E51-B6DF-5B8A0EFF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Fib0 = 0</a:t>
            </a:r>
          </a:p>
          <a:p>
            <a:r>
              <a:rPr lang="en-US" altLang="ko-KR" dirty="0"/>
              <a:t>Fib1 = 1</a:t>
            </a:r>
          </a:p>
          <a:p>
            <a:r>
              <a:rPr lang="en-US" altLang="ko-KR" dirty="0" err="1"/>
              <a:t>Fibn</a:t>
            </a:r>
            <a:r>
              <a:rPr lang="en-US" altLang="ko-KR" dirty="0"/>
              <a:t> = Fibn-1 + Fibn-2</a:t>
            </a:r>
          </a:p>
          <a:p>
            <a:r>
              <a:rPr lang="en-US" altLang="ko-KR" dirty="0"/>
              <a:t>Calculate the nth Fibonacci Term:</a:t>
            </a:r>
          </a:p>
          <a:p>
            <a:r>
              <a:rPr lang="en-US" altLang="ko-KR" dirty="0"/>
              <a:t>Recursive calculates 2n/2 terms</a:t>
            </a:r>
          </a:p>
          <a:p>
            <a:r>
              <a:rPr lang="en-US" altLang="ko-KR" dirty="0"/>
              <a:t>Iterative calculates n+1 terms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670FBC-0EDB-464B-9B08-BDD68506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23" y="1519434"/>
            <a:ext cx="3224981" cy="13371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4FB50E-777B-4771-9771-67643FA5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23" y="3346128"/>
            <a:ext cx="3106994" cy="25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2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2EA2-5240-45AA-83E4-E3908559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비교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60649-527A-4518-BA99-6E492E0B25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8" y="2010113"/>
            <a:ext cx="4857143" cy="359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F000E-E5E1-4CBD-A6E6-4A1C4E9C1424}"/>
              </a:ext>
            </a:extLst>
          </p:cNvPr>
          <p:cNvSpPr txBox="1"/>
          <p:nvPr/>
        </p:nvSpPr>
        <p:spPr>
          <a:xfrm>
            <a:off x="1711922" y="5550682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Recursion tree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AD60EE6-F467-41CD-AE2F-D3146538F70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314C6C64-77BE-4564-8A86-356958E4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74718"/>
              </p:ext>
            </p:extLst>
          </p:nvPr>
        </p:nvGraphicFramePr>
        <p:xfrm>
          <a:off x="6248400" y="2010113"/>
          <a:ext cx="403440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204">
                  <a:extLst>
                    <a:ext uri="{9D8B030D-6E8A-4147-A177-3AD203B41FA5}">
                      <a16:colId xmlns:a16="http://schemas.microsoft.com/office/drawing/2014/main" val="2176038373"/>
                    </a:ext>
                  </a:extLst>
                </a:gridCol>
                <a:gridCol w="2017204">
                  <a:extLst>
                    <a:ext uri="{9D8B030D-6E8A-4147-A177-3AD203B41FA5}">
                      <a16:colId xmlns:a16="http://schemas.microsoft.com/office/drawing/2014/main" val="109027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계산하는 항의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03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94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2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64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84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2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0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1C822-BFAC-4128-8E6A-4692FECF20D0}"/>
                  </a:ext>
                </a:extLst>
              </p:cNvPr>
              <p:cNvSpPr txBox="1"/>
              <p:nvPr/>
            </p:nvSpPr>
            <p:spPr>
              <a:xfrm>
                <a:off x="6347534" y="5456601"/>
                <a:ext cx="3098307" cy="752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T(n)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ko-KR" altLang="en-US" sz="24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1C822-BFAC-4128-8E6A-4692FECF2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4" y="5456601"/>
                <a:ext cx="3098307" cy="752450"/>
              </a:xfrm>
              <a:prstGeom prst="rect">
                <a:avLst/>
              </a:prstGeom>
              <a:blipFill>
                <a:blip r:embed="rId4"/>
                <a:stretch>
                  <a:fillRect l="-2947" t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77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7515-8C48-4632-AB12-73BFB60D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수행시간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88D756B-D1E8-49C2-B79C-A3A28770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7894"/>
            <a:ext cx="8800916" cy="43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38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CD372-D72D-4D58-97A0-C0C93913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재귀호출의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EC48E-3F04-4F7F-B8E8-8F05532C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Overhead</a:t>
            </a:r>
          </a:p>
          <a:p>
            <a:pPr lvl="1"/>
            <a:r>
              <a:rPr lang="en-US" altLang="ko-KR" dirty="0"/>
              <a:t>Call operation cost</a:t>
            </a:r>
          </a:p>
          <a:p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Stack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45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9D80-655C-4552-9020-83605FA6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효율적인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AD02D-C7DF-4B04-AD29-AE6BEE0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빠르고 메모리를 적게 요구하는 알고리즘</a:t>
            </a:r>
            <a:endParaRPr lang="en-US" altLang="ko-KR" dirty="0"/>
          </a:p>
          <a:p>
            <a:pPr lvl="1"/>
            <a:r>
              <a:rPr lang="ko-KR" altLang="en-US" dirty="0"/>
              <a:t>시공간적 복잡도가 적은 알고리즘</a:t>
            </a:r>
            <a:endParaRPr lang="en-US" altLang="ko-KR" dirty="0"/>
          </a:p>
          <a:p>
            <a:r>
              <a:rPr lang="ko-KR" altLang="en-US" dirty="0"/>
              <a:t>알고리즘의 분석</a:t>
            </a:r>
            <a:endParaRPr lang="en-US" altLang="ko-KR" dirty="0"/>
          </a:p>
          <a:p>
            <a:pPr lvl="1"/>
            <a:r>
              <a:rPr lang="ko-KR" altLang="en-US" dirty="0"/>
              <a:t>입력크기</a:t>
            </a:r>
            <a:endParaRPr lang="en-US" altLang="ko-KR" dirty="0"/>
          </a:p>
          <a:p>
            <a:pPr lvl="1"/>
            <a:r>
              <a:rPr lang="ko-KR" altLang="en-US" dirty="0"/>
              <a:t>단위연산</a:t>
            </a:r>
            <a:endParaRPr lang="en-US" altLang="ko-KR" dirty="0"/>
          </a:p>
          <a:p>
            <a:pPr lvl="1"/>
            <a:r>
              <a:rPr lang="ko-KR" altLang="en-US" dirty="0" err="1"/>
              <a:t>시간복잡도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2"/>
            <a:r>
              <a:rPr lang="ko-KR" altLang="en-US" dirty="0" err="1"/>
              <a:t>일정시간복잡도</a:t>
            </a:r>
            <a:endParaRPr lang="en-US" altLang="ko-KR" dirty="0"/>
          </a:p>
          <a:p>
            <a:pPr lvl="2"/>
            <a:r>
              <a:rPr lang="ko-KR" altLang="en-US" dirty="0" err="1"/>
              <a:t>최악시간복잡도</a:t>
            </a:r>
            <a:endParaRPr lang="en-US" altLang="ko-KR" dirty="0"/>
          </a:p>
          <a:p>
            <a:pPr lvl="2"/>
            <a:r>
              <a:rPr lang="ko-KR" altLang="en-US" dirty="0" err="1"/>
              <a:t>평균시간복잡도</a:t>
            </a:r>
            <a:endParaRPr lang="en-US" altLang="ko-KR" dirty="0"/>
          </a:p>
          <a:p>
            <a:pPr lvl="2"/>
            <a:r>
              <a:rPr lang="ko-KR" altLang="en-US" dirty="0" err="1"/>
              <a:t>최선시간복잡도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공간복잡도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6CB0C-8E13-49F7-AD19-C1A442A8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7" y="1473198"/>
            <a:ext cx="3222171" cy="1325563"/>
          </a:xfrm>
        </p:spPr>
        <p:txBody>
          <a:bodyPr/>
          <a:lstStyle/>
          <a:p>
            <a:r>
              <a:rPr lang="ko-KR" altLang="en-US" dirty="0"/>
              <a:t>교재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F5D249-2D15-45FC-8A86-979486C2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3" y="1079755"/>
            <a:ext cx="3834493" cy="510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3D71F296-16C9-464C-86B5-88C376983108}"/>
              </a:ext>
            </a:extLst>
          </p:cNvPr>
          <p:cNvSpPr txBox="1">
            <a:spLocks/>
          </p:cNvSpPr>
          <p:nvPr/>
        </p:nvSpPr>
        <p:spPr>
          <a:xfrm>
            <a:off x="1746907" y="3634694"/>
            <a:ext cx="413087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Richard </a:t>
            </a:r>
            <a:r>
              <a:rPr lang="en-US" altLang="ko-KR" dirty="0" err="1"/>
              <a:t>Napolitan</a:t>
            </a:r>
            <a:r>
              <a:rPr lang="en-US" altLang="ko-KR" dirty="0"/>
              <a:t> </a:t>
            </a:r>
            <a:r>
              <a:rPr lang="ko-KR" altLang="en-US" dirty="0"/>
              <a:t>저</a:t>
            </a:r>
            <a:endParaRPr lang="en-US" altLang="ko-KR" dirty="0"/>
          </a:p>
          <a:p>
            <a:r>
              <a:rPr lang="ko-KR" altLang="en-US" dirty="0" err="1"/>
              <a:t>도경구</a:t>
            </a:r>
            <a:r>
              <a:rPr lang="ko-KR" altLang="en-US" dirty="0"/>
              <a:t> 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홍릉과학출판사</a:t>
            </a:r>
          </a:p>
        </p:txBody>
      </p:sp>
    </p:spTree>
    <p:extLst>
      <p:ext uri="{BB962C8B-B14F-4D97-AF65-F5344CB8AC3E}">
        <p14:creationId xmlns:p14="http://schemas.microsoft.com/office/powerpoint/2010/main" val="256461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4457F-4357-404B-A8A0-7C368D74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60C3-5671-4A5D-8448-A2B070AC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대표적 접근방법을 다룬다</a:t>
            </a:r>
            <a:endParaRPr lang="en-US" altLang="ko-KR" dirty="0"/>
          </a:p>
          <a:p>
            <a:r>
              <a:rPr lang="ko-KR" altLang="en-US" dirty="0"/>
              <a:t>각각의 접근방법 중 대표적인 알고리즘을 공부한다</a:t>
            </a:r>
            <a:endParaRPr lang="en-US" altLang="ko-KR" dirty="0"/>
          </a:p>
          <a:p>
            <a:r>
              <a:rPr lang="ko-KR" altLang="en-US" dirty="0"/>
              <a:t>이를 각자 자신 있는 프로그래밍 언어로 구현해본다</a:t>
            </a:r>
            <a:endParaRPr lang="en-US" altLang="ko-KR" dirty="0"/>
          </a:p>
          <a:p>
            <a:pPr lvl="1"/>
            <a:r>
              <a:rPr lang="en-US" altLang="ko-KR" dirty="0"/>
              <a:t>C/C++,</a:t>
            </a:r>
            <a:r>
              <a:rPr lang="ko-KR" altLang="en-US" dirty="0"/>
              <a:t> </a:t>
            </a:r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73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B49A-2EED-45AB-BF86-7613D4B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CA77C-F212-4E2E-9D32-013BDB50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효율 분석 차수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분할정복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동적계획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탐욕 알고리즘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되추적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분기한정법</a:t>
            </a:r>
          </a:p>
        </p:txBody>
      </p:sp>
    </p:spTree>
    <p:extLst>
      <p:ext uri="{BB962C8B-B14F-4D97-AF65-F5344CB8AC3E}">
        <p14:creationId xmlns:p14="http://schemas.microsoft.com/office/powerpoint/2010/main" val="1991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33DA2-CE15-4623-935A-4E8E7975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5C4FE-5E1E-4FB8-8C1B-06958559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알고리즘</a:t>
            </a:r>
            <a:r>
              <a:rPr lang="en-US" altLang="ko-KR" sz="2400" dirty="0">
                <a:solidFill>
                  <a:srgbClr val="4D5156"/>
                </a:solidFill>
                <a:latin typeface="arial" panose="020B0604020202020204" pitchFamily="34" charset="0"/>
              </a:rPr>
              <a:t>(algorithm)</a:t>
            </a:r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rgbClr val="4D5156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어떠한 문제를 해결하기 위한 절차와 방법</a:t>
            </a:r>
            <a:endParaRPr lang="en-US" altLang="ko-KR" sz="24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문제</a:t>
            </a:r>
            <a:r>
              <a:rPr lang="en-US" altLang="ko-KR" sz="2400" dirty="0">
                <a:solidFill>
                  <a:srgbClr val="4D5156"/>
                </a:solidFill>
                <a:latin typeface="arial" panose="020B0604020202020204" pitchFamily="34" charset="0"/>
              </a:rPr>
              <a:t>(problem) : </a:t>
            </a:r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해답을 찾기 위한 질문</a:t>
            </a:r>
            <a:endParaRPr lang="en-US" altLang="ko-KR" sz="24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ko-KR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파라메터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(parameter) : </a:t>
            </a:r>
            <a:r>
              <a:rPr lang="ko-KR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문제에서 값이 지정되지 않은 변수</a:t>
            </a:r>
            <a:endParaRPr lang="en-US" altLang="ko-KR" sz="24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입력사례</a:t>
            </a:r>
            <a:r>
              <a:rPr lang="en-US" altLang="ko-KR" sz="2400" dirty="0">
                <a:solidFill>
                  <a:srgbClr val="4D5156"/>
                </a:solidFill>
                <a:latin typeface="arial" panose="020B0604020202020204" pitchFamily="34" charset="0"/>
              </a:rPr>
              <a:t>(instance) : </a:t>
            </a:r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파라메터에 지정한 특정한 값</a:t>
            </a:r>
            <a:endParaRPr lang="en-US" altLang="ko-KR" sz="24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특정 입례사례에 대한 </a:t>
            </a:r>
            <a:r>
              <a:rPr lang="ko-KR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해답</a:t>
            </a:r>
            <a:r>
              <a:rPr lang="en-US" altLang="ko-KR" sz="2400" dirty="0">
                <a:solidFill>
                  <a:srgbClr val="4D5156"/>
                </a:solidFill>
                <a:latin typeface="arial" panose="020B0604020202020204" pitchFamily="34" charset="0"/>
              </a:rPr>
              <a:t>(solution) : </a:t>
            </a:r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특정 입례사례를 파라메터로 한 지정한 문제의 답</a:t>
            </a:r>
            <a:endParaRPr lang="en-US" altLang="ko-KR" sz="24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US" altLang="ko-KR" sz="24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알고리즘</a:t>
            </a:r>
            <a:r>
              <a:rPr lang="en-US" altLang="ko-KR" sz="2400" dirty="0">
                <a:solidFill>
                  <a:srgbClr val="4D5156"/>
                </a:solidFill>
                <a:latin typeface="arial" panose="020B0604020202020204" pitchFamily="34" charset="0"/>
              </a:rPr>
              <a:t>(algorithm)</a:t>
            </a:r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rgbClr val="4D5156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어떤 문제의 모든 입력사례에 대한 답을 찾기 위한 단계 별 절차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895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9EED5-A892-4689-A316-1E6A3F84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9494F-9469-4CD1-B64E-9BDE218C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 : </a:t>
            </a:r>
            <a:r>
              <a:rPr lang="ko-KR" altLang="en-US" dirty="0"/>
              <a:t>원소가</a:t>
            </a:r>
            <a:r>
              <a:rPr lang="en-US" altLang="ko-KR" dirty="0"/>
              <a:t> n</a:t>
            </a:r>
            <a:r>
              <a:rPr lang="ko-KR" altLang="en-US" dirty="0"/>
              <a:t>개인 배열 </a:t>
            </a:r>
            <a:r>
              <a:rPr lang="en-US" altLang="ko-KR" dirty="0"/>
              <a:t>S</a:t>
            </a:r>
            <a:r>
              <a:rPr lang="ko-KR" altLang="en-US" dirty="0"/>
              <a:t>에 원소 </a:t>
            </a:r>
            <a:r>
              <a:rPr lang="en-US" altLang="ko-KR" dirty="0"/>
              <a:t>x</a:t>
            </a:r>
            <a:r>
              <a:rPr lang="ko-KR" altLang="en-US" dirty="0"/>
              <a:t>가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파라메터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자연수 </a:t>
            </a:r>
            <a:r>
              <a:rPr lang="en-US" altLang="ko-KR" dirty="0"/>
              <a:t>n, </a:t>
            </a:r>
            <a:r>
              <a:rPr lang="ko-KR" altLang="en-US" dirty="0"/>
              <a:t>배열 </a:t>
            </a:r>
            <a:r>
              <a:rPr lang="en-US" altLang="ko-KR" dirty="0"/>
              <a:t>S(</a:t>
            </a:r>
            <a:r>
              <a:rPr lang="ko-KR" altLang="en-US" dirty="0"/>
              <a:t>인덱스 </a:t>
            </a:r>
            <a:r>
              <a:rPr lang="en-US" altLang="ko-KR" dirty="0"/>
              <a:t>1 ~ n), </a:t>
            </a:r>
            <a:r>
              <a:rPr lang="ko-KR" altLang="en-US" dirty="0"/>
              <a:t>원소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원소 </a:t>
            </a:r>
            <a:r>
              <a:rPr lang="en-US" altLang="ko-KR" dirty="0"/>
              <a:t>x</a:t>
            </a:r>
            <a:r>
              <a:rPr lang="ko-KR" altLang="en-US" dirty="0"/>
              <a:t>가 위치한 인덱스를 </a:t>
            </a:r>
            <a:r>
              <a:rPr lang="en-US" altLang="ko-KR" dirty="0"/>
              <a:t>location</a:t>
            </a:r>
            <a:r>
              <a:rPr lang="ko-KR" altLang="en-US" dirty="0"/>
              <a:t>에 저장 </a:t>
            </a:r>
            <a:r>
              <a:rPr lang="en-US" altLang="ko-KR" dirty="0"/>
              <a:t>(0</a:t>
            </a:r>
            <a:r>
              <a:rPr lang="ko-KR" altLang="en-US" dirty="0"/>
              <a:t> </a:t>
            </a:r>
            <a:r>
              <a:rPr lang="en-US" altLang="ko-KR" dirty="0"/>
              <a:t>: x </a:t>
            </a:r>
            <a:r>
              <a:rPr lang="en-US" altLang="ko-KR" dirty="0">
                <a:sym typeface="Symbol"/>
              </a:rPr>
              <a:t></a:t>
            </a:r>
            <a:r>
              <a:rPr lang="en-US" altLang="ko-KR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ko-KR" dirty="0"/>
              <a:t>S) </a:t>
            </a:r>
          </a:p>
          <a:p>
            <a:endParaRPr lang="en-US" altLang="ko-KR" dirty="0"/>
          </a:p>
          <a:p>
            <a:r>
              <a:rPr lang="ko-KR" altLang="en-US" dirty="0"/>
              <a:t>입력사례 </a:t>
            </a:r>
            <a:r>
              <a:rPr lang="en-US" altLang="ko-KR" dirty="0"/>
              <a:t>: n = 6, S = { 1, 8, 2, 5, 7, 3}, 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입력사례에 대한 해답 </a:t>
            </a:r>
            <a:r>
              <a:rPr lang="en-US" altLang="ko-KR" dirty="0"/>
              <a:t>: 6</a:t>
            </a:r>
          </a:p>
          <a:p>
            <a:endParaRPr lang="en-US" altLang="ko-KR" dirty="0"/>
          </a:p>
          <a:p>
            <a:r>
              <a:rPr lang="ko-KR" altLang="en-US" dirty="0"/>
              <a:t>입력사례 </a:t>
            </a:r>
            <a:r>
              <a:rPr lang="en-US" altLang="ko-KR" dirty="0"/>
              <a:t>: n = 6, S = { 1, 8, 2, 5, 7, 3}, 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r>
              <a:rPr lang="ko-KR" altLang="en-US" dirty="0"/>
              <a:t>입력사례에 대한 해답 </a:t>
            </a:r>
            <a:r>
              <a:rPr lang="en-US" altLang="ko-KR" dirty="0"/>
              <a:t>: 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13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049A-F9DC-472D-9AA7-DD6B3653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순차검색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E9D25-D478-4265-9069-59105D04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33" y="2222978"/>
            <a:ext cx="7175947" cy="36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2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1F9BD-7EEC-4249-86B6-C9D86C95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8DEA-147E-4449-BE73-23961149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 : </a:t>
            </a:r>
            <a:r>
              <a:rPr lang="ko-KR" altLang="en-US" dirty="0"/>
              <a:t>원소가</a:t>
            </a:r>
            <a:r>
              <a:rPr lang="en-US" altLang="ko-KR" dirty="0"/>
              <a:t> n</a:t>
            </a:r>
            <a:r>
              <a:rPr lang="ko-KR" altLang="en-US" dirty="0"/>
              <a:t>개인 배열 </a:t>
            </a:r>
            <a:r>
              <a:rPr lang="en-US" altLang="ko-KR" dirty="0"/>
              <a:t>S</a:t>
            </a:r>
            <a:r>
              <a:rPr lang="ko-KR" altLang="en-US" dirty="0"/>
              <a:t>에 원소 </a:t>
            </a:r>
            <a:r>
              <a:rPr lang="en-US" altLang="ko-KR" dirty="0"/>
              <a:t>x</a:t>
            </a:r>
            <a:r>
              <a:rPr lang="ko-KR" altLang="en-US" dirty="0"/>
              <a:t>가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파라메터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자연수 </a:t>
            </a:r>
            <a:r>
              <a:rPr lang="en-US" altLang="ko-KR" dirty="0"/>
              <a:t>n, </a:t>
            </a:r>
            <a:r>
              <a:rPr lang="ko-KR" altLang="en-US" dirty="0"/>
              <a:t>정렬된 배열 </a:t>
            </a:r>
            <a:r>
              <a:rPr lang="en-US" altLang="ko-KR" dirty="0"/>
              <a:t>S(</a:t>
            </a:r>
            <a:r>
              <a:rPr lang="ko-KR" altLang="en-US" dirty="0"/>
              <a:t>인덱스 </a:t>
            </a:r>
            <a:r>
              <a:rPr lang="en-US" altLang="ko-KR" dirty="0"/>
              <a:t>1 ~ n), </a:t>
            </a:r>
            <a:r>
              <a:rPr lang="ko-KR" altLang="en-US" dirty="0"/>
              <a:t>원소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원소 </a:t>
            </a:r>
            <a:r>
              <a:rPr lang="en-US" altLang="ko-KR" dirty="0"/>
              <a:t>x</a:t>
            </a:r>
            <a:r>
              <a:rPr lang="ko-KR" altLang="en-US" dirty="0"/>
              <a:t>가 위치한 인덱스를 </a:t>
            </a:r>
            <a:r>
              <a:rPr lang="en-US" altLang="ko-KR" dirty="0" err="1"/>
              <a:t>locatio</a:t>
            </a:r>
            <a:r>
              <a:rPr lang="ko-KR" altLang="en-US" dirty="0"/>
              <a:t>에 저장 </a:t>
            </a:r>
            <a:r>
              <a:rPr lang="en-US" altLang="ko-KR" dirty="0"/>
              <a:t>(0</a:t>
            </a:r>
            <a:r>
              <a:rPr lang="ko-KR" altLang="en-US" dirty="0"/>
              <a:t> </a:t>
            </a:r>
            <a:r>
              <a:rPr lang="en-US" altLang="ko-KR" dirty="0"/>
              <a:t>: x </a:t>
            </a:r>
            <a:r>
              <a:rPr lang="en-US" altLang="ko-KR" dirty="0">
                <a:sym typeface="Symbol"/>
              </a:rPr>
              <a:t></a:t>
            </a:r>
            <a:r>
              <a:rPr lang="en-US" altLang="ko-KR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ko-KR" dirty="0"/>
              <a:t>S) </a:t>
            </a:r>
          </a:p>
          <a:p>
            <a:endParaRPr lang="en-US" altLang="ko-KR" dirty="0"/>
          </a:p>
          <a:p>
            <a:r>
              <a:rPr lang="ko-KR" altLang="en-US" dirty="0"/>
              <a:t>입력사례 </a:t>
            </a:r>
            <a:r>
              <a:rPr lang="en-US" altLang="ko-KR" dirty="0"/>
              <a:t>: n = 6, S = { 1, 2, 3, 5, 7, 8}, 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입력사례에 대한 해답 </a:t>
            </a:r>
            <a:r>
              <a:rPr lang="en-US" altLang="ko-KR" dirty="0"/>
              <a:t>: 3</a:t>
            </a:r>
          </a:p>
          <a:p>
            <a:endParaRPr lang="en-US" altLang="ko-KR" dirty="0"/>
          </a:p>
          <a:p>
            <a:r>
              <a:rPr lang="ko-KR" altLang="en-US" dirty="0"/>
              <a:t>입력사례 </a:t>
            </a:r>
            <a:r>
              <a:rPr lang="en-US" altLang="ko-KR" dirty="0"/>
              <a:t>: n = 6, S = { 1, 2, 3, 5, 7, 8}, 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r>
              <a:rPr lang="ko-KR" altLang="en-US" dirty="0"/>
              <a:t>입력사례에 대한 해답 </a:t>
            </a:r>
            <a:r>
              <a:rPr lang="en-US" altLang="ko-KR" dirty="0"/>
              <a:t>: 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82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96F5-3807-4D38-A75D-BD41667F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이분검색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8A06E-9AFA-4E78-B08B-CA2BEB36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15" y="1930501"/>
            <a:ext cx="4842739" cy="43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8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484</Words>
  <Application>Microsoft Office PowerPoint</Application>
  <PresentationFormat>와이드스크린</PresentationFormat>
  <Paragraphs>117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Arial</vt:lpstr>
      <vt:lpstr>Cambria Math</vt:lpstr>
      <vt:lpstr>Office 테마</vt:lpstr>
      <vt:lpstr>컴퓨터 알고리즘</vt:lpstr>
      <vt:lpstr>교재</vt:lpstr>
      <vt:lpstr>목표</vt:lpstr>
      <vt:lpstr>구성</vt:lpstr>
      <vt:lpstr>알고리즘의 정의</vt:lpstr>
      <vt:lpstr>순차검색</vt:lpstr>
      <vt:lpstr>순차검색 알고리즘</vt:lpstr>
      <vt:lpstr>이분검색</vt:lpstr>
      <vt:lpstr>이분검색 알고리즘</vt:lpstr>
      <vt:lpstr>순차검색 vs 이분검색</vt:lpstr>
      <vt:lpstr>피보나치 수열</vt:lpstr>
      <vt:lpstr>알고리즘 비교</vt:lpstr>
      <vt:lpstr>수행시간</vt:lpstr>
      <vt:lpstr>재귀호출의 문제</vt:lpstr>
      <vt:lpstr>효율적인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김 경중</cp:lastModifiedBy>
  <cp:revision>17</cp:revision>
  <dcterms:created xsi:type="dcterms:W3CDTF">2022-01-30T06:22:59Z</dcterms:created>
  <dcterms:modified xsi:type="dcterms:W3CDTF">2022-03-02T10:56:45Z</dcterms:modified>
</cp:coreProperties>
</file>