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7"/>
  </p:notesMasterIdLst>
  <p:sldIdLst>
    <p:sldId id="269" r:id="rId2"/>
    <p:sldId id="349" r:id="rId3"/>
    <p:sldId id="440" r:id="rId4"/>
    <p:sldId id="422" r:id="rId5"/>
    <p:sldId id="423" r:id="rId6"/>
    <p:sldId id="431" r:id="rId7"/>
    <p:sldId id="432" r:id="rId8"/>
    <p:sldId id="425" r:id="rId9"/>
    <p:sldId id="426" r:id="rId10"/>
    <p:sldId id="433" r:id="rId11"/>
    <p:sldId id="427" r:id="rId12"/>
    <p:sldId id="434" r:id="rId13"/>
    <p:sldId id="428" r:id="rId14"/>
    <p:sldId id="429" r:id="rId15"/>
    <p:sldId id="430" r:id="rId16"/>
    <p:sldId id="435" r:id="rId17"/>
    <p:sldId id="448" r:id="rId18"/>
    <p:sldId id="449" r:id="rId19"/>
    <p:sldId id="450" r:id="rId20"/>
    <p:sldId id="451" r:id="rId21"/>
    <p:sldId id="452" r:id="rId22"/>
    <p:sldId id="441" r:id="rId23"/>
    <p:sldId id="444" r:id="rId24"/>
    <p:sldId id="445" r:id="rId25"/>
    <p:sldId id="446" r:id="rId26"/>
    <p:sldId id="447" r:id="rId27"/>
    <p:sldId id="436" r:id="rId28"/>
    <p:sldId id="437" r:id="rId29"/>
    <p:sldId id="438" r:id="rId30"/>
    <p:sldId id="439" r:id="rId31"/>
    <p:sldId id="442" r:id="rId32"/>
    <p:sldId id="453" r:id="rId33"/>
    <p:sldId id="454" r:id="rId34"/>
    <p:sldId id="455" r:id="rId35"/>
    <p:sldId id="45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중" initials="김경" lastIdx="1" clrIdx="0">
    <p:extLst>
      <p:ext uri="{19B8F6BF-5375-455C-9EA6-DF929625EA0E}">
        <p15:presenceInfo xmlns:p15="http://schemas.microsoft.com/office/powerpoint/2012/main" userId="e0982fc9908e69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86455" autoAdjust="0"/>
  </p:normalViewPr>
  <p:slideViewPr>
    <p:cSldViewPr snapToGrid="0">
      <p:cViewPr varScale="1">
        <p:scale>
          <a:sx n="106" d="100"/>
          <a:sy n="106" d="100"/>
        </p:scale>
        <p:origin x="84" y="188"/>
      </p:cViewPr>
      <p:guideLst/>
    </p:cSldViewPr>
  </p:slideViewPr>
  <p:outlineViewPr>
    <p:cViewPr>
      <p:scale>
        <a:sx n="33" d="100"/>
        <a:sy n="33" d="100"/>
      </p:scale>
      <p:origin x="0" y="-1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F241423E-CDDD-4862-9CC0-D72DAB0B9A56}"/>
    <pc:docChg chg="undo custSel addSld delSld modSld sldOrd">
      <pc:chgData name="김 경중" userId="e0982fc9908e6909" providerId="LiveId" clId="{F241423E-CDDD-4862-9CC0-D72DAB0B9A56}" dt="2022-05-18T09:21:08.877" v="4489" actId="20577"/>
      <pc:docMkLst>
        <pc:docMk/>
      </pc:docMkLst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288655212" sldId="323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095972938" sldId="333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4232628128" sldId="334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281018756" sldId="335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693557907" sldId="336"/>
        </pc:sldMkLst>
      </pc:sldChg>
      <pc:sldChg chg="modSp mod">
        <pc:chgData name="김 경중" userId="e0982fc9908e6909" providerId="LiveId" clId="{F241423E-CDDD-4862-9CC0-D72DAB0B9A56}" dt="2022-05-18T09:15:47.972" v="4114"/>
        <pc:sldMkLst>
          <pc:docMk/>
          <pc:sldMk cId="972003224" sldId="349"/>
        </pc:sldMkLst>
        <pc:spChg chg="mod">
          <ac:chgData name="김 경중" userId="e0982fc9908e6909" providerId="LiveId" clId="{F241423E-CDDD-4862-9CC0-D72DAB0B9A56}" dt="2022-05-18T09:15:47.972" v="4114"/>
          <ac:spMkLst>
            <pc:docMk/>
            <pc:sldMk cId="972003224" sldId="349"/>
            <ac:spMk id="2" creationId="{90072922-35CB-45D3-A137-1E469C6CEF8E}"/>
          </ac:spMkLst>
        </pc:spChg>
        <pc:spChg chg="mod">
          <ac:chgData name="김 경중" userId="e0982fc9908e6909" providerId="LiveId" clId="{F241423E-CDDD-4862-9CC0-D72DAB0B9A56}" dt="2022-05-18T05:26:52.833" v="2885" actId="20577"/>
          <ac:spMkLst>
            <pc:docMk/>
            <pc:sldMk cId="972003224" sldId="349"/>
            <ac:spMk id="3" creationId="{EDDA1272-F2A8-4CD2-ADCE-D42610EA7A34}"/>
          </ac:spMkLst>
        </pc:spChg>
      </pc:sldChg>
      <pc:sldChg chg="del">
        <pc:chgData name="김 경중" userId="e0982fc9908e6909" providerId="LiveId" clId="{F241423E-CDDD-4862-9CC0-D72DAB0B9A56}" dt="2022-05-17T10:45:30.392" v="1357" actId="47"/>
        <pc:sldMkLst>
          <pc:docMk/>
          <pc:sldMk cId="4137470095" sldId="350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1174269873" sldId="351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1114092145" sldId="352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2071646179" sldId="353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497110284" sldId="354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195703557" sldId="355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2964604311" sldId="356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3684916908" sldId="357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2319420025" sldId="358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908143770" sldId="359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662149014" sldId="361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3600799537" sldId="362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617508706" sldId="364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3158333812" sldId="365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754251338" sldId="366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455319340" sldId="367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546359818" sldId="368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61171417" sldId="369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837413571" sldId="370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769147996" sldId="371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574047445" sldId="372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678622277" sldId="373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333136321" sldId="374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401400360" sldId="375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168805850" sldId="376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539957707" sldId="377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101048758" sldId="379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943551459" sldId="380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812726634" sldId="383"/>
        </pc:sldMkLst>
      </pc:sldChg>
      <pc:sldChg chg="del">
        <pc:chgData name="김 경중" userId="e0982fc9908e6909" providerId="LiveId" clId="{F241423E-CDDD-4862-9CC0-D72DAB0B9A56}" dt="2022-05-17T10:45:48.235" v="1359" actId="47"/>
        <pc:sldMkLst>
          <pc:docMk/>
          <pc:sldMk cId="2380260153" sldId="384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678382078" sldId="385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527917609" sldId="386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031182197" sldId="387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4221865992" sldId="389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1561783304" sldId="390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3998788780" sldId="391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2052272668" sldId="392"/>
        </pc:sldMkLst>
      </pc:sldChg>
      <pc:sldChg chg="del">
        <pc:chgData name="김 경중" userId="e0982fc9908e6909" providerId="LiveId" clId="{F241423E-CDDD-4862-9CC0-D72DAB0B9A56}" dt="2022-05-17T10:45:37.784" v="1358" actId="47"/>
        <pc:sldMkLst>
          <pc:docMk/>
          <pc:sldMk cId="328430936" sldId="393"/>
        </pc:sldMkLst>
      </pc:sldChg>
      <pc:sldChg chg="modSp new mod">
        <pc:chgData name="김 경중" userId="e0982fc9908e6909" providerId="LiveId" clId="{F241423E-CDDD-4862-9CC0-D72DAB0B9A56}" dt="2022-05-18T05:31:19.440" v="3020" actId="20577"/>
        <pc:sldMkLst>
          <pc:docMk/>
          <pc:sldMk cId="1430658770" sldId="394"/>
        </pc:sldMkLst>
        <pc:spChg chg="mod">
          <ac:chgData name="김 경중" userId="e0982fc9908e6909" providerId="LiveId" clId="{F241423E-CDDD-4862-9CC0-D72DAB0B9A56}" dt="2022-05-17T08:22:40.013" v="187" actId="20577"/>
          <ac:spMkLst>
            <pc:docMk/>
            <pc:sldMk cId="1430658770" sldId="394"/>
            <ac:spMk id="2" creationId="{D35FE2D7-98F1-6530-49FB-C1130E36B284}"/>
          </ac:spMkLst>
        </pc:spChg>
        <pc:spChg chg="mod">
          <ac:chgData name="김 경중" userId="e0982fc9908e6909" providerId="LiveId" clId="{F241423E-CDDD-4862-9CC0-D72DAB0B9A56}" dt="2022-05-18T05:31:19.440" v="3020" actId="20577"/>
          <ac:spMkLst>
            <pc:docMk/>
            <pc:sldMk cId="1430658770" sldId="394"/>
            <ac:spMk id="3" creationId="{3C2DD97C-AEF0-FFA0-C577-9F2EE2B03AD9}"/>
          </ac:spMkLst>
        </pc:spChg>
      </pc:sldChg>
      <pc:sldChg chg="addSp modSp new mod">
        <pc:chgData name="김 경중" userId="e0982fc9908e6909" providerId="LiveId" clId="{F241423E-CDDD-4862-9CC0-D72DAB0B9A56}" dt="2022-05-18T07:13:05.761" v="3476" actId="1076"/>
        <pc:sldMkLst>
          <pc:docMk/>
          <pc:sldMk cId="3868439341" sldId="395"/>
        </pc:sldMkLst>
        <pc:spChg chg="mod">
          <ac:chgData name="김 경중" userId="e0982fc9908e6909" providerId="LiveId" clId="{F241423E-CDDD-4862-9CC0-D72DAB0B9A56}" dt="2022-05-17T08:29:14.909" v="491"/>
          <ac:spMkLst>
            <pc:docMk/>
            <pc:sldMk cId="3868439341" sldId="395"/>
            <ac:spMk id="2" creationId="{4A097DC6-CA94-259B-0BEB-CB741C781B3E}"/>
          </ac:spMkLst>
        </pc:spChg>
        <pc:spChg chg="mod">
          <ac:chgData name="김 경중" userId="e0982fc9908e6909" providerId="LiveId" clId="{F241423E-CDDD-4862-9CC0-D72DAB0B9A56}" dt="2022-05-17T08:34:30.374" v="1063" actId="20577"/>
          <ac:spMkLst>
            <pc:docMk/>
            <pc:sldMk cId="3868439341" sldId="395"/>
            <ac:spMk id="3" creationId="{2FFD37E5-13F3-665B-4DF6-BE4B90923BB3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4" creationId="{0B79F731-2EE9-A260-8311-CE989050F006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5" creationId="{B0887270-F411-CF61-DDFE-81445D1E761A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6" creationId="{34226812-6E1E-65F9-B05D-B3863F0CCD62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7" creationId="{419B444A-4879-70CE-4960-938A1533FA8B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8" creationId="{DFA9F2B1-FB90-A05B-318E-0A4B7189BB90}"/>
          </ac:spMkLst>
        </pc:spChg>
        <pc:spChg chg="add mod">
          <ac:chgData name="김 경중" userId="e0982fc9908e6909" providerId="LiveId" clId="{F241423E-CDDD-4862-9CC0-D72DAB0B9A56}" dt="2022-05-18T07:13:05.761" v="3476" actId="1076"/>
          <ac:spMkLst>
            <pc:docMk/>
            <pc:sldMk cId="3868439341" sldId="395"/>
            <ac:spMk id="13" creationId="{83C8C169-2A46-E57A-9D88-4DC33DBFA877}"/>
          </ac:spMkLst>
        </pc:sp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9" creationId="{6CD960AC-F1CA-52AA-AB82-7CBFA7EF8B81}"/>
          </ac:cxnSpMkLst>
        </pc:cxn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10" creationId="{7FD42582-1D19-C70F-E071-AC0C21CDA308}"/>
          </ac:cxnSpMkLst>
        </pc:cxn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11" creationId="{DA6216A5-C0DE-3BBA-7E77-62B62EEC34CF}"/>
          </ac:cxnSpMkLst>
        </pc:cxn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12" creationId="{2F304C07-9972-5848-E344-A65094B5229B}"/>
          </ac:cxnSpMkLst>
        </pc:cxnChg>
        <pc:cxnChg chg="add mod">
          <ac:chgData name="김 경중" userId="e0982fc9908e6909" providerId="LiveId" clId="{F241423E-CDDD-4862-9CC0-D72DAB0B9A56}" dt="2022-05-18T07:13:05.761" v="3476" actId="1076"/>
          <ac:cxnSpMkLst>
            <pc:docMk/>
            <pc:sldMk cId="3868439341" sldId="395"/>
            <ac:cxnSpMk id="14" creationId="{209750F5-C397-2F6B-83AB-D62D5D50DC69}"/>
          </ac:cxnSpMkLst>
        </pc:cxnChg>
      </pc:sldChg>
      <pc:sldChg chg="modSp new mod">
        <pc:chgData name="김 경중" userId="e0982fc9908e6909" providerId="LiveId" clId="{F241423E-CDDD-4862-9CC0-D72DAB0B9A56}" dt="2022-05-17T08:41:45.151" v="1356" actId="6549"/>
        <pc:sldMkLst>
          <pc:docMk/>
          <pc:sldMk cId="3050891307" sldId="396"/>
        </pc:sldMkLst>
        <pc:spChg chg="mod">
          <ac:chgData name="김 경중" userId="e0982fc9908e6909" providerId="LiveId" clId="{F241423E-CDDD-4862-9CC0-D72DAB0B9A56}" dt="2022-05-17T08:38:08.658" v="1072" actId="20577"/>
          <ac:spMkLst>
            <pc:docMk/>
            <pc:sldMk cId="3050891307" sldId="396"/>
            <ac:spMk id="2" creationId="{CC658696-882D-4DEE-FA3C-FAE6E1B59FD8}"/>
          </ac:spMkLst>
        </pc:spChg>
        <pc:spChg chg="mod">
          <ac:chgData name="김 경중" userId="e0982fc9908e6909" providerId="LiveId" clId="{F241423E-CDDD-4862-9CC0-D72DAB0B9A56}" dt="2022-05-17T08:41:45.151" v="1356" actId="6549"/>
          <ac:spMkLst>
            <pc:docMk/>
            <pc:sldMk cId="3050891307" sldId="396"/>
            <ac:spMk id="3" creationId="{FC24B238-CB2E-F374-2EAF-DFB1DA990106}"/>
          </ac:spMkLst>
        </pc:spChg>
      </pc:sldChg>
      <pc:sldChg chg="addSp delSp modSp new mod">
        <pc:chgData name="김 경중" userId="e0982fc9908e6909" providerId="LiveId" clId="{F241423E-CDDD-4862-9CC0-D72DAB0B9A56}" dt="2022-05-18T07:06:49.465" v="3388" actId="1076"/>
        <pc:sldMkLst>
          <pc:docMk/>
          <pc:sldMk cId="3432267291" sldId="397"/>
        </pc:sldMkLst>
        <pc:spChg chg="mod">
          <ac:chgData name="김 경중" userId="e0982fc9908e6909" providerId="LiveId" clId="{F241423E-CDDD-4862-9CC0-D72DAB0B9A56}" dt="2022-05-17T10:46:27.046" v="1392"/>
          <ac:spMkLst>
            <pc:docMk/>
            <pc:sldMk cId="3432267291" sldId="397"/>
            <ac:spMk id="2" creationId="{65C6041B-2C72-E132-A037-BBA50D0F36A5}"/>
          </ac:spMkLst>
        </pc:spChg>
        <pc:spChg chg="mod">
          <ac:chgData name="김 경중" userId="e0982fc9908e6909" providerId="LiveId" clId="{F241423E-CDDD-4862-9CC0-D72DAB0B9A56}" dt="2022-05-17T10:48:19.783" v="1497" actId="11"/>
          <ac:spMkLst>
            <pc:docMk/>
            <pc:sldMk cId="3432267291" sldId="397"/>
            <ac:spMk id="3" creationId="{3FE34280-803F-9842-DE74-92C8E5761B53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4" creationId="{EE0B5011-3788-106A-9A89-D23087842E17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5" creationId="{F975EFC6-65B0-6508-6503-3DA45CA35D44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6" creationId="{555FA5DC-0B78-7E15-E358-5000D928E3C2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7" creationId="{5BBF591B-47A2-221A-6DF0-9F3B20162E4C}"/>
          </ac:spMkLst>
        </pc:spChg>
        <pc:spChg chg="add mod">
          <ac:chgData name="김 경중" userId="e0982fc9908e6909" providerId="LiveId" clId="{F241423E-CDDD-4862-9CC0-D72DAB0B9A56}" dt="2022-05-18T07:06:49.465" v="3388" actId="1076"/>
          <ac:spMkLst>
            <pc:docMk/>
            <pc:sldMk cId="3432267291" sldId="397"/>
            <ac:spMk id="8" creationId="{2AB845CE-A1B5-9060-D33E-38D53295A90C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29" creationId="{8244A48F-077F-B1B7-6831-8B3856FB47CF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30" creationId="{2190E355-E99A-2BB7-B6FD-81AB80F48772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31" creationId="{1FE3A81B-76E3-0073-E090-F59D9D21862B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32" creationId="{B691A512-7DFC-C04F-8FB1-3CC48DB8429C}"/>
          </ac:spMkLst>
        </pc:spChg>
        <pc:spChg chg="add mod">
          <ac:chgData name="김 경중" userId="e0982fc9908e6909" providerId="LiveId" clId="{F241423E-CDDD-4862-9CC0-D72DAB0B9A56}" dt="2022-05-18T07:06:24.492" v="3383" actId="1076"/>
          <ac:spMkLst>
            <pc:docMk/>
            <pc:sldMk cId="3432267291" sldId="397"/>
            <ac:spMk id="33" creationId="{25813D62-391B-DBB0-FC94-BE356ABA75BC}"/>
          </ac:spMkLst>
        </pc:spChg>
        <pc:spChg chg="add mod">
          <ac:chgData name="김 경중" userId="e0982fc9908e6909" providerId="LiveId" clId="{F241423E-CDDD-4862-9CC0-D72DAB0B9A56}" dt="2022-05-18T07:06:35.165" v="3385" actId="1076"/>
          <ac:spMkLst>
            <pc:docMk/>
            <pc:sldMk cId="3432267291" sldId="397"/>
            <ac:spMk id="38" creationId="{B2BC26FC-AADA-C8AE-0513-A91F336D90BB}"/>
          </ac:spMkLst>
        </pc:spChg>
        <pc:spChg chg="add mod">
          <ac:chgData name="김 경중" userId="e0982fc9908e6909" providerId="LiveId" clId="{F241423E-CDDD-4862-9CC0-D72DAB0B9A56}" dt="2022-05-18T07:06:35.165" v="3385" actId="1076"/>
          <ac:spMkLst>
            <pc:docMk/>
            <pc:sldMk cId="3432267291" sldId="397"/>
            <ac:spMk id="39" creationId="{E1B7B210-9B78-0E22-D64C-6ECD74146DB9}"/>
          </ac:spMkLst>
        </pc:spChg>
        <pc:spChg chg="add mod">
          <ac:chgData name="김 경중" userId="e0982fc9908e6909" providerId="LiveId" clId="{F241423E-CDDD-4862-9CC0-D72DAB0B9A56}" dt="2022-05-18T07:06:35.165" v="3385" actId="1076"/>
          <ac:spMkLst>
            <pc:docMk/>
            <pc:sldMk cId="3432267291" sldId="397"/>
            <ac:spMk id="40" creationId="{4F2AC847-B627-275B-F0F0-38BEF3058998}"/>
          </ac:spMkLst>
        </pc:spChg>
        <pc:spChg chg="add mod">
          <ac:chgData name="김 경중" userId="e0982fc9908e6909" providerId="LiveId" clId="{F241423E-CDDD-4862-9CC0-D72DAB0B9A56}" dt="2022-05-18T07:06:35.165" v="3385" actId="1076"/>
          <ac:spMkLst>
            <pc:docMk/>
            <pc:sldMk cId="3432267291" sldId="397"/>
            <ac:spMk id="41" creationId="{A918C7FD-95C1-070F-72C9-6FC8FD6B0B0F}"/>
          </ac:spMkLst>
        </pc:spChg>
        <pc:spChg chg="add del mod">
          <ac:chgData name="김 경중" userId="e0982fc9908e6909" providerId="LiveId" clId="{F241423E-CDDD-4862-9CC0-D72DAB0B9A56}" dt="2022-05-18T07:06:38.458" v="3386" actId="478"/>
          <ac:spMkLst>
            <pc:docMk/>
            <pc:sldMk cId="3432267291" sldId="397"/>
            <ac:spMk id="42" creationId="{E641090C-0ECD-AA13-CC59-B78F378A0E24}"/>
          </ac:spMkLst>
        </pc:spChg>
        <pc:cxnChg chg="add mod">
          <ac:chgData name="김 경중" userId="e0982fc9908e6909" providerId="LiveId" clId="{F241423E-CDDD-4862-9CC0-D72DAB0B9A56}" dt="2022-05-18T07:06:49.465" v="3388" actId="1076"/>
          <ac:cxnSpMkLst>
            <pc:docMk/>
            <pc:sldMk cId="3432267291" sldId="397"/>
            <ac:cxnSpMk id="10" creationId="{93C4EEC7-990F-8EDD-2BDB-84B211927303}"/>
          </ac:cxnSpMkLst>
        </pc:cxnChg>
        <pc:cxnChg chg="add mod">
          <ac:chgData name="김 경중" userId="e0982fc9908e6909" providerId="LiveId" clId="{F241423E-CDDD-4862-9CC0-D72DAB0B9A56}" dt="2022-05-18T07:06:49.465" v="3388" actId="1076"/>
          <ac:cxnSpMkLst>
            <pc:docMk/>
            <pc:sldMk cId="3432267291" sldId="397"/>
            <ac:cxnSpMk id="14" creationId="{F55DBBA9-A95D-53A7-1FDF-F875550BE2E3}"/>
          </ac:cxnSpMkLst>
        </pc:cxnChg>
        <pc:cxnChg chg="add mod">
          <ac:chgData name="김 경중" userId="e0982fc9908e6909" providerId="LiveId" clId="{F241423E-CDDD-4862-9CC0-D72DAB0B9A56}" dt="2022-05-18T07:06:49.465" v="3388" actId="1076"/>
          <ac:cxnSpMkLst>
            <pc:docMk/>
            <pc:sldMk cId="3432267291" sldId="397"/>
            <ac:cxnSpMk id="18" creationId="{8FF96E3A-279A-E7F5-F2A7-E1A47246234F}"/>
          </ac:cxnSpMkLst>
        </pc:cxnChg>
        <pc:cxnChg chg="add mod">
          <ac:chgData name="김 경중" userId="e0982fc9908e6909" providerId="LiveId" clId="{F241423E-CDDD-4862-9CC0-D72DAB0B9A56}" dt="2022-05-18T07:06:49.465" v="3388" actId="1076"/>
          <ac:cxnSpMkLst>
            <pc:docMk/>
            <pc:sldMk cId="3432267291" sldId="397"/>
            <ac:cxnSpMk id="25" creationId="{CC08A3A8-F907-2C69-3ED9-DD825BD9E1BE}"/>
          </ac:cxnSpMkLst>
        </pc:cxnChg>
        <pc:cxnChg chg="add mod">
          <ac:chgData name="김 경중" userId="e0982fc9908e6909" providerId="LiveId" clId="{F241423E-CDDD-4862-9CC0-D72DAB0B9A56}" dt="2022-05-18T07:06:24.492" v="3383" actId="1076"/>
          <ac:cxnSpMkLst>
            <pc:docMk/>
            <pc:sldMk cId="3432267291" sldId="397"/>
            <ac:cxnSpMk id="34" creationId="{5B36F840-9427-EB12-C116-BA71396AD583}"/>
          </ac:cxnSpMkLst>
        </pc:cxnChg>
        <pc:cxnChg chg="add mod">
          <ac:chgData name="김 경중" userId="e0982fc9908e6909" providerId="LiveId" clId="{F241423E-CDDD-4862-9CC0-D72DAB0B9A56}" dt="2022-05-18T07:06:24.492" v="3383" actId="1076"/>
          <ac:cxnSpMkLst>
            <pc:docMk/>
            <pc:sldMk cId="3432267291" sldId="397"/>
            <ac:cxnSpMk id="35" creationId="{DDCF83B0-A5A7-F8E7-1F40-FF0BA28B4A69}"/>
          </ac:cxnSpMkLst>
        </pc:cxnChg>
        <pc:cxnChg chg="add mod">
          <ac:chgData name="김 경중" userId="e0982fc9908e6909" providerId="LiveId" clId="{F241423E-CDDD-4862-9CC0-D72DAB0B9A56}" dt="2022-05-18T07:06:24.492" v="3383" actId="1076"/>
          <ac:cxnSpMkLst>
            <pc:docMk/>
            <pc:sldMk cId="3432267291" sldId="397"/>
            <ac:cxnSpMk id="36" creationId="{B4065001-2A12-4DB5-2715-052F8C3D5725}"/>
          </ac:cxnSpMkLst>
        </pc:cxnChg>
        <pc:cxnChg chg="add mod">
          <ac:chgData name="김 경중" userId="e0982fc9908e6909" providerId="LiveId" clId="{F241423E-CDDD-4862-9CC0-D72DAB0B9A56}" dt="2022-05-18T07:06:24.492" v="3383" actId="1076"/>
          <ac:cxnSpMkLst>
            <pc:docMk/>
            <pc:sldMk cId="3432267291" sldId="397"/>
            <ac:cxnSpMk id="37" creationId="{9DF4D1FE-447E-6CEA-FB63-B5CEA4B0A406}"/>
          </ac:cxnSpMkLst>
        </pc:cxnChg>
        <pc:cxnChg chg="add mod">
          <ac:chgData name="김 경중" userId="e0982fc9908e6909" providerId="LiveId" clId="{F241423E-CDDD-4862-9CC0-D72DAB0B9A56}" dt="2022-05-18T07:06:35.165" v="3385" actId="1076"/>
          <ac:cxnSpMkLst>
            <pc:docMk/>
            <pc:sldMk cId="3432267291" sldId="397"/>
            <ac:cxnSpMk id="43" creationId="{72FCFBF4-4A81-938F-6D85-F55EE907A104}"/>
          </ac:cxnSpMkLst>
        </pc:cxnChg>
        <pc:cxnChg chg="add mod">
          <ac:chgData name="김 경중" userId="e0982fc9908e6909" providerId="LiveId" clId="{F241423E-CDDD-4862-9CC0-D72DAB0B9A56}" dt="2022-05-18T07:06:35.165" v="3385" actId="1076"/>
          <ac:cxnSpMkLst>
            <pc:docMk/>
            <pc:sldMk cId="3432267291" sldId="397"/>
            <ac:cxnSpMk id="44" creationId="{97E16C56-FDF3-657F-B2B8-219872D93254}"/>
          </ac:cxnSpMkLst>
        </pc:cxnChg>
        <pc:cxnChg chg="add mod">
          <ac:chgData name="김 경중" userId="e0982fc9908e6909" providerId="LiveId" clId="{F241423E-CDDD-4862-9CC0-D72DAB0B9A56}" dt="2022-05-18T07:06:35.165" v="3385" actId="1076"/>
          <ac:cxnSpMkLst>
            <pc:docMk/>
            <pc:sldMk cId="3432267291" sldId="397"/>
            <ac:cxnSpMk id="45" creationId="{9FEB11D9-7C5E-E4A1-48AB-4C9505C30183}"/>
          </ac:cxnSpMkLst>
        </pc:cxnChg>
        <pc:cxnChg chg="add del mod">
          <ac:chgData name="김 경중" userId="e0982fc9908e6909" providerId="LiveId" clId="{F241423E-CDDD-4862-9CC0-D72DAB0B9A56}" dt="2022-05-18T07:06:39.347" v="3387" actId="478"/>
          <ac:cxnSpMkLst>
            <pc:docMk/>
            <pc:sldMk cId="3432267291" sldId="397"/>
            <ac:cxnSpMk id="46" creationId="{4711E08F-25E0-2ACF-0D7F-23DF92C886B9}"/>
          </ac:cxnSpMkLst>
        </pc:cxnChg>
      </pc:sldChg>
      <pc:sldChg chg="addSp delSp modSp new mod">
        <pc:chgData name="김 경중" userId="e0982fc9908e6909" providerId="LiveId" clId="{F241423E-CDDD-4862-9CC0-D72DAB0B9A56}" dt="2022-05-18T07:09:43.178" v="3419" actId="21"/>
        <pc:sldMkLst>
          <pc:docMk/>
          <pc:sldMk cId="3843505494" sldId="398"/>
        </pc:sldMkLst>
        <pc:spChg chg="mod">
          <ac:chgData name="김 경중" userId="e0982fc9908e6909" providerId="LiveId" clId="{F241423E-CDDD-4862-9CC0-D72DAB0B9A56}" dt="2022-05-17T10:48:41.561" v="1534"/>
          <ac:spMkLst>
            <pc:docMk/>
            <pc:sldMk cId="3843505494" sldId="398"/>
            <ac:spMk id="2" creationId="{3E60EF8B-0559-4347-8E22-E2F8871CC82C}"/>
          </ac:spMkLst>
        </pc:spChg>
        <pc:spChg chg="mod">
          <ac:chgData name="김 경중" userId="e0982fc9908e6909" providerId="LiveId" clId="{F241423E-CDDD-4862-9CC0-D72DAB0B9A56}" dt="2022-05-17T10:49:58.429" v="1603" actId="20577"/>
          <ac:spMkLst>
            <pc:docMk/>
            <pc:sldMk cId="3843505494" sldId="398"/>
            <ac:spMk id="3" creationId="{10BEBDE8-3883-4FFE-B4B5-C4C0C40BB42D}"/>
          </ac:spMkLst>
        </pc:spChg>
        <pc:spChg chg="add mod">
          <ac:chgData name="김 경중" userId="e0982fc9908e6909" providerId="LiveId" clId="{F241423E-CDDD-4862-9CC0-D72DAB0B9A56}" dt="2022-05-18T07:08:50.733" v="3411" actId="1076"/>
          <ac:spMkLst>
            <pc:docMk/>
            <pc:sldMk cId="3843505494" sldId="398"/>
            <ac:spMk id="4" creationId="{01FB556F-B5F8-0E7E-44A5-0ED2E5DAB5FB}"/>
          </ac:spMkLst>
        </pc:spChg>
        <pc:spChg chg="add mod">
          <ac:chgData name="김 경중" userId="e0982fc9908e6909" providerId="LiveId" clId="{F241423E-CDDD-4862-9CC0-D72DAB0B9A56}" dt="2022-05-18T07:08:29.881" v="3408" actId="1076"/>
          <ac:spMkLst>
            <pc:docMk/>
            <pc:sldMk cId="3843505494" sldId="398"/>
            <ac:spMk id="5" creationId="{73C93E99-D06F-7413-0A91-2EF62D0717BD}"/>
          </ac:spMkLst>
        </pc:spChg>
        <pc:spChg chg="add mod">
          <ac:chgData name="김 경중" userId="e0982fc9908e6909" providerId="LiveId" clId="{F241423E-CDDD-4862-9CC0-D72DAB0B9A56}" dt="2022-05-18T07:08:14.899" v="3403" actId="1076"/>
          <ac:spMkLst>
            <pc:docMk/>
            <pc:sldMk cId="3843505494" sldId="398"/>
            <ac:spMk id="6" creationId="{49150EC4-77A9-3601-B0FE-A15F2EED8C3E}"/>
          </ac:spMkLst>
        </pc:spChg>
        <pc:spChg chg="add mod">
          <ac:chgData name="김 경중" userId="e0982fc9908e6909" providerId="LiveId" clId="{F241423E-CDDD-4862-9CC0-D72DAB0B9A56}" dt="2022-05-18T07:07:34.963" v="3390" actId="1076"/>
          <ac:spMkLst>
            <pc:docMk/>
            <pc:sldMk cId="3843505494" sldId="398"/>
            <ac:spMk id="7" creationId="{80F5D20B-10B1-7188-EE7E-D9498A21A250}"/>
          </ac:spMkLst>
        </pc:spChg>
        <pc:spChg chg="add mod">
          <ac:chgData name="김 경중" userId="e0982fc9908e6909" providerId="LiveId" clId="{F241423E-CDDD-4862-9CC0-D72DAB0B9A56}" dt="2022-05-18T07:08:37.487" v="3409" actId="1076"/>
          <ac:spMkLst>
            <pc:docMk/>
            <pc:sldMk cId="3843505494" sldId="398"/>
            <ac:spMk id="8" creationId="{F1980EE5-3DE4-EB31-59EF-DF1DDC08E2B6}"/>
          </ac:spMkLst>
        </pc:spChg>
        <pc:spChg chg="add mod">
          <ac:chgData name="김 경중" userId="e0982fc9908e6909" providerId="LiveId" clId="{F241423E-CDDD-4862-9CC0-D72DAB0B9A56}" dt="2022-05-18T07:08:42.753" v="3410" actId="1076"/>
          <ac:spMkLst>
            <pc:docMk/>
            <pc:sldMk cId="3843505494" sldId="398"/>
            <ac:spMk id="14" creationId="{6DA44473-54B0-9057-5CA7-5049B1F1A778}"/>
          </ac:spMkLst>
        </pc:spChg>
        <pc:spChg chg="add mod">
          <ac:chgData name="김 경중" userId="e0982fc9908e6909" providerId="LiveId" clId="{F241423E-CDDD-4862-9CC0-D72DAB0B9A56}" dt="2022-05-18T07:09:02.495" v="3414" actId="20577"/>
          <ac:spMkLst>
            <pc:docMk/>
            <pc:sldMk cId="3843505494" sldId="398"/>
            <ac:spMk id="34" creationId="{E5942971-6FAB-E3BA-1A44-6303B2CC745A}"/>
          </ac:spMkLst>
        </pc:spChg>
        <pc:spChg chg="add mod">
          <ac:chgData name="김 경중" userId="e0982fc9908e6909" providerId="LiveId" clId="{F241423E-CDDD-4862-9CC0-D72DAB0B9A56}" dt="2022-05-18T07:08:59.386" v="3413" actId="1076"/>
          <ac:spMkLst>
            <pc:docMk/>
            <pc:sldMk cId="3843505494" sldId="398"/>
            <ac:spMk id="35" creationId="{3FD67D73-3507-6FDB-AA46-5F40D7CAF346}"/>
          </ac:spMkLst>
        </pc:spChg>
        <pc:spChg chg="add mod">
          <ac:chgData name="김 경중" userId="e0982fc9908e6909" providerId="LiveId" clId="{F241423E-CDDD-4862-9CC0-D72DAB0B9A56}" dt="2022-05-18T07:08:59.386" v="3413" actId="1076"/>
          <ac:spMkLst>
            <pc:docMk/>
            <pc:sldMk cId="3843505494" sldId="398"/>
            <ac:spMk id="36" creationId="{EB3858F1-A997-8C09-6760-A90E43E13EBE}"/>
          </ac:spMkLst>
        </pc:spChg>
        <pc:spChg chg="add mod">
          <ac:chgData name="김 경중" userId="e0982fc9908e6909" providerId="LiveId" clId="{F241423E-CDDD-4862-9CC0-D72DAB0B9A56}" dt="2022-05-18T07:08:59.386" v="3413" actId="1076"/>
          <ac:spMkLst>
            <pc:docMk/>
            <pc:sldMk cId="3843505494" sldId="398"/>
            <ac:spMk id="37" creationId="{47216D3F-167B-0C17-042C-3BEA5F0B2CCF}"/>
          </ac:spMkLst>
        </pc:spChg>
        <pc:spChg chg="add mod">
          <ac:chgData name="김 경중" userId="e0982fc9908e6909" providerId="LiveId" clId="{F241423E-CDDD-4862-9CC0-D72DAB0B9A56}" dt="2022-05-18T07:08:59.386" v="3413" actId="1076"/>
          <ac:spMkLst>
            <pc:docMk/>
            <pc:sldMk cId="3843505494" sldId="398"/>
            <ac:spMk id="38" creationId="{CBC31908-721E-997E-5D78-7EBAA2C27B44}"/>
          </ac:spMkLst>
        </pc:spChg>
        <pc:spChg chg="add del mod">
          <ac:chgData name="김 경중" userId="e0982fc9908e6909" providerId="LiveId" clId="{F241423E-CDDD-4862-9CC0-D72DAB0B9A56}" dt="2022-05-18T07:09:04.436" v="3415" actId="478"/>
          <ac:spMkLst>
            <pc:docMk/>
            <pc:sldMk cId="3843505494" sldId="398"/>
            <ac:spMk id="43" creationId="{05B5ADE2-35D8-74EB-45D1-EFCC0114991B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5" creationId="{F5BA87FB-B2C8-90AC-5A0F-D131E189CBEF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6" creationId="{6919E85B-F767-6BBD-6C30-AF8A89B7335B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7" creationId="{D310B351-153A-B80F-EF91-42F370FDA54E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8" creationId="{03737A3B-CCDF-D601-D8ED-AFAE29E380D6}"/>
          </ac:spMkLst>
        </pc:spChg>
        <pc:spChg chg="add del mod">
          <ac:chgData name="김 경중" userId="e0982fc9908e6909" providerId="LiveId" clId="{F241423E-CDDD-4862-9CC0-D72DAB0B9A56}" dt="2022-05-18T07:09:43.178" v="3419" actId="21"/>
          <ac:spMkLst>
            <pc:docMk/>
            <pc:sldMk cId="3843505494" sldId="398"/>
            <ac:spMk id="49" creationId="{9317008C-077F-2DB2-7FA0-4752BDC9DCF7}"/>
          </ac:spMkLst>
        </pc:spChg>
        <pc:cxnChg chg="add mod">
          <ac:chgData name="김 경중" userId="e0982fc9908e6909" providerId="LiveId" clId="{F241423E-CDDD-4862-9CC0-D72DAB0B9A56}" dt="2022-05-18T07:08:50.733" v="3411" actId="1076"/>
          <ac:cxnSpMkLst>
            <pc:docMk/>
            <pc:sldMk cId="3843505494" sldId="398"/>
            <ac:cxnSpMk id="9" creationId="{6F83C986-46C0-7EF0-0BA5-55E481D7784F}"/>
          </ac:cxnSpMkLst>
        </pc:cxnChg>
        <pc:cxnChg chg="add mod">
          <ac:chgData name="김 경중" userId="e0982fc9908e6909" providerId="LiveId" clId="{F241423E-CDDD-4862-9CC0-D72DAB0B9A56}" dt="2022-05-18T07:08:50.733" v="3411" actId="1076"/>
          <ac:cxnSpMkLst>
            <pc:docMk/>
            <pc:sldMk cId="3843505494" sldId="398"/>
            <ac:cxnSpMk id="10" creationId="{36AA60DE-06D4-512B-B09F-ABA01C5BEC04}"/>
          </ac:cxnSpMkLst>
        </pc:cxnChg>
        <pc:cxnChg chg="add mod">
          <ac:chgData name="김 경중" userId="e0982fc9908e6909" providerId="LiveId" clId="{F241423E-CDDD-4862-9CC0-D72DAB0B9A56}" dt="2022-05-18T07:08:29.881" v="3408" actId="1076"/>
          <ac:cxnSpMkLst>
            <pc:docMk/>
            <pc:sldMk cId="3843505494" sldId="398"/>
            <ac:cxnSpMk id="11" creationId="{92559144-6203-D453-7508-CD6FEF3F747E}"/>
          </ac:cxnSpMkLst>
        </pc:cxnChg>
        <pc:cxnChg chg="add mod">
          <ac:chgData name="김 경중" userId="e0982fc9908e6909" providerId="LiveId" clId="{F241423E-CDDD-4862-9CC0-D72DAB0B9A56}" dt="2022-05-18T07:08:37.487" v="3409" actId="1076"/>
          <ac:cxnSpMkLst>
            <pc:docMk/>
            <pc:sldMk cId="3843505494" sldId="398"/>
            <ac:cxnSpMk id="12" creationId="{32CE0377-F8E3-3C4D-ECC5-978FC328BBF8}"/>
          </ac:cxnSpMkLst>
        </pc:cxnChg>
        <pc:cxnChg chg="add mod">
          <ac:chgData name="김 경중" userId="e0982fc9908e6909" providerId="LiveId" clId="{F241423E-CDDD-4862-9CC0-D72DAB0B9A56}" dt="2022-05-18T07:08:42.753" v="3410" actId="1076"/>
          <ac:cxnSpMkLst>
            <pc:docMk/>
            <pc:sldMk cId="3843505494" sldId="398"/>
            <ac:cxnSpMk id="23" creationId="{DB024581-8850-885D-C056-572CF6068EFB}"/>
          </ac:cxnSpMkLst>
        </pc:cxnChg>
        <pc:cxnChg chg="add mod">
          <ac:chgData name="김 경중" userId="e0982fc9908e6909" providerId="LiveId" clId="{F241423E-CDDD-4862-9CC0-D72DAB0B9A56}" dt="2022-05-18T07:08:59.386" v="3413" actId="1076"/>
          <ac:cxnSpMkLst>
            <pc:docMk/>
            <pc:sldMk cId="3843505494" sldId="398"/>
            <ac:cxnSpMk id="39" creationId="{989D0AB5-59BF-806F-CBB9-D58A5681E180}"/>
          </ac:cxnSpMkLst>
        </pc:cxnChg>
        <pc:cxnChg chg="add mod">
          <ac:chgData name="김 경중" userId="e0982fc9908e6909" providerId="LiveId" clId="{F241423E-CDDD-4862-9CC0-D72DAB0B9A56}" dt="2022-05-18T07:08:59.386" v="3413" actId="1076"/>
          <ac:cxnSpMkLst>
            <pc:docMk/>
            <pc:sldMk cId="3843505494" sldId="398"/>
            <ac:cxnSpMk id="40" creationId="{E8FC11D2-6FC2-0FC1-87D2-E4FCFC8522ED}"/>
          </ac:cxnSpMkLst>
        </pc:cxnChg>
        <pc:cxnChg chg="add mod">
          <ac:chgData name="김 경중" userId="e0982fc9908e6909" providerId="LiveId" clId="{F241423E-CDDD-4862-9CC0-D72DAB0B9A56}" dt="2022-05-18T07:08:59.386" v="3413" actId="1076"/>
          <ac:cxnSpMkLst>
            <pc:docMk/>
            <pc:sldMk cId="3843505494" sldId="398"/>
            <ac:cxnSpMk id="41" creationId="{0CA43B23-DE34-4E6F-37B8-99081E606A3E}"/>
          </ac:cxnSpMkLst>
        </pc:cxnChg>
        <pc:cxnChg chg="add mod">
          <ac:chgData name="김 경중" userId="e0982fc9908e6909" providerId="LiveId" clId="{F241423E-CDDD-4862-9CC0-D72DAB0B9A56}" dt="2022-05-18T07:08:59.386" v="3413" actId="1076"/>
          <ac:cxnSpMkLst>
            <pc:docMk/>
            <pc:sldMk cId="3843505494" sldId="398"/>
            <ac:cxnSpMk id="42" creationId="{B79BF44E-52CD-16F2-3529-567F14BB6EB9}"/>
          </ac:cxnSpMkLst>
        </pc:cxnChg>
        <pc:cxnChg chg="add del mod">
          <ac:chgData name="김 경중" userId="e0982fc9908e6909" providerId="LiveId" clId="{F241423E-CDDD-4862-9CC0-D72DAB0B9A56}" dt="2022-05-18T07:09:06.148" v="3416" actId="478"/>
          <ac:cxnSpMkLst>
            <pc:docMk/>
            <pc:sldMk cId="3843505494" sldId="398"/>
            <ac:cxnSpMk id="44" creationId="{73C72366-867F-3F20-A1A1-3F7ABD1B190F}"/>
          </ac:cxnSpMkLst>
        </pc:cxnChg>
        <pc:cxnChg chg="add del mod">
          <ac:chgData name="김 경중" userId="e0982fc9908e6909" providerId="LiveId" clId="{F241423E-CDDD-4862-9CC0-D72DAB0B9A56}" dt="2022-05-18T07:09:43.178" v="3419" actId="21"/>
          <ac:cxnSpMkLst>
            <pc:docMk/>
            <pc:sldMk cId="3843505494" sldId="398"/>
            <ac:cxnSpMk id="50" creationId="{51AA0912-BF83-B302-C05A-0D806CD92E92}"/>
          </ac:cxnSpMkLst>
        </pc:cxnChg>
        <pc:cxnChg chg="add del mod">
          <ac:chgData name="김 경중" userId="e0982fc9908e6909" providerId="LiveId" clId="{F241423E-CDDD-4862-9CC0-D72DAB0B9A56}" dt="2022-05-18T07:09:43.178" v="3419" actId="21"/>
          <ac:cxnSpMkLst>
            <pc:docMk/>
            <pc:sldMk cId="3843505494" sldId="398"/>
            <ac:cxnSpMk id="51" creationId="{B58187B7-DB71-0D85-C18A-FC8FFD68BCAE}"/>
          </ac:cxnSpMkLst>
        </pc:cxnChg>
        <pc:cxnChg chg="add del mod">
          <ac:chgData name="김 경중" userId="e0982fc9908e6909" providerId="LiveId" clId="{F241423E-CDDD-4862-9CC0-D72DAB0B9A56}" dt="2022-05-18T07:09:43.178" v="3419" actId="21"/>
          <ac:cxnSpMkLst>
            <pc:docMk/>
            <pc:sldMk cId="3843505494" sldId="398"/>
            <ac:cxnSpMk id="52" creationId="{9776FCE5-97E4-EC0B-54DE-BC7C03C07304}"/>
          </ac:cxnSpMkLst>
        </pc:cxnChg>
        <pc:cxnChg chg="add del mod">
          <ac:chgData name="김 경중" userId="e0982fc9908e6909" providerId="LiveId" clId="{F241423E-CDDD-4862-9CC0-D72DAB0B9A56}" dt="2022-05-18T07:09:43.178" v="3419" actId="21"/>
          <ac:cxnSpMkLst>
            <pc:docMk/>
            <pc:sldMk cId="3843505494" sldId="398"/>
            <ac:cxnSpMk id="53" creationId="{39588026-C2F1-0D8D-5460-B2A12280F177}"/>
          </ac:cxnSpMkLst>
        </pc:cxnChg>
      </pc:sldChg>
      <pc:sldChg chg="addSp modSp new mod">
        <pc:chgData name="김 경중" userId="e0982fc9908e6909" providerId="LiveId" clId="{F241423E-CDDD-4862-9CC0-D72DAB0B9A56}" dt="2022-05-18T07:10:12.173" v="3433" actId="20577"/>
        <pc:sldMkLst>
          <pc:docMk/>
          <pc:sldMk cId="1494206476" sldId="399"/>
        </pc:sldMkLst>
        <pc:spChg chg="mod">
          <ac:chgData name="김 경중" userId="e0982fc9908e6909" providerId="LiveId" clId="{F241423E-CDDD-4862-9CC0-D72DAB0B9A56}" dt="2022-05-17T10:50:35.729" v="1621" actId="20577"/>
          <ac:spMkLst>
            <pc:docMk/>
            <pc:sldMk cId="1494206476" sldId="399"/>
            <ac:spMk id="2" creationId="{C838D77B-C1AB-0793-F1CE-5252E9D8565E}"/>
          </ac:spMkLst>
        </pc:spChg>
        <pc:spChg chg="mod">
          <ac:chgData name="김 경중" userId="e0982fc9908e6909" providerId="LiveId" clId="{F241423E-CDDD-4862-9CC0-D72DAB0B9A56}" dt="2022-05-17T10:52:12.220" v="1724" actId="20577"/>
          <ac:spMkLst>
            <pc:docMk/>
            <pc:sldMk cId="1494206476" sldId="399"/>
            <ac:spMk id="3" creationId="{D3700FF0-8994-B7F2-26DD-A92937B52D95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4" creationId="{84D74782-253A-94DF-074B-F025AB882FA6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5" creationId="{EB9D8ECC-744C-EE2C-38C3-7D52E5AC7FF0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6" creationId="{B5F36FB1-728D-4AF8-91EA-971AB41E8A02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7" creationId="{3CFA679E-2768-8D06-C380-67AFEB7F24E5}"/>
          </ac:spMkLst>
        </pc:spChg>
        <pc:spChg chg="add mod">
          <ac:chgData name="김 경중" userId="e0982fc9908e6909" providerId="LiveId" clId="{F241423E-CDDD-4862-9CC0-D72DAB0B9A56}" dt="2022-05-18T07:09:47.869" v="3421" actId="1076"/>
          <ac:spMkLst>
            <pc:docMk/>
            <pc:sldMk cId="1494206476" sldId="399"/>
            <ac:spMk id="8" creationId="{AD0B6352-C740-BE42-D294-8FDC1783285F}"/>
          </ac:spMkLst>
        </pc:spChg>
        <pc:spChg chg="add mod">
          <ac:chgData name="김 경중" userId="e0982fc9908e6909" providerId="LiveId" clId="{F241423E-CDDD-4862-9CC0-D72DAB0B9A56}" dt="2022-05-18T07:09:59.389" v="3427" actId="20577"/>
          <ac:spMkLst>
            <pc:docMk/>
            <pc:sldMk cId="1494206476" sldId="399"/>
            <ac:spMk id="13" creationId="{ED5E798E-BE19-D65F-9DAE-73A16EDE20BE}"/>
          </ac:spMkLst>
        </pc:spChg>
        <pc:spChg chg="add mod">
          <ac:chgData name="김 경중" userId="e0982fc9908e6909" providerId="LiveId" clId="{F241423E-CDDD-4862-9CC0-D72DAB0B9A56}" dt="2022-05-18T07:09:56.873" v="3425" actId="20577"/>
          <ac:spMkLst>
            <pc:docMk/>
            <pc:sldMk cId="1494206476" sldId="399"/>
            <ac:spMk id="14" creationId="{B622D725-B07D-C548-1E26-36CE51965A2E}"/>
          </ac:spMkLst>
        </pc:spChg>
        <pc:spChg chg="add mod">
          <ac:chgData name="김 경중" userId="e0982fc9908e6909" providerId="LiveId" clId="{F241423E-CDDD-4862-9CC0-D72DAB0B9A56}" dt="2022-05-18T07:09:54.736" v="3423" actId="1076"/>
          <ac:spMkLst>
            <pc:docMk/>
            <pc:sldMk cId="1494206476" sldId="399"/>
            <ac:spMk id="15" creationId="{6BCA21E6-B4AE-8866-DDB5-36819FD19E4C}"/>
          </ac:spMkLst>
        </pc:spChg>
        <pc:spChg chg="add mod">
          <ac:chgData name="김 경중" userId="e0982fc9908e6909" providerId="LiveId" clId="{F241423E-CDDD-4862-9CC0-D72DAB0B9A56}" dt="2022-05-18T07:09:54.736" v="3423" actId="1076"/>
          <ac:spMkLst>
            <pc:docMk/>
            <pc:sldMk cId="1494206476" sldId="399"/>
            <ac:spMk id="16" creationId="{F88B5600-1979-2762-765C-180555C0067F}"/>
          </ac:spMkLst>
        </pc:spChg>
        <pc:spChg chg="add mod">
          <ac:chgData name="김 경중" userId="e0982fc9908e6909" providerId="LiveId" clId="{F241423E-CDDD-4862-9CC0-D72DAB0B9A56}" dt="2022-05-18T07:09:54.736" v="3423" actId="1076"/>
          <ac:spMkLst>
            <pc:docMk/>
            <pc:sldMk cId="1494206476" sldId="399"/>
            <ac:spMk id="17" creationId="{09C2E7BF-1317-796A-4DA2-5ECA30B48722}"/>
          </ac:spMkLst>
        </pc:spChg>
        <pc:spChg chg="add mod">
          <ac:chgData name="김 경중" userId="e0982fc9908e6909" providerId="LiveId" clId="{F241423E-CDDD-4862-9CC0-D72DAB0B9A56}" dt="2022-05-18T07:10:08.145" v="3429" actId="1076"/>
          <ac:spMkLst>
            <pc:docMk/>
            <pc:sldMk cId="1494206476" sldId="399"/>
            <ac:spMk id="22" creationId="{D8B74F19-7650-289B-28B9-0E1E7AC44AA2}"/>
          </ac:spMkLst>
        </pc:spChg>
        <pc:spChg chg="add mod">
          <ac:chgData name="김 경중" userId="e0982fc9908e6909" providerId="LiveId" clId="{F241423E-CDDD-4862-9CC0-D72DAB0B9A56}" dt="2022-05-18T07:10:10.226" v="3431" actId="20577"/>
          <ac:spMkLst>
            <pc:docMk/>
            <pc:sldMk cId="1494206476" sldId="399"/>
            <ac:spMk id="23" creationId="{57D410D3-B605-E8A0-3B74-8BF02C784B8B}"/>
          </ac:spMkLst>
        </pc:spChg>
        <pc:spChg chg="add mod">
          <ac:chgData name="김 경중" userId="e0982fc9908e6909" providerId="LiveId" clId="{F241423E-CDDD-4862-9CC0-D72DAB0B9A56}" dt="2022-05-18T07:10:08.145" v="3429" actId="1076"/>
          <ac:spMkLst>
            <pc:docMk/>
            <pc:sldMk cId="1494206476" sldId="399"/>
            <ac:spMk id="24" creationId="{BC6FCA69-ECB9-64AB-9A15-0873D3A4B6A1}"/>
          </ac:spMkLst>
        </pc:spChg>
        <pc:spChg chg="add mod">
          <ac:chgData name="김 경중" userId="e0982fc9908e6909" providerId="LiveId" clId="{F241423E-CDDD-4862-9CC0-D72DAB0B9A56}" dt="2022-05-18T07:10:08.145" v="3429" actId="1076"/>
          <ac:spMkLst>
            <pc:docMk/>
            <pc:sldMk cId="1494206476" sldId="399"/>
            <ac:spMk id="25" creationId="{5865EE4F-E727-FAFF-94FF-F5F7E75403BA}"/>
          </ac:spMkLst>
        </pc:spChg>
        <pc:spChg chg="add mod">
          <ac:chgData name="김 경중" userId="e0982fc9908e6909" providerId="LiveId" clId="{F241423E-CDDD-4862-9CC0-D72DAB0B9A56}" dt="2022-05-18T07:10:12.173" v="3433" actId="20577"/>
          <ac:spMkLst>
            <pc:docMk/>
            <pc:sldMk cId="1494206476" sldId="399"/>
            <ac:spMk id="26" creationId="{D2FF408A-4EC5-0E06-D5A9-76EEC03B963E}"/>
          </ac:spMkLst>
        </pc:spChg>
        <pc:cxnChg chg="add mod">
          <ac:chgData name="김 경중" userId="e0982fc9908e6909" providerId="LiveId" clId="{F241423E-CDDD-4862-9CC0-D72DAB0B9A56}" dt="2022-05-18T07:09:47.869" v="3421" actId="1076"/>
          <ac:cxnSpMkLst>
            <pc:docMk/>
            <pc:sldMk cId="1494206476" sldId="399"/>
            <ac:cxnSpMk id="9" creationId="{9C299E61-8222-D1AA-2568-0E9885DEF620}"/>
          </ac:cxnSpMkLst>
        </pc:cxnChg>
        <pc:cxnChg chg="add mod">
          <ac:chgData name="김 경중" userId="e0982fc9908e6909" providerId="LiveId" clId="{F241423E-CDDD-4862-9CC0-D72DAB0B9A56}" dt="2022-05-18T07:09:47.869" v="3421" actId="1076"/>
          <ac:cxnSpMkLst>
            <pc:docMk/>
            <pc:sldMk cId="1494206476" sldId="399"/>
            <ac:cxnSpMk id="10" creationId="{B08A2061-78CF-A2D8-CFB6-FAD17250C84A}"/>
          </ac:cxnSpMkLst>
        </pc:cxnChg>
        <pc:cxnChg chg="add mod">
          <ac:chgData name="김 경중" userId="e0982fc9908e6909" providerId="LiveId" clId="{F241423E-CDDD-4862-9CC0-D72DAB0B9A56}" dt="2022-05-18T07:09:47.869" v="3421" actId="1076"/>
          <ac:cxnSpMkLst>
            <pc:docMk/>
            <pc:sldMk cId="1494206476" sldId="399"/>
            <ac:cxnSpMk id="11" creationId="{82E242FC-9E81-2FB6-77EA-DB8F79630872}"/>
          </ac:cxnSpMkLst>
        </pc:cxnChg>
        <pc:cxnChg chg="add mod">
          <ac:chgData name="김 경중" userId="e0982fc9908e6909" providerId="LiveId" clId="{F241423E-CDDD-4862-9CC0-D72DAB0B9A56}" dt="2022-05-18T07:09:47.869" v="3421" actId="1076"/>
          <ac:cxnSpMkLst>
            <pc:docMk/>
            <pc:sldMk cId="1494206476" sldId="399"/>
            <ac:cxnSpMk id="12" creationId="{DE03B8B0-7261-8AFA-8A01-37F8BECD29A5}"/>
          </ac:cxnSpMkLst>
        </pc:cxnChg>
        <pc:cxnChg chg="add mod">
          <ac:chgData name="김 경중" userId="e0982fc9908e6909" providerId="LiveId" clId="{F241423E-CDDD-4862-9CC0-D72DAB0B9A56}" dt="2022-05-18T07:09:54.736" v="3423" actId="1076"/>
          <ac:cxnSpMkLst>
            <pc:docMk/>
            <pc:sldMk cId="1494206476" sldId="399"/>
            <ac:cxnSpMk id="18" creationId="{9DCA662F-9D66-EC45-8398-21CCA490FCC2}"/>
          </ac:cxnSpMkLst>
        </pc:cxnChg>
        <pc:cxnChg chg="add mod">
          <ac:chgData name="김 경중" userId="e0982fc9908e6909" providerId="LiveId" clId="{F241423E-CDDD-4862-9CC0-D72DAB0B9A56}" dt="2022-05-18T07:09:54.736" v="3423" actId="1076"/>
          <ac:cxnSpMkLst>
            <pc:docMk/>
            <pc:sldMk cId="1494206476" sldId="399"/>
            <ac:cxnSpMk id="19" creationId="{FE1DAE90-21F4-078E-3892-E9EA65A13C7D}"/>
          </ac:cxnSpMkLst>
        </pc:cxnChg>
        <pc:cxnChg chg="add mod">
          <ac:chgData name="김 경중" userId="e0982fc9908e6909" providerId="LiveId" clId="{F241423E-CDDD-4862-9CC0-D72DAB0B9A56}" dt="2022-05-18T07:09:54.736" v="3423" actId="1076"/>
          <ac:cxnSpMkLst>
            <pc:docMk/>
            <pc:sldMk cId="1494206476" sldId="399"/>
            <ac:cxnSpMk id="20" creationId="{9AD722C8-E505-4119-5E48-FBCBF8454089}"/>
          </ac:cxnSpMkLst>
        </pc:cxnChg>
        <pc:cxnChg chg="add mod">
          <ac:chgData name="김 경중" userId="e0982fc9908e6909" providerId="LiveId" clId="{F241423E-CDDD-4862-9CC0-D72DAB0B9A56}" dt="2022-05-18T07:09:54.736" v="3423" actId="1076"/>
          <ac:cxnSpMkLst>
            <pc:docMk/>
            <pc:sldMk cId="1494206476" sldId="399"/>
            <ac:cxnSpMk id="21" creationId="{A23701D8-1715-AEF6-6342-F432259554DE}"/>
          </ac:cxnSpMkLst>
        </pc:cxnChg>
        <pc:cxnChg chg="add mod">
          <ac:chgData name="김 경중" userId="e0982fc9908e6909" providerId="LiveId" clId="{F241423E-CDDD-4862-9CC0-D72DAB0B9A56}" dt="2022-05-18T07:10:08.145" v="3429" actId="1076"/>
          <ac:cxnSpMkLst>
            <pc:docMk/>
            <pc:sldMk cId="1494206476" sldId="399"/>
            <ac:cxnSpMk id="27" creationId="{998A1B03-AFF9-9D5B-64AF-3923BE176D4E}"/>
          </ac:cxnSpMkLst>
        </pc:cxnChg>
        <pc:cxnChg chg="add mod">
          <ac:chgData name="김 경중" userId="e0982fc9908e6909" providerId="LiveId" clId="{F241423E-CDDD-4862-9CC0-D72DAB0B9A56}" dt="2022-05-18T07:10:08.145" v="3429" actId="1076"/>
          <ac:cxnSpMkLst>
            <pc:docMk/>
            <pc:sldMk cId="1494206476" sldId="399"/>
            <ac:cxnSpMk id="28" creationId="{0A50F773-7FF8-7374-44C6-EFDE1D738F77}"/>
          </ac:cxnSpMkLst>
        </pc:cxnChg>
        <pc:cxnChg chg="add mod">
          <ac:chgData name="김 경중" userId="e0982fc9908e6909" providerId="LiveId" clId="{F241423E-CDDD-4862-9CC0-D72DAB0B9A56}" dt="2022-05-18T07:10:08.145" v="3429" actId="1076"/>
          <ac:cxnSpMkLst>
            <pc:docMk/>
            <pc:sldMk cId="1494206476" sldId="399"/>
            <ac:cxnSpMk id="29" creationId="{1D47419B-98DD-7962-C983-2D96BB4D22C5}"/>
          </ac:cxnSpMkLst>
        </pc:cxnChg>
        <pc:cxnChg chg="add mod">
          <ac:chgData name="김 경중" userId="e0982fc9908e6909" providerId="LiveId" clId="{F241423E-CDDD-4862-9CC0-D72DAB0B9A56}" dt="2022-05-18T07:10:08.145" v="3429" actId="1076"/>
          <ac:cxnSpMkLst>
            <pc:docMk/>
            <pc:sldMk cId="1494206476" sldId="399"/>
            <ac:cxnSpMk id="30" creationId="{4E3E71E2-5438-9C8B-BC76-AD3D96E0A174}"/>
          </ac:cxnSpMkLst>
        </pc:cxnChg>
      </pc:sldChg>
      <pc:sldChg chg="modSp new mod">
        <pc:chgData name="김 경중" userId="e0982fc9908e6909" providerId="LiveId" clId="{F241423E-CDDD-4862-9CC0-D72DAB0B9A56}" dt="2022-05-17T11:02:22.761" v="2282" actId="12"/>
        <pc:sldMkLst>
          <pc:docMk/>
          <pc:sldMk cId="1333062778" sldId="400"/>
        </pc:sldMkLst>
        <pc:spChg chg="mod">
          <ac:chgData name="김 경중" userId="e0982fc9908e6909" providerId="LiveId" clId="{F241423E-CDDD-4862-9CC0-D72DAB0B9A56}" dt="2022-05-17T10:54:40.827" v="1757" actId="20577"/>
          <ac:spMkLst>
            <pc:docMk/>
            <pc:sldMk cId="1333062778" sldId="400"/>
            <ac:spMk id="2" creationId="{F73CF4F0-5AB1-BBF2-D8C7-EE80CD2AEC75}"/>
          </ac:spMkLst>
        </pc:spChg>
        <pc:spChg chg="mod">
          <ac:chgData name="김 경중" userId="e0982fc9908e6909" providerId="LiveId" clId="{F241423E-CDDD-4862-9CC0-D72DAB0B9A56}" dt="2022-05-17T11:02:22.761" v="2282" actId="12"/>
          <ac:spMkLst>
            <pc:docMk/>
            <pc:sldMk cId="1333062778" sldId="400"/>
            <ac:spMk id="3" creationId="{4C2FBF7D-FAB6-3465-E317-0F0AF31817A2}"/>
          </ac:spMkLst>
        </pc:spChg>
      </pc:sldChg>
      <pc:sldChg chg="addSp modSp new mod">
        <pc:chgData name="김 경중" userId="e0982fc9908e6909" providerId="LiveId" clId="{F241423E-CDDD-4862-9CC0-D72DAB0B9A56}" dt="2022-05-17T11:03:56.585" v="2300" actId="1076"/>
        <pc:sldMkLst>
          <pc:docMk/>
          <pc:sldMk cId="1602321475" sldId="401"/>
        </pc:sldMkLst>
        <pc:spChg chg="mod">
          <ac:chgData name="김 경중" userId="e0982fc9908e6909" providerId="LiveId" clId="{F241423E-CDDD-4862-9CC0-D72DAB0B9A56}" dt="2022-05-17T11:03:52.149" v="2299" actId="20577"/>
          <ac:spMkLst>
            <pc:docMk/>
            <pc:sldMk cId="1602321475" sldId="401"/>
            <ac:spMk id="2" creationId="{88666533-74D5-960C-3787-258828D2FF8D}"/>
          </ac:spMkLst>
        </pc:spChg>
        <pc:picChg chg="add mod">
          <ac:chgData name="김 경중" userId="e0982fc9908e6909" providerId="LiveId" clId="{F241423E-CDDD-4862-9CC0-D72DAB0B9A56}" dt="2022-05-17T11:03:56.585" v="2300" actId="1076"/>
          <ac:picMkLst>
            <pc:docMk/>
            <pc:sldMk cId="1602321475" sldId="401"/>
            <ac:picMk id="4" creationId="{D23F948B-4B3F-130D-C5BD-D25E90AE3DC4}"/>
          </ac:picMkLst>
        </pc:picChg>
      </pc:sldChg>
      <pc:sldChg chg="new del">
        <pc:chgData name="김 경중" userId="e0982fc9908e6909" providerId="LiveId" clId="{F241423E-CDDD-4862-9CC0-D72DAB0B9A56}" dt="2022-05-17T11:06:10.902" v="2302" actId="47"/>
        <pc:sldMkLst>
          <pc:docMk/>
          <pc:sldMk cId="390121197" sldId="402"/>
        </pc:sldMkLst>
      </pc:sldChg>
      <pc:sldChg chg="modSp new mod">
        <pc:chgData name="김 경중" userId="e0982fc9908e6909" providerId="LiveId" clId="{F241423E-CDDD-4862-9CC0-D72DAB0B9A56}" dt="2022-05-18T09:09:38.375" v="4092" actId="20577"/>
        <pc:sldMkLst>
          <pc:docMk/>
          <pc:sldMk cId="3499707457" sldId="402"/>
        </pc:sldMkLst>
        <pc:spChg chg="mod">
          <ac:chgData name="김 경중" userId="e0982fc9908e6909" providerId="LiveId" clId="{F241423E-CDDD-4862-9CC0-D72DAB0B9A56}" dt="2022-05-17T11:11:06.328" v="2401"/>
          <ac:spMkLst>
            <pc:docMk/>
            <pc:sldMk cId="3499707457" sldId="402"/>
            <ac:spMk id="2" creationId="{36A583E6-D899-0925-7272-F1DA45E44446}"/>
          </ac:spMkLst>
        </pc:spChg>
        <pc:spChg chg="mod">
          <ac:chgData name="김 경중" userId="e0982fc9908e6909" providerId="LiveId" clId="{F241423E-CDDD-4862-9CC0-D72DAB0B9A56}" dt="2022-05-18T09:09:38.375" v="4092" actId="20577"/>
          <ac:spMkLst>
            <pc:docMk/>
            <pc:sldMk cId="3499707457" sldId="402"/>
            <ac:spMk id="3" creationId="{A957230D-761B-4160-71A7-01E1BCCF7FBD}"/>
          </ac:spMkLst>
        </pc:spChg>
      </pc:sldChg>
      <pc:sldChg chg="modSp new mod">
        <pc:chgData name="김 경중" userId="e0982fc9908e6909" providerId="LiveId" clId="{F241423E-CDDD-4862-9CC0-D72DAB0B9A56}" dt="2022-05-17T12:13:48.031" v="2782" actId="20577"/>
        <pc:sldMkLst>
          <pc:docMk/>
          <pc:sldMk cId="655844322" sldId="403"/>
        </pc:sldMkLst>
        <pc:spChg chg="mod">
          <ac:chgData name="김 경중" userId="e0982fc9908e6909" providerId="LiveId" clId="{F241423E-CDDD-4862-9CC0-D72DAB0B9A56}" dt="2022-05-17T11:20:51.134" v="2651"/>
          <ac:spMkLst>
            <pc:docMk/>
            <pc:sldMk cId="655844322" sldId="403"/>
            <ac:spMk id="2" creationId="{ABE9D50B-D36A-CB25-27BA-62A8B98DEA7C}"/>
          </ac:spMkLst>
        </pc:spChg>
        <pc:spChg chg="mod">
          <ac:chgData name="김 경중" userId="e0982fc9908e6909" providerId="LiveId" clId="{F241423E-CDDD-4862-9CC0-D72DAB0B9A56}" dt="2022-05-17T12:13:48.031" v="2782" actId="20577"/>
          <ac:spMkLst>
            <pc:docMk/>
            <pc:sldMk cId="655844322" sldId="403"/>
            <ac:spMk id="3" creationId="{D26D34A8-EC43-DD08-7AF6-FA9587E9ECB8}"/>
          </ac:spMkLst>
        </pc:spChg>
      </pc:sldChg>
      <pc:sldChg chg="addSp delSp modSp new mod">
        <pc:chgData name="김 경중" userId="e0982fc9908e6909" providerId="LiveId" clId="{F241423E-CDDD-4862-9CC0-D72DAB0B9A56}" dt="2022-05-18T08:58:18.718" v="3775" actId="1076"/>
        <pc:sldMkLst>
          <pc:docMk/>
          <pc:sldMk cId="288983652" sldId="404"/>
        </pc:sldMkLst>
        <pc:spChg chg="mod">
          <ac:chgData name="김 경중" userId="e0982fc9908e6909" providerId="LiveId" clId="{F241423E-CDDD-4862-9CC0-D72DAB0B9A56}" dt="2022-05-18T05:37:21.201" v="3051"/>
          <ac:spMkLst>
            <pc:docMk/>
            <pc:sldMk cId="288983652" sldId="404"/>
            <ac:spMk id="2" creationId="{E7B95D55-8023-2823-01FA-F49BDF909216}"/>
          </ac:spMkLst>
        </pc:spChg>
        <pc:spChg chg="mod">
          <ac:chgData name="김 경중" userId="e0982fc9908e6909" providerId="LiveId" clId="{F241423E-CDDD-4862-9CC0-D72DAB0B9A56}" dt="2022-05-18T08:58:11.813" v="3774" actId="1076"/>
          <ac:spMkLst>
            <pc:docMk/>
            <pc:sldMk cId="288983652" sldId="404"/>
            <ac:spMk id="3" creationId="{14EADDA8-0613-7BBD-6D3F-9FEFD354E408}"/>
          </ac:spMkLst>
        </pc:spChg>
        <pc:spChg chg="add del">
          <ac:chgData name="김 경중" userId="e0982fc9908e6909" providerId="LiveId" clId="{F241423E-CDDD-4862-9CC0-D72DAB0B9A56}" dt="2022-05-18T08:54:49.752" v="3734" actId="478"/>
          <ac:spMkLst>
            <pc:docMk/>
            <pc:sldMk cId="288983652" sldId="404"/>
            <ac:spMk id="4" creationId="{208A7A50-9E46-0DEC-7AE5-3C7D0891903D}"/>
          </ac:spMkLst>
        </pc:spChg>
        <pc:spChg chg="add mod">
          <ac:chgData name="김 경중" userId="e0982fc9908e6909" providerId="LiveId" clId="{F241423E-CDDD-4862-9CC0-D72DAB0B9A56}" dt="2022-05-18T08:56:14.610" v="3747" actId="207"/>
          <ac:spMkLst>
            <pc:docMk/>
            <pc:sldMk cId="288983652" sldId="404"/>
            <ac:spMk id="6" creationId="{43FFAE98-CE63-9B02-F08E-F48A885CB822}"/>
          </ac:spMkLst>
        </pc:spChg>
        <pc:spChg chg="add mod">
          <ac:chgData name="김 경중" userId="e0982fc9908e6909" providerId="LiveId" clId="{F241423E-CDDD-4862-9CC0-D72DAB0B9A56}" dt="2022-05-18T08:56:14.610" v="3747" actId="207"/>
          <ac:spMkLst>
            <pc:docMk/>
            <pc:sldMk cId="288983652" sldId="404"/>
            <ac:spMk id="8" creationId="{C27130A6-C965-D6AB-F607-BD47C1626804}"/>
          </ac:spMkLst>
        </pc:spChg>
        <pc:spChg chg="add mod">
          <ac:chgData name="김 경중" userId="e0982fc9908e6909" providerId="LiveId" clId="{F241423E-CDDD-4862-9CC0-D72DAB0B9A56}" dt="2022-05-18T08:56:14.610" v="3747" actId="207"/>
          <ac:spMkLst>
            <pc:docMk/>
            <pc:sldMk cId="288983652" sldId="404"/>
            <ac:spMk id="9" creationId="{54EAF6E4-6DEE-FD65-4E24-1D645E7253C0}"/>
          </ac:spMkLst>
        </pc:spChg>
        <pc:spChg chg="add mod">
          <ac:chgData name="김 경중" userId="e0982fc9908e6909" providerId="LiveId" clId="{F241423E-CDDD-4862-9CC0-D72DAB0B9A56}" dt="2022-05-18T08:56:14.610" v="3747" actId="207"/>
          <ac:spMkLst>
            <pc:docMk/>
            <pc:sldMk cId="288983652" sldId="404"/>
            <ac:spMk id="10" creationId="{9A02DD4C-558B-69EE-2837-0F91463BBFBC}"/>
          </ac:spMkLst>
        </pc:spChg>
        <pc:spChg chg="add mod">
          <ac:chgData name="김 경중" userId="e0982fc9908e6909" providerId="LiveId" clId="{F241423E-CDDD-4862-9CC0-D72DAB0B9A56}" dt="2022-05-18T08:56:30.682" v="3749" actId="207"/>
          <ac:spMkLst>
            <pc:docMk/>
            <pc:sldMk cId="288983652" sldId="404"/>
            <ac:spMk id="11" creationId="{27AB6842-478F-EDF5-C1EB-DD4A916FB533}"/>
          </ac:spMkLst>
        </pc:spChg>
        <pc:spChg chg="add mod">
          <ac:chgData name="김 경중" userId="e0982fc9908e6909" providerId="LiveId" clId="{F241423E-CDDD-4862-9CC0-D72DAB0B9A56}" dt="2022-05-18T08:56:30.682" v="3749" actId="207"/>
          <ac:spMkLst>
            <pc:docMk/>
            <pc:sldMk cId="288983652" sldId="404"/>
            <ac:spMk id="12" creationId="{92733931-9115-4419-0135-D362E6125691}"/>
          </ac:spMkLst>
        </pc:spChg>
        <pc:spChg chg="add mod">
          <ac:chgData name="김 경중" userId="e0982fc9908e6909" providerId="LiveId" clId="{F241423E-CDDD-4862-9CC0-D72DAB0B9A56}" dt="2022-05-18T08:56:30.682" v="3749" actId="207"/>
          <ac:spMkLst>
            <pc:docMk/>
            <pc:sldMk cId="288983652" sldId="404"/>
            <ac:spMk id="13" creationId="{AB78A509-5F90-D810-439E-B7D0096CB3DB}"/>
          </ac:spMkLst>
        </pc:spChg>
        <pc:spChg chg="add mod">
          <ac:chgData name="김 경중" userId="e0982fc9908e6909" providerId="LiveId" clId="{F241423E-CDDD-4862-9CC0-D72DAB0B9A56}" dt="2022-05-18T08:56:30.682" v="3749" actId="207"/>
          <ac:spMkLst>
            <pc:docMk/>
            <pc:sldMk cId="288983652" sldId="404"/>
            <ac:spMk id="14" creationId="{651BA430-0F49-2625-7C3D-AEF4FA423FDC}"/>
          </ac:spMkLst>
        </pc:spChg>
        <pc:spChg chg="add mod">
          <ac:chgData name="김 경중" userId="e0982fc9908e6909" providerId="LiveId" clId="{F241423E-CDDD-4862-9CC0-D72DAB0B9A56}" dt="2022-05-18T08:56:52.418" v="3750" actId="207"/>
          <ac:spMkLst>
            <pc:docMk/>
            <pc:sldMk cId="288983652" sldId="404"/>
            <ac:spMk id="15" creationId="{BA3FC17F-78D4-88DE-106A-A1985769F510}"/>
          </ac:spMkLst>
        </pc:spChg>
        <pc:spChg chg="add mod">
          <ac:chgData name="김 경중" userId="e0982fc9908e6909" providerId="LiveId" clId="{F241423E-CDDD-4862-9CC0-D72DAB0B9A56}" dt="2022-05-18T08:56:52.418" v="3750" actId="207"/>
          <ac:spMkLst>
            <pc:docMk/>
            <pc:sldMk cId="288983652" sldId="404"/>
            <ac:spMk id="16" creationId="{02B09031-CA6B-4384-C094-A44551860575}"/>
          </ac:spMkLst>
        </pc:spChg>
        <pc:spChg chg="add mod">
          <ac:chgData name="김 경중" userId="e0982fc9908e6909" providerId="LiveId" clId="{F241423E-CDDD-4862-9CC0-D72DAB0B9A56}" dt="2022-05-18T08:56:52.418" v="3750" actId="207"/>
          <ac:spMkLst>
            <pc:docMk/>
            <pc:sldMk cId="288983652" sldId="404"/>
            <ac:spMk id="17" creationId="{3873DF32-BBF1-C61D-9676-0A5C8F0F551F}"/>
          </ac:spMkLst>
        </pc:spChg>
        <pc:spChg chg="add mod">
          <ac:chgData name="김 경중" userId="e0982fc9908e6909" providerId="LiveId" clId="{F241423E-CDDD-4862-9CC0-D72DAB0B9A56}" dt="2022-05-18T08:56:52.418" v="3750" actId="207"/>
          <ac:spMkLst>
            <pc:docMk/>
            <pc:sldMk cId="288983652" sldId="404"/>
            <ac:spMk id="18" creationId="{1022705C-0119-4D08-5DB8-D74E79FE1E01}"/>
          </ac:spMkLst>
        </pc:spChg>
        <pc:spChg chg="add del mod">
          <ac:chgData name="김 경중" userId="e0982fc9908e6909" providerId="LiveId" clId="{F241423E-CDDD-4862-9CC0-D72DAB0B9A56}" dt="2022-05-18T08:57:02.202" v="3752"/>
          <ac:spMkLst>
            <pc:docMk/>
            <pc:sldMk cId="288983652" sldId="404"/>
            <ac:spMk id="19" creationId="{296E07E0-206D-4E35-9941-D0981A5DB5BF}"/>
          </ac:spMkLst>
        </pc:spChg>
        <pc:spChg chg="add del mod">
          <ac:chgData name="김 경중" userId="e0982fc9908e6909" providerId="LiveId" clId="{F241423E-CDDD-4862-9CC0-D72DAB0B9A56}" dt="2022-05-18T08:57:02.202" v="3752"/>
          <ac:spMkLst>
            <pc:docMk/>
            <pc:sldMk cId="288983652" sldId="404"/>
            <ac:spMk id="20" creationId="{10DCF78B-2077-28BB-E36F-94DA69B23510}"/>
          </ac:spMkLst>
        </pc:spChg>
        <pc:spChg chg="add del mod">
          <ac:chgData name="김 경중" userId="e0982fc9908e6909" providerId="LiveId" clId="{F241423E-CDDD-4862-9CC0-D72DAB0B9A56}" dt="2022-05-18T08:57:02.202" v="3752"/>
          <ac:spMkLst>
            <pc:docMk/>
            <pc:sldMk cId="288983652" sldId="404"/>
            <ac:spMk id="21" creationId="{89DDA9CE-33C1-3CAB-D357-14D823DB5738}"/>
          </ac:spMkLst>
        </pc:spChg>
        <pc:spChg chg="add del mod">
          <ac:chgData name="김 경중" userId="e0982fc9908e6909" providerId="LiveId" clId="{F241423E-CDDD-4862-9CC0-D72DAB0B9A56}" dt="2022-05-18T08:57:02.202" v="3752"/>
          <ac:spMkLst>
            <pc:docMk/>
            <pc:sldMk cId="288983652" sldId="404"/>
            <ac:spMk id="22" creationId="{9849CC8A-6EDB-D913-F237-02678EA6EDF3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3" creationId="{3D4AA1FC-4566-1421-820B-B8C1A6B587D1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4" creationId="{3A0B77ED-638D-6A55-C8AF-DA4969D5EEC1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5" creationId="{24EBE109-0ABA-4622-FB07-2F171D80EEF5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6" creationId="{DEAEB349-9C06-4856-C4A9-D1AACCC9D9A6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7" creationId="{16EA0C7A-76B7-9B92-47CE-34603724D376}"/>
          </ac:spMkLst>
        </pc:spChg>
        <pc:spChg chg="add del mod">
          <ac:chgData name="김 경중" userId="e0982fc9908e6909" providerId="LiveId" clId="{F241423E-CDDD-4862-9CC0-D72DAB0B9A56}" dt="2022-05-18T08:57:20.120" v="3755" actId="478"/>
          <ac:spMkLst>
            <pc:docMk/>
            <pc:sldMk cId="288983652" sldId="404"/>
            <ac:spMk id="28" creationId="{976E38ED-D2B1-9CE6-A457-D3AAF6A7EE43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29" creationId="{A8F4809C-8A27-2455-E114-E696839928DD}"/>
          </ac:spMkLst>
        </pc:spChg>
        <pc:spChg chg="add del mod">
          <ac:chgData name="김 경중" userId="e0982fc9908e6909" providerId="LiveId" clId="{F241423E-CDDD-4862-9CC0-D72DAB0B9A56}" dt="2022-05-18T08:57:20.797" v="3756" actId="478"/>
          <ac:spMkLst>
            <pc:docMk/>
            <pc:sldMk cId="288983652" sldId="404"/>
            <ac:spMk id="30" creationId="{BD3043A3-00D3-D551-62ED-F6F54A449821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31" creationId="{B0B6C81D-083B-B323-6ECB-0F27D5817145}"/>
          </ac:spMkLst>
        </pc:spChg>
        <pc:spChg chg="add del mod">
          <ac:chgData name="김 경중" userId="e0982fc9908e6909" providerId="LiveId" clId="{F241423E-CDDD-4862-9CC0-D72DAB0B9A56}" dt="2022-05-18T08:57:21.573" v="3757" actId="478"/>
          <ac:spMkLst>
            <pc:docMk/>
            <pc:sldMk cId="288983652" sldId="404"/>
            <ac:spMk id="32" creationId="{F0605524-CC31-0596-3DD9-C0B97FAAB3BE}"/>
          </ac:spMkLst>
        </pc:spChg>
        <pc:spChg chg="add mod">
          <ac:chgData name="김 경중" userId="e0982fc9908e6909" providerId="LiveId" clId="{F241423E-CDDD-4862-9CC0-D72DAB0B9A56}" dt="2022-05-18T08:58:08.850" v="3772" actId="1076"/>
          <ac:spMkLst>
            <pc:docMk/>
            <pc:sldMk cId="288983652" sldId="404"/>
            <ac:spMk id="33" creationId="{27E6B62E-A08C-2AC7-D960-281C31787095}"/>
          </ac:spMkLst>
        </pc:spChg>
        <pc:spChg chg="add del mod">
          <ac:chgData name="김 경중" userId="e0982fc9908e6909" providerId="LiveId" clId="{F241423E-CDDD-4862-9CC0-D72DAB0B9A56}" dt="2022-05-18T08:57:22.284" v="3759" actId="478"/>
          <ac:spMkLst>
            <pc:docMk/>
            <pc:sldMk cId="288983652" sldId="404"/>
            <ac:spMk id="34" creationId="{E053D606-D018-86AE-FEC4-1DDAC82EC70E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5" creationId="{1B441645-B720-1471-4782-CAE69ACF7EC9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6" creationId="{C8278E49-ABFD-D5FE-25EC-B953C56A0C86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7" creationId="{9254E57E-5844-D097-5E26-8373CA545245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8" creationId="{CC9508AF-7764-4F09-DCF7-11B167D5965A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39" creationId="{93E022C5-3706-EDD0-AE21-AE9C2A5FF89F}"/>
          </ac:spMkLst>
        </pc:spChg>
        <pc:spChg chg="add del mod">
          <ac:chgData name="김 경중" userId="e0982fc9908e6909" providerId="LiveId" clId="{F241423E-CDDD-4862-9CC0-D72DAB0B9A56}" dt="2022-05-18T08:57:37.813" v="3764" actId="478"/>
          <ac:spMkLst>
            <pc:docMk/>
            <pc:sldMk cId="288983652" sldId="404"/>
            <ac:spMk id="40" creationId="{6FA6598D-2C79-A298-02D6-21C2CC67FB5F}"/>
          </ac:spMkLst>
        </pc:spChg>
        <pc:spChg chg="add mod">
          <ac:chgData name="김 경중" userId="e0982fc9908e6909" providerId="LiveId" clId="{F241423E-CDDD-4862-9CC0-D72DAB0B9A56}" dt="2022-05-18T08:58:18.718" v="3775" actId="1076"/>
          <ac:spMkLst>
            <pc:docMk/>
            <pc:sldMk cId="288983652" sldId="404"/>
            <ac:spMk id="41" creationId="{4429537F-0284-2A64-A70A-7D9A719AE3EC}"/>
          </ac:spMkLst>
        </pc:spChg>
        <pc:spChg chg="add del mod">
          <ac:chgData name="김 경중" userId="e0982fc9908e6909" providerId="LiveId" clId="{F241423E-CDDD-4862-9CC0-D72DAB0B9A56}" dt="2022-05-18T08:57:38.459" v="3765" actId="478"/>
          <ac:spMkLst>
            <pc:docMk/>
            <pc:sldMk cId="288983652" sldId="404"/>
            <ac:spMk id="42" creationId="{8A29EF45-D374-B439-D013-022F23EC05A6}"/>
          </ac:spMkLst>
        </pc:spChg>
        <pc:picChg chg="add del mod">
          <ac:chgData name="김 경중" userId="e0982fc9908e6909" providerId="LiveId" clId="{F241423E-CDDD-4862-9CC0-D72DAB0B9A56}" dt="2022-05-18T05:42:11.817" v="3080" actId="478"/>
          <ac:picMkLst>
            <pc:docMk/>
            <pc:sldMk cId="288983652" sldId="404"/>
            <ac:picMk id="5" creationId="{AB84DB6E-80D6-C78F-F03C-3A0AA3DD28FE}"/>
          </ac:picMkLst>
        </pc:picChg>
        <pc:picChg chg="add mod">
          <ac:chgData name="김 경중" userId="e0982fc9908e6909" providerId="LiveId" clId="{F241423E-CDDD-4862-9CC0-D72DAB0B9A56}" dt="2022-05-18T05:42:19.367" v="3087" actId="1076"/>
          <ac:picMkLst>
            <pc:docMk/>
            <pc:sldMk cId="288983652" sldId="404"/>
            <ac:picMk id="7" creationId="{4AD2D3FD-5F8F-AF34-2F78-E6A95844A97D}"/>
          </ac:picMkLst>
        </pc:picChg>
      </pc:sldChg>
      <pc:sldChg chg="addSp modSp new mod">
        <pc:chgData name="김 경중" userId="e0982fc9908e6909" providerId="LiveId" clId="{F241423E-CDDD-4862-9CC0-D72DAB0B9A56}" dt="2022-05-18T05:53:26.589" v="3150" actId="1076"/>
        <pc:sldMkLst>
          <pc:docMk/>
          <pc:sldMk cId="2801465351" sldId="405"/>
        </pc:sldMkLst>
        <pc:spChg chg="mod">
          <ac:chgData name="김 경중" userId="e0982fc9908e6909" providerId="LiveId" clId="{F241423E-CDDD-4862-9CC0-D72DAB0B9A56}" dt="2022-05-18T05:43:34.197" v="3131" actId="20577"/>
          <ac:spMkLst>
            <pc:docMk/>
            <pc:sldMk cId="2801465351" sldId="405"/>
            <ac:spMk id="2" creationId="{46601CFD-09C1-8B72-B65B-0ACE38190393}"/>
          </ac:spMkLst>
        </pc:spChg>
        <pc:picChg chg="add mod">
          <ac:chgData name="김 경중" userId="e0982fc9908e6909" providerId="LiveId" clId="{F241423E-CDDD-4862-9CC0-D72DAB0B9A56}" dt="2022-05-18T05:53:26.589" v="3150" actId="1076"/>
          <ac:picMkLst>
            <pc:docMk/>
            <pc:sldMk cId="2801465351" sldId="405"/>
            <ac:picMk id="5" creationId="{CBB7DE47-048D-C39D-384D-EAF3753664B8}"/>
          </ac:picMkLst>
        </pc:picChg>
      </pc:sldChg>
      <pc:sldChg chg="addSp delSp modSp new mod">
        <pc:chgData name="김 경중" userId="e0982fc9908e6909" providerId="LiveId" clId="{F241423E-CDDD-4862-9CC0-D72DAB0B9A56}" dt="2022-05-18T07:56:26.411" v="3705" actId="1076"/>
        <pc:sldMkLst>
          <pc:docMk/>
          <pc:sldMk cId="863996002" sldId="406"/>
        </pc:sldMkLst>
        <pc:spChg chg="mod">
          <ac:chgData name="김 경중" userId="e0982fc9908e6909" providerId="LiveId" clId="{F241423E-CDDD-4862-9CC0-D72DAB0B9A56}" dt="2022-05-18T05:48:15.182" v="3144" actId="20577"/>
          <ac:spMkLst>
            <pc:docMk/>
            <pc:sldMk cId="863996002" sldId="406"/>
            <ac:spMk id="2" creationId="{F5AF3FF7-68E2-81AA-0359-050605682E72}"/>
          </ac:spMkLst>
        </pc:spChg>
        <pc:spChg chg="del">
          <ac:chgData name="김 경중" userId="e0982fc9908e6909" providerId="LiveId" clId="{F241423E-CDDD-4862-9CC0-D72DAB0B9A56}" dt="2022-05-18T07:56:23.965" v="3704" actId="478"/>
          <ac:spMkLst>
            <pc:docMk/>
            <pc:sldMk cId="863996002" sldId="406"/>
            <ac:spMk id="3" creationId="{318A1269-BB47-896F-F14C-9395B82F295B}"/>
          </ac:spMkLst>
        </pc:spChg>
        <pc:picChg chg="add mod">
          <ac:chgData name="김 경중" userId="e0982fc9908e6909" providerId="LiveId" clId="{F241423E-CDDD-4862-9CC0-D72DAB0B9A56}" dt="2022-05-18T07:56:26.411" v="3705" actId="1076"/>
          <ac:picMkLst>
            <pc:docMk/>
            <pc:sldMk cId="863996002" sldId="406"/>
            <ac:picMk id="5" creationId="{AEBA654E-1170-8DFE-12D5-EB54AFCFA5D6}"/>
          </ac:picMkLst>
        </pc:picChg>
        <pc:picChg chg="add del mod">
          <ac:chgData name="김 경중" userId="e0982fc9908e6909" providerId="LiveId" clId="{F241423E-CDDD-4862-9CC0-D72DAB0B9A56}" dt="2022-05-18T07:55:08.930" v="3680" actId="478"/>
          <ac:picMkLst>
            <pc:docMk/>
            <pc:sldMk cId="863996002" sldId="406"/>
            <ac:picMk id="6" creationId="{A35CAD4D-2F0A-3AF9-448C-81D11DBFBE6C}"/>
          </ac:picMkLst>
        </pc:picChg>
        <pc:picChg chg="add del mod">
          <ac:chgData name="김 경중" userId="e0982fc9908e6909" providerId="LiveId" clId="{F241423E-CDDD-4862-9CC0-D72DAB0B9A56}" dt="2022-05-18T06:06:18.219" v="3318" actId="21"/>
          <ac:picMkLst>
            <pc:docMk/>
            <pc:sldMk cId="863996002" sldId="406"/>
            <ac:picMk id="7" creationId="{0F4AF3B4-E337-6C69-887D-4831FF701086}"/>
          </ac:picMkLst>
        </pc:picChg>
        <pc:picChg chg="add mod">
          <ac:chgData name="김 경중" userId="e0982fc9908e6909" providerId="LiveId" clId="{F241423E-CDDD-4862-9CC0-D72DAB0B9A56}" dt="2022-05-18T06:13:01.528" v="3324" actId="1076"/>
          <ac:picMkLst>
            <pc:docMk/>
            <pc:sldMk cId="863996002" sldId="406"/>
            <ac:picMk id="9" creationId="{7C109720-670C-ED61-DB20-B1CB15921E54}"/>
          </ac:picMkLst>
        </pc:picChg>
      </pc:sldChg>
      <pc:sldChg chg="modSp new mod">
        <pc:chgData name="김 경중" userId="e0982fc9908e6909" providerId="LiveId" clId="{F241423E-CDDD-4862-9CC0-D72DAB0B9A56}" dt="2022-05-18T07:59:20.875" v="3732" actId="20577"/>
        <pc:sldMkLst>
          <pc:docMk/>
          <pc:sldMk cId="2971734573" sldId="407"/>
        </pc:sldMkLst>
        <pc:spChg chg="mod">
          <ac:chgData name="김 경중" userId="e0982fc9908e6909" providerId="LiveId" clId="{F241423E-CDDD-4862-9CC0-D72DAB0B9A56}" dt="2022-05-18T05:54:14.071" v="3167" actId="20577"/>
          <ac:spMkLst>
            <pc:docMk/>
            <pc:sldMk cId="2971734573" sldId="407"/>
            <ac:spMk id="2" creationId="{B721877D-D69A-49D3-19A7-330ACE65C460}"/>
          </ac:spMkLst>
        </pc:spChg>
        <pc:spChg chg="mod">
          <ac:chgData name="김 경중" userId="e0982fc9908e6909" providerId="LiveId" clId="{F241423E-CDDD-4862-9CC0-D72DAB0B9A56}" dt="2022-05-18T07:59:20.875" v="3732" actId="20577"/>
          <ac:spMkLst>
            <pc:docMk/>
            <pc:sldMk cId="2971734573" sldId="407"/>
            <ac:spMk id="3" creationId="{B9774693-A9CE-0145-CED5-CA04C9F1A03D}"/>
          </ac:spMkLst>
        </pc:spChg>
      </pc:sldChg>
      <pc:sldChg chg="addSp delSp modSp new mod">
        <pc:chgData name="김 경중" userId="e0982fc9908e6909" providerId="LiveId" clId="{F241423E-CDDD-4862-9CC0-D72DAB0B9A56}" dt="2022-05-18T07:55:40.955" v="3702" actId="1076"/>
        <pc:sldMkLst>
          <pc:docMk/>
          <pc:sldMk cId="1834135318" sldId="408"/>
        </pc:sldMkLst>
        <pc:spChg chg="mod">
          <ac:chgData name="김 경중" userId="e0982fc9908e6909" providerId="LiveId" clId="{F241423E-CDDD-4862-9CC0-D72DAB0B9A56}" dt="2022-05-18T07:55:34.133" v="3700" actId="20577"/>
          <ac:spMkLst>
            <pc:docMk/>
            <pc:sldMk cId="1834135318" sldId="408"/>
            <ac:spMk id="2" creationId="{70CC61DE-4DCB-FD0B-5287-430D4337FD26}"/>
          </ac:spMkLst>
        </pc:spChg>
        <pc:spChg chg="del">
          <ac:chgData name="김 경중" userId="e0982fc9908e6909" providerId="LiveId" clId="{F241423E-CDDD-4862-9CC0-D72DAB0B9A56}" dt="2022-05-18T07:55:38.349" v="3701" actId="478"/>
          <ac:spMkLst>
            <pc:docMk/>
            <pc:sldMk cId="1834135318" sldId="408"/>
            <ac:spMk id="3" creationId="{61138F6D-33A6-6079-D1DC-57E73F69FC5B}"/>
          </ac:spMkLst>
        </pc:spChg>
        <pc:picChg chg="add mod">
          <ac:chgData name="김 경중" userId="e0982fc9908e6909" providerId="LiveId" clId="{F241423E-CDDD-4862-9CC0-D72DAB0B9A56}" dt="2022-05-18T07:55:40.955" v="3702" actId="1076"/>
          <ac:picMkLst>
            <pc:docMk/>
            <pc:sldMk cId="1834135318" sldId="408"/>
            <ac:picMk id="5" creationId="{6775721C-B82E-8753-1EAA-3906E75061D4}"/>
          </ac:picMkLst>
        </pc:picChg>
      </pc:sldChg>
      <pc:sldChg chg="addSp delSp modSp new mod">
        <pc:chgData name="김 경중" userId="e0982fc9908e6909" providerId="LiveId" clId="{F241423E-CDDD-4862-9CC0-D72DAB0B9A56}" dt="2022-05-18T06:06:23.931" v="3321" actId="478"/>
        <pc:sldMkLst>
          <pc:docMk/>
          <pc:sldMk cId="1455719528" sldId="409"/>
        </pc:sldMkLst>
        <pc:spChg chg="mod">
          <ac:chgData name="김 경중" userId="e0982fc9908e6909" providerId="LiveId" clId="{F241423E-CDDD-4862-9CC0-D72DAB0B9A56}" dt="2022-05-18T06:06:15.048" v="3317" actId="20577"/>
          <ac:spMkLst>
            <pc:docMk/>
            <pc:sldMk cId="1455719528" sldId="409"/>
            <ac:spMk id="2" creationId="{C3D51E74-94C7-FF0C-5FD5-36B1E4A6BA7A}"/>
          </ac:spMkLst>
        </pc:spChg>
        <pc:spChg chg="del">
          <ac:chgData name="김 경중" userId="e0982fc9908e6909" providerId="LiveId" clId="{F241423E-CDDD-4862-9CC0-D72DAB0B9A56}" dt="2022-05-18T06:06:23.931" v="3321" actId="478"/>
          <ac:spMkLst>
            <pc:docMk/>
            <pc:sldMk cId="1455719528" sldId="409"/>
            <ac:spMk id="3" creationId="{760DF5BF-16CD-BADD-CF0E-944FADEF09F4}"/>
          </ac:spMkLst>
        </pc:spChg>
        <pc:picChg chg="add mod">
          <ac:chgData name="김 경중" userId="e0982fc9908e6909" providerId="LiveId" clId="{F241423E-CDDD-4862-9CC0-D72DAB0B9A56}" dt="2022-05-18T06:06:21.387" v="3320" actId="1076"/>
          <ac:picMkLst>
            <pc:docMk/>
            <pc:sldMk cId="1455719528" sldId="409"/>
            <ac:picMk id="4" creationId="{7FE4BFFA-0F08-CDCD-141A-08A0959634AE}"/>
          </ac:picMkLst>
        </pc:picChg>
      </pc:sldChg>
      <pc:sldChg chg="addSp modSp new mod ord">
        <pc:chgData name="김 경중" userId="e0982fc9908e6909" providerId="LiveId" clId="{F241423E-CDDD-4862-9CC0-D72DAB0B9A56}" dt="2022-05-18T07:12:50.810" v="3474" actId="1076"/>
        <pc:sldMkLst>
          <pc:docMk/>
          <pc:sldMk cId="1282998782" sldId="410"/>
        </pc:sldMkLst>
        <pc:spChg chg="mod">
          <ac:chgData name="김 경중" userId="e0982fc9908e6909" providerId="LiveId" clId="{F241423E-CDDD-4862-9CC0-D72DAB0B9A56}" dt="2022-05-18T07:11:10.919" v="3446" actId="20577"/>
          <ac:spMkLst>
            <pc:docMk/>
            <pc:sldMk cId="1282998782" sldId="410"/>
            <ac:spMk id="2" creationId="{8667FE55-ECAE-9C0A-E09F-199CB5B7E38A}"/>
          </ac:spMkLst>
        </pc:spChg>
        <pc:spChg chg="mod">
          <ac:chgData name="김 경중" userId="e0982fc9908e6909" providerId="LiveId" clId="{F241423E-CDDD-4862-9CC0-D72DAB0B9A56}" dt="2022-05-18T07:12:50.810" v="3474" actId="1076"/>
          <ac:spMkLst>
            <pc:docMk/>
            <pc:sldMk cId="1282998782" sldId="410"/>
            <ac:spMk id="3" creationId="{894C0BCC-3C02-D273-3AB0-1E2E94D896CE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4" creationId="{284FAF01-B371-1235-A48A-19FC6135C0AC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5" creationId="{97C6F9C2-1584-0B2C-CD61-A67A7671B761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6" creationId="{C60220BF-641A-B422-F436-960961BAE217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7" creationId="{C694DEC8-F34A-34CC-F6D3-71165AD5F5D7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8" creationId="{4F69344B-6CCB-1C78-2890-D73607E27A61}"/>
          </ac:spMkLst>
        </pc:spChg>
        <pc:spChg chg="add mod">
          <ac:chgData name="김 경중" userId="e0982fc9908e6909" providerId="LiveId" clId="{F241423E-CDDD-4862-9CC0-D72DAB0B9A56}" dt="2022-05-18T07:11:44.801" v="3470" actId="1076"/>
          <ac:spMkLst>
            <pc:docMk/>
            <pc:sldMk cId="1282998782" sldId="410"/>
            <ac:spMk id="13" creationId="{C100AAB3-EA38-5F4A-4D57-B07298E6B7D2}"/>
          </ac:spMkLst>
        </pc:sp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9" creationId="{D6575E11-E6FE-F9FC-08AE-A0EE025E3640}"/>
          </ac:cxnSpMkLst>
        </pc:cxn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10" creationId="{9E900663-C3FB-8379-B4C2-547437517F1A}"/>
          </ac:cxnSpMkLst>
        </pc:cxn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11" creationId="{742785D2-7E59-3DC2-ECA4-AB6725CBB6B5}"/>
          </ac:cxnSpMkLst>
        </pc:cxn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12" creationId="{BFC061C7-09E9-A03B-AAC8-1779BDB669AF}"/>
          </ac:cxnSpMkLst>
        </pc:cxnChg>
        <pc:cxnChg chg="add mod">
          <ac:chgData name="김 경중" userId="e0982fc9908e6909" providerId="LiveId" clId="{F241423E-CDDD-4862-9CC0-D72DAB0B9A56}" dt="2022-05-18T07:11:44.801" v="3470" actId="1076"/>
          <ac:cxnSpMkLst>
            <pc:docMk/>
            <pc:sldMk cId="1282998782" sldId="410"/>
            <ac:cxnSpMk id="14" creationId="{A067328A-0E1E-665B-24E5-C32D1FB0BB2A}"/>
          </ac:cxnSpMkLst>
        </pc:cxnChg>
      </pc:sldChg>
      <pc:sldChg chg="addSp delSp modSp new mod">
        <pc:chgData name="김 경중" userId="e0982fc9908e6909" providerId="LiveId" clId="{F241423E-CDDD-4862-9CC0-D72DAB0B9A56}" dt="2022-05-18T07:30:11.766" v="3533" actId="1076"/>
        <pc:sldMkLst>
          <pc:docMk/>
          <pc:sldMk cId="1227118925" sldId="411"/>
        </pc:sldMkLst>
        <pc:spChg chg="mod">
          <ac:chgData name="김 경중" userId="e0982fc9908e6909" providerId="LiveId" clId="{F241423E-CDDD-4862-9CC0-D72DAB0B9A56}" dt="2022-05-18T07:26:13.009" v="3504" actId="20577"/>
          <ac:spMkLst>
            <pc:docMk/>
            <pc:sldMk cId="1227118925" sldId="411"/>
            <ac:spMk id="2" creationId="{35A9F1D1-11D1-3E5A-A528-7165A2996FC5}"/>
          </ac:spMkLst>
        </pc:spChg>
        <pc:spChg chg="del mod">
          <ac:chgData name="김 경중" userId="e0982fc9908e6909" providerId="LiveId" clId="{F241423E-CDDD-4862-9CC0-D72DAB0B9A56}" dt="2022-05-18T07:30:07.142" v="3531" actId="478"/>
          <ac:spMkLst>
            <pc:docMk/>
            <pc:sldMk cId="1227118925" sldId="411"/>
            <ac:spMk id="3" creationId="{D1B05EEA-CEDE-B2AF-56B0-8AAE9EC3C255}"/>
          </ac:spMkLst>
        </pc:spChg>
        <pc:spChg chg="add mod">
          <ac:chgData name="김 경중" userId="e0982fc9908e6909" providerId="LiveId" clId="{F241423E-CDDD-4862-9CC0-D72DAB0B9A56}" dt="2022-05-18T07:30:11.766" v="3533" actId="1076"/>
          <ac:spMkLst>
            <pc:docMk/>
            <pc:sldMk cId="1227118925" sldId="411"/>
            <ac:spMk id="4" creationId="{F1EC32C8-B748-59B8-FB8F-FBA0E2EC2E25}"/>
          </ac:spMkLst>
        </pc:spChg>
        <pc:spChg chg="add mod">
          <ac:chgData name="김 경중" userId="e0982fc9908e6909" providerId="LiveId" clId="{F241423E-CDDD-4862-9CC0-D72DAB0B9A56}" dt="2022-05-18T07:30:09.490" v="3532" actId="1076"/>
          <ac:spMkLst>
            <pc:docMk/>
            <pc:sldMk cId="1227118925" sldId="411"/>
            <ac:spMk id="5" creationId="{8081348E-012C-8E65-EE96-EBE3497943C9}"/>
          </ac:spMkLst>
        </pc:spChg>
      </pc:sldChg>
      <pc:sldChg chg="addSp delSp modSp new mod">
        <pc:chgData name="김 경중" userId="e0982fc9908e6909" providerId="LiveId" clId="{F241423E-CDDD-4862-9CC0-D72DAB0B9A56}" dt="2022-05-18T07:36:36.334" v="3604" actId="21"/>
        <pc:sldMkLst>
          <pc:docMk/>
          <pc:sldMk cId="3543940225" sldId="412"/>
        </pc:sldMkLst>
        <pc:spChg chg="mod">
          <ac:chgData name="김 경중" userId="e0982fc9908e6909" providerId="LiveId" clId="{F241423E-CDDD-4862-9CC0-D72DAB0B9A56}" dt="2022-05-18T07:35:41.748" v="3567"/>
          <ac:spMkLst>
            <pc:docMk/>
            <pc:sldMk cId="3543940225" sldId="412"/>
            <ac:spMk id="2" creationId="{8296717E-09E8-3BCC-1FA7-00E270C49E1E}"/>
          </ac:spMkLst>
        </pc:spChg>
        <pc:spChg chg="add mod">
          <ac:chgData name="김 경중" userId="e0982fc9908e6909" providerId="LiveId" clId="{F241423E-CDDD-4862-9CC0-D72DAB0B9A56}" dt="2022-05-18T07:35:52.024" v="3570" actId="1076"/>
          <ac:spMkLst>
            <pc:docMk/>
            <pc:sldMk cId="3543940225" sldId="412"/>
            <ac:spMk id="3" creationId="{774B9C65-0570-1B20-7829-EFBF413B23C8}"/>
          </ac:spMkLst>
        </pc:spChg>
        <pc:spChg chg="add del mod">
          <ac:chgData name="김 경중" userId="e0982fc9908e6909" providerId="LiveId" clId="{F241423E-CDDD-4862-9CC0-D72DAB0B9A56}" dt="2022-05-18T07:36:36.334" v="3604" actId="21"/>
          <ac:spMkLst>
            <pc:docMk/>
            <pc:sldMk cId="3543940225" sldId="412"/>
            <ac:spMk id="4" creationId="{9F7794CB-4F9B-22D3-9A3B-75C9997172B7}"/>
          </ac:spMkLst>
        </pc:spChg>
      </pc:sldChg>
      <pc:sldChg chg="addSp modSp new mod">
        <pc:chgData name="김 경중" userId="e0982fc9908e6909" providerId="LiveId" clId="{F241423E-CDDD-4862-9CC0-D72DAB0B9A56}" dt="2022-05-18T07:36:40.859" v="3606" actId="1076"/>
        <pc:sldMkLst>
          <pc:docMk/>
          <pc:sldMk cId="1781458043" sldId="413"/>
        </pc:sldMkLst>
        <pc:spChg chg="mod">
          <ac:chgData name="김 경중" userId="e0982fc9908e6909" providerId="LiveId" clId="{F241423E-CDDD-4862-9CC0-D72DAB0B9A56}" dt="2022-05-18T07:36:31.191" v="3603" actId="20577"/>
          <ac:spMkLst>
            <pc:docMk/>
            <pc:sldMk cId="1781458043" sldId="413"/>
            <ac:spMk id="2" creationId="{F980DF8F-C1E3-8300-9B56-FD240CA61D17}"/>
          </ac:spMkLst>
        </pc:spChg>
        <pc:spChg chg="add mod">
          <ac:chgData name="김 경중" userId="e0982fc9908e6909" providerId="LiveId" clId="{F241423E-CDDD-4862-9CC0-D72DAB0B9A56}" dt="2022-05-18T07:36:40.859" v="3606" actId="1076"/>
          <ac:spMkLst>
            <pc:docMk/>
            <pc:sldMk cId="1781458043" sldId="413"/>
            <ac:spMk id="3" creationId="{BB3247CB-51DF-3DF8-6E79-C6F7728F227F}"/>
          </ac:spMkLst>
        </pc:spChg>
      </pc:sldChg>
      <pc:sldChg chg="new del">
        <pc:chgData name="김 경중" userId="e0982fc9908e6909" providerId="LiveId" clId="{F241423E-CDDD-4862-9CC0-D72DAB0B9A56}" dt="2022-05-18T07:36:53.197" v="3609" actId="47"/>
        <pc:sldMkLst>
          <pc:docMk/>
          <pc:sldMk cId="3467037921" sldId="414"/>
        </pc:sldMkLst>
      </pc:sldChg>
      <pc:sldChg chg="addSp delSp modSp add mod">
        <pc:chgData name="김 경중" userId="e0982fc9908e6909" providerId="LiveId" clId="{F241423E-CDDD-4862-9CC0-D72DAB0B9A56}" dt="2022-05-18T07:37:58.852" v="3618" actId="21"/>
        <pc:sldMkLst>
          <pc:docMk/>
          <pc:sldMk cId="109849981" sldId="415"/>
        </pc:sldMkLst>
        <pc:spChg chg="mod">
          <ac:chgData name="김 경중" userId="e0982fc9908e6909" providerId="LiveId" clId="{F241423E-CDDD-4862-9CC0-D72DAB0B9A56}" dt="2022-05-18T07:37:14.973" v="3610"/>
          <ac:spMkLst>
            <pc:docMk/>
            <pc:sldMk cId="109849981" sldId="415"/>
            <ac:spMk id="3" creationId="{BB3247CB-51DF-3DF8-6E79-C6F7728F227F}"/>
          </ac:spMkLst>
        </pc:spChg>
        <pc:spChg chg="add del mod">
          <ac:chgData name="김 경중" userId="e0982fc9908e6909" providerId="LiveId" clId="{F241423E-CDDD-4862-9CC0-D72DAB0B9A56}" dt="2022-05-18T07:37:58.852" v="3618" actId="21"/>
          <ac:spMkLst>
            <pc:docMk/>
            <pc:sldMk cId="109849981" sldId="415"/>
            <ac:spMk id="4" creationId="{BB43B706-ABBC-0CC2-1293-586941C6EAA4}"/>
          </ac:spMkLst>
        </pc:spChg>
      </pc:sldChg>
      <pc:sldChg chg="addSp delSp modSp add mod">
        <pc:chgData name="김 경중" userId="e0982fc9908e6909" providerId="LiveId" clId="{F241423E-CDDD-4862-9CC0-D72DAB0B9A56}" dt="2022-05-18T07:38:09.068" v="3621" actId="1076"/>
        <pc:sldMkLst>
          <pc:docMk/>
          <pc:sldMk cId="3379694975" sldId="416"/>
        </pc:sldMkLst>
        <pc:spChg chg="del">
          <ac:chgData name="김 경중" userId="e0982fc9908e6909" providerId="LiveId" clId="{F241423E-CDDD-4862-9CC0-D72DAB0B9A56}" dt="2022-05-18T07:38:04.174" v="3619" actId="478"/>
          <ac:spMkLst>
            <pc:docMk/>
            <pc:sldMk cId="3379694975" sldId="416"/>
            <ac:spMk id="3" creationId="{BB3247CB-51DF-3DF8-6E79-C6F7728F227F}"/>
          </ac:spMkLst>
        </pc:spChg>
        <pc:spChg chg="add mod">
          <ac:chgData name="김 경중" userId="e0982fc9908e6909" providerId="LiveId" clId="{F241423E-CDDD-4862-9CC0-D72DAB0B9A56}" dt="2022-05-18T07:38:09.068" v="3621" actId="1076"/>
          <ac:spMkLst>
            <pc:docMk/>
            <pc:sldMk cId="3379694975" sldId="416"/>
            <ac:spMk id="4" creationId="{965C94EB-9C6E-C5AD-8865-1F58CB1CEA19}"/>
          </ac:spMkLst>
        </pc:spChg>
      </pc:sldChg>
      <pc:sldChg chg="modSp add mod">
        <pc:chgData name="김 경중" userId="e0982fc9908e6909" providerId="LiveId" clId="{F241423E-CDDD-4862-9CC0-D72DAB0B9A56}" dt="2022-05-18T07:38:45.126" v="3636"/>
        <pc:sldMkLst>
          <pc:docMk/>
          <pc:sldMk cId="3942882688" sldId="417"/>
        </pc:sldMkLst>
        <pc:spChg chg="mod">
          <ac:chgData name="김 경중" userId="e0982fc9908e6909" providerId="LiveId" clId="{F241423E-CDDD-4862-9CC0-D72DAB0B9A56}" dt="2022-05-18T07:38:35.946" v="3635" actId="20577"/>
          <ac:spMkLst>
            <pc:docMk/>
            <pc:sldMk cId="3942882688" sldId="417"/>
            <ac:spMk id="2" creationId="{F980DF8F-C1E3-8300-9B56-FD240CA61D17}"/>
          </ac:spMkLst>
        </pc:spChg>
        <pc:spChg chg="mod">
          <ac:chgData name="김 경중" userId="e0982fc9908e6909" providerId="LiveId" clId="{F241423E-CDDD-4862-9CC0-D72DAB0B9A56}" dt="2022-05-18T07:38:45.126" v="3636"/>
          <ac:spMkLst>
            <pc:docMk/>
            <pc:sldMk cId="3942882688" sldId="417"/>
            <ac:spMk id="4" creationId="{965C94EB-9C6E-C5AD-8865-1F58CB1CEA19}"/>
          </ac:spMkLst>
        </pc:spChg>
      </pc:sldChg>
      <pc:sldChg chg="modSp add mod">
        <pc:chgData name="김 경중" userId="e0982fc9908e6909" providerId="LiveId" clId="{F241423E-CDDD-4862-9CC0-D72DAB0B9A56}" dt="2022-05-18T07:41:09.972" v="3638"/>
        <pc:sldMkLst>
          <pc:docMk/>
          <pc:sldMk cId="2538613883" sldId="418"/>
        </pc:sldMkLst>
        <pc:spChg chg="mod">
          <ac:chgData name="김 경중" userId="e0982fc9908e6909" providerId="LiveId" clId="{F241423E-CDDD-4862-9CC0-D72DAB0B9A56}" dt="2022-05-18T07:41:09.972" v="3638"/>
          <ac:spMkLst>
            <pc:docMk/>
            <pc:sldMk cId="2538613883" sldId="418"/>
            <ac:spMk id="4" creationId="{965C94EB-9C6E-C5AD-8865-1F58CB1CEA19}"/>
          </ac:spMkLst>
        </pc:spChg>
      </pc:sldChg>
      <pc:sldChg chg="addSp delSp modSp new del mod ord">
        <pc:chgData name="김 경중" userId="e0982fc9908e6909" providerId="LiveId" clId="{F241423E-CDDD-4862-9CC0-D72DAB0B9A56}" dt="2022-05-18T07:55:11.323" v="3681" actId="47"/>
        <pc:sldMkLst>
          <pc:docMk/>
          <pc:sldMk cId="1329357584" sldId="419"/>
        </pc:sldMkLst>
        <pc:spChg chg="del">
          <ac:chgData name="김 경중" userId="e0982fc9908e6909" providerId="LiveId" clId="{F241423E-CDDD-4862-9CC0-D72DAB0B9A56}" dt="2022-05-18T07:51:57.688" v="3641" actId="22"/>
          <ac:spMkLst>
            <pc:docMk/>
            <pc:sldMk cId="1329357584" sldId="419"/>
            <ac:spMk id="3" creationId="{6C520A59-6ADD-1575-9CDD-E3C449A47057}"/>
          </ac:spMkLst>
        </pc:spChg>
        <pc:picChg chg="add mod">
          <ac:chgData name="김 경중" userId="e0982fc9908e6909" providerId="LiveId" clId="{F241423E-CDDD-4862-9CC0-D72DAB0B9A56}" dt="2022-05-18T07:52:05.371" v="3646" actId="1076"/>
          <ac:picMkLst>
            <pc:docMk/>
            <pc:sldMk cId="1329357584" sldId="419"/>
            <ac:picMk id="5" creationId="{3654DF18-2E7C-6F65-6C84-47892FBE19E6}"/>
          </ac:picMkLst>
        </pc:picChg>
        <pc:picChg chg="add mod ord">
          <ac:chgData name="김 경중" userId="e0982fc9908e6909" providerId="LiveId" clId="{F241423E-CDDD-4862-9CC0-D72DAB0B9A56}" dt="2022-05-18T07:52:07.958" v="3647" actId="1076"/>
          <ac:picMkLst>
            <pc:docMk/>
            <pc:sldMk cId="1329357584" sldId="419"/>
            <ac:picMk id="7" creationId="{D805A30A-2F73-68DA-3248-6E6437773839}"/>
          </ac:picMkLst>
        </pc:picChg>
      </pc:sldChg>
      <pc:sldChg chg="addSp delSp modSp new mod">
        <pc:chgData name="김 경중" userId="e0982fc9908e6909" providerId="LiveId" clId="{F241423E-CDDD-4862-9CC0-D72DAB0B9A56}" dt="2022-05-18T07:55:04.914" v="3679" actId="20577"/>
        <pc:sldMkLst>
          <pc:docMk/>
          <pc:sldMk cId="4128519276" sldId="420"/>
        </pc:sldMkLst>
        <pc:spChg chg="mod">
          <ac:chgData name="김 경중" userId="e0982fc9908e6909" providerId="LiveId" clId="{F241423E-CDDD-4862-9CC0-D72DAB0B9A56}" dt="2022-05-18T07:55:04.914" v="3679" actId="20577"/>
          <ac:spMkLst>
            <pc:docMk/>
            <pc:sldMk cId="4128519276" sldId="420"/>
            <ac:spMk id="2" creationId="{B313AD94-DCD9-F907-C140-27B218F2BA93}"/>
          </ac:spMkLst>
        </pc:spChg>
        <pc:spChg chg="del">
          <ac:chgData name="김 경중" userId="e0982fc9908e6909" providerId="LiveId" clId="{F241423E-CDDD-4862-9CC0-D72DAB0B9A56}" dt="2022-05-18T07:54:51.281" v="3657" actId="478"/>
          <ac:spMkLst>
            <pc:docMk/>
            <pc:sldMk cId="4128519276" sldId="420"/>
            <ac:spMk id="3" creationId="{A596BCFF-CD0A-A1B1-AD30-DE4A7401821F}"/>
          </ac:spMkLst>
        </pc:spChg>
        <pc:picChg chg="add mod">
          <ac:chgData name="김 경중" userId="e0982fc9908e6909" providerId="LiveId" clId="{F241423E-CDDD-4862-9CC0-D72DAB0B9A56}" dt="2022-05-18T07:54:58.084" v="3661" actId="14100"/>
          <ac:picMkLst>
            <pc:docMk/>
            <pc:sldMk cId="4128519276" sldId="420"/>
            <ac:picMk id="5" creationId="{5695E7A3-2258-3B58-4C7C-4DE00395D3BE}"/>
          </ac:picMkLst>
        </pc:picChg>
      </pc:sldChg>
      <pc:sldChg chg="addSp modSp new mod">
        <pc:chgData name="김 경중" userId="e0982fc9908e6909" providerId="LiveId" clId="{F241423E-CDDD-4862-9CC0-D72DAB0B9A56}" dt="2022-05-18T09:21:08.877" v="4489" actId="20577"/>
        <pc:sldMkLst>
          <pc:docMk/>
          <pc:sldMk cId="683566123" sldId="421"/>
        </pc:sldMkLst>
        <pc:spChg chg="mod">
          <ac:chgData name="김 경중" userId="e0982fc9908e6909" providerId="LiveId" clId="{F241423E-CDDD-4862-9CC0-D72DAB0B9A56}" dt="2022-05-18T09:16:22.274" v="4129" actId="20577"/>
          <ac:spMkLst>
            <pc:docMk/>
            <pc:sldMk cId="683566123" sldId="421"/>
            <ac:spMk id="2" creationId="{0EE6C202-C3EC-B620-01DF-7BB32E827508}"/>
          </ac:spMkLst>
        </pc:spChg>
        <pc:spChg chg="mod">
          <ac:chgData name="김 경중" userId="e0982fc9908e6909" providerId="LiveId" clId="{F241423E-CDDD-4862-9CC0-D72DAB0B9A56}" dt="2022-05-18T09:21:08.877" v="4489" actId="20577"/>
          <ac:spMkLst>
            <pc:docMk/>
            <pc:sldMk cId="683566123" sldId="421"/>
            <ac:spMk id="3" creationId="{4D0910A8-6967-A5F1-19A8-B567892FB9AD}"/>
          </ac:spMkLst>
        </pc:spChg>
        <pc:picChg chg="add mod">
          <ac:chgData name="김 경중" userId="e0982fc9908e6909" providerId="LiveId" clId="{F241423E-CDDD-4862-9CC0-D72DAB0B9A56}" dt="2022-05-18T09:20:23.245" v="4488" actId="1076"/>
          <ac:picMkLst>
            <pc:docMk/>
            <pc:sldMk cId="683566123" sldId="421"/>
            <ac:picMk id="5" creationId="{690482A3-903C-534E-0E20-067CA77743D2}"/>
          </ac:picMkLst>
        </pc:picChg>
      </pc:sldChg>
    </pc:docChg>
  </pc:docChgLst>
  <pc:docChgLst>
    <pc:chgData name="김 경중" userId="e0982fc9908e6909" providerId="LiveId" clId="{C9CAC8CF-D798-4F7F-ADC1-DF1D7919E383}"/>
    <pc:docChg chg="modSld">
      <pc:chgData name="김 경중" userId="e0982fc9908e6909" providerId="LiveId" clId="{C9CAC8CF-D798-4F7F-ADC1-DF1D7919E383}" dt="2022-05-12T07:05:49.776" v="4" actId="1076"/>
      <pc:docMkLst>
        <pc:docMk/>
      </pc:docMkLst>
      <pc:sldChg chg="modSp mod">
        <pc:chgData name="김 경중" userId="e0982fc9908e6909" providerId="LiveId" clId="{C9CAC8CF-D798-4F7F-ADC1-DF1D7919E383}" dt="2022-05-12T05:31:21.580" v="0" actId="20577"/>
        <pc:sldMkLst>
          <pc:docMk/>
          <pc:sldMk cId="3158333812" sldId="365"/>
        </pc:sldMkLst>
        <pc:graphicFrameChg chg="modGraphic">
          <ac:chgData name="김 경중" userId="e0982fc9908e6909" providerId="LiveId" clId="{C9CAC8CF-D798-4F7F-ADC1-DF1D7919E383}" dt="2022-05-12T05:31:21.580" v="0" actId="20577"/>
          <ac:graphicFrameMkLst>
            <pc:docMk/>
            <pc:sldMk cId="3158333812" sldId="365"/>
            <ac:graphicFrameMk id="7" creationId="{7C6F1DAD-F2CB-406F-BA8A-29B511ED37B4}"/>
          </ac:graphicFrameMkLst>
        </pc:graphicFrameChg>
      </pc:sldChg>
      <pc:sldChg chg="modSp mod">
        <pc:chgData name="김 경중" userId="e0982fc9908e6909" providerId="LiveId" clId="{C9CAC8CF-D798-4F7F-ADC1-DF1D7919E383}" dt="2022-05-12T07:02:55.207" v="3" actId="692"/>
        <pc:sldMkLst>
          <pc:docMk/>
          <pc:sldMk cId="1101048758" sldId="379"/>
        </pc:sldMkLst>
        <pc:cxnChg chg="mod">
          <ac:chgData name="김 경중" userId="e0982fc9908e6909" providerId="LiveId" clId="{C9CAC8CF-D798-4F7F-ADC1-DF1D7919E383}" dt="2022-05-12T07:02:46.927" v="2" actId="692"/>
          <ac:cxnSpMkLst>
            <pc:docMk/>
            <pc:sldMk cId="1101048758" sldId="379"/>
            <ac:cxnSpMk id="93" creationId="{FFB252E7-D067-AE09-6905-B915BEA21EA6}"/>
          </ac:cxnSpMkLst>
        </pc:cxnChg>
        <pc:cxnChg chg="mod">
          <ac:chgData name="김 경중" userId="e0982fc9908e6909" providerId="LiveId" clId="{C9CAC8CF-D798-4F7F-ADC1-DF1D7919E383}" dt="2022-05-12T07:02:55.207" v="3" actId="692"/>
          <ac:cxnSpMkLst>
            <pc:docMk/>
            <pc:sldMk cId="1101048758" sldId="379"/>
            <ac:cxnSpMk id="96" creationId="{06960136-381F-3E72-6F80-DF5D4FD6CD43}"/>
          </ac:cxnSpMkLst>
        </pc:cxnChg>
      </pc:sldChg>
      <pc:sldChg chg="modSp mod">
        <pc:chgData name="김 경중" userId="e0982fc9908e6909" providerId="LiveId" clId="{C9CAC8CF-D798-4F7F-ADC1-DF1D7919E383}" dt="2022-05-12T07:05:49.776" v="4" actId="1076"/>
        <pc:sldMkLst>
          <pc:docMk/>
          <pc:sldMk cId="2052272668" sldId="392"/>
        </pc:sldMkLst>
        <pc:spChg chg="mod">
          <ac:chgData name="김 경중" userId="e0982fc9908e6909" providerId="LiveId" clId="{C9CAC8CF-D798-4F7F-ADC1-DF1D7919E383}" dt="2022-05-12T07:05:49.776" v="4" actId="1076"/>
          <ac:spMkLst>
            <pc:docMk/>
            <pc:sldMk cId="2052272668" sldId="392"/>
            <ac:spMk id="12" creationId="{8F182E7C-5707-32B3-8E82-A23F7285D430}"/>
          </ac:spMkLst>
        </pc:spChg>
      </pc:sldChg>
    </pc:docChg>
  </pc:docChgLst>
  <pc:docChgLst>
    <pc:chgData name="김 경중" userId="e0982fc9908e6909" providerId="LiveId" clId="{3D7AD99D-A712-434B-B171-D9EA38915F8C}"/>
    <pc:docChg chg="undo custSel addSld delSld modSld">
      <pc:chgData name="김 경중" userId="e0982fc9908e6909" providerId="LiveId" clId="{3D7AD99D-A712-434B-B171-D9EA38915F8C}" dt="2022-05-13T04:53:15.659" v="5471" actId="1076"/>
      <pc:docMkLst>
        <pc:docMk/>
      </pc:docMkLst>
      <pc:sldChg chg="modSp add mod">
        <pc:chgData name="김 경중" userId="e0982fc9908e6909" providerId="LiveId" clId="{3D7AD99D-A712-434B-B171-D9EA38915F8C}" dt="2022-05-11T08:56:07.357" v="4930" actId="20577"/>
        <pc:sldMkLst>
          <pc:docMk/>
          <pc:sldMk cId="2288655212" sldId="323"/>
        </pc:sldMkLst>
        <pc:spChg chg="mod">
          <ac:chgData name="김 경중" userId="e0982fc9908e6909" providerId="LiveId" clId="{3D7AD99D-A712-434B-B171-D9EA38915F8C}" dt="2022-05-11T08:56:07.357" v="4930" actId="20577"/>
          <ac:spMkLst>
            <pc:docMk/>
            <pc:sldMk cId="2288655212" sldId="323"/>
            <ac:spMk id="2" creationId="{E74A691F-5E9A-4BA2-89FE-90E296E8B5FA}"/>
          </ac:spMkLst>
        </pc:spChg>
      </pc:sldChg>
      <pc:sldChg chg="modSp add mod">
        <pc:chgData name="김 경중" userId="e0982fc9908e6909" providerId="LiveId" clId="{3D7AD99D-A712-434B-B171-D9EA38915F8C}" dt="2022-05-11T08:55:56.884" v="4925" actId="20577"/>
        <pc:sldMkLst>
          <pc:docMk/>
          <pc:sldMk cId="1095972938" sldId="333"/>
        </pc:sldMkLst>
        <pc:spChg chg="mod">
          <ac:chgData name="김 경중" userId="e0982fc9908e6909" providerId="LiveId" clId="{3D7AD99D-A712-434B-B171-D9EA38915F8C}" dt="2022-05-11T08:55:56.884" v="4925" actId="20577"/>
          <ac:spMkLst>
            <pc:docMk/>
            <pc:sldMk cId="1095972938" sldId="333"/>
            <ac:spMk id="2" creationId="{3550CF36-27F1-45CC-90CF-3A3F6ADA2142}"/>
          </ac:spMkLst>
        </pc:spChg>
      </pc:sldChg>
      <pc:sldChg chg="add">
        <pc:chgData name="김 경중" userId="e0982fc9908e6909" providerId="LiveId" clId="{3D7AD99D-A712-434B-B171-D9EA38915F8C}" dt="2022-05-11T08:55:31.353" v="4885"/>
        <pc:sldMkLst>
          <pc:docMk/>
          <pc:sldMk cId="4232628128" sldId="334"/>
        </pc:sldMkLst>
      </pc:sldChg>
      <pc:sldChg chg="modSp add mod">
        <pc:chgData name="김 경중" userId="e0982fc9908e6909" providerId="LiveId" clId="{3D7AD99D-A712-434B-B171-D9EA38915F8C}" dt="2022-05-11T08:56:20.525" v="4931"/>
        <pc:sldMkLst>
          <pc:docMk/>
          <pc:sldMk cId="1281018756" sldId="335"/>
        </pc:sldMkLst>
        <pc:spChg chg="mod">
          <ac:chgData name="김 경중" userId="e0982fc9908e6909" providerId="LiveId" clId="{3D7AD99D-A712-434B-B171-D9EA38915F8C}" dt="2022-05-11T08:56:20.525" v="4931"/>
          <ac:spMkLst>
            <pc:docMk/>
            <pc:sldMk cId="1281018756" sldId="335"/>
            <ac:spMk id="2" creationId="{7B2AE1FC-CC71-48F9-9444-A4474CFA98D3}"/>
          </ac:spMkLst>
        </pc:spChg>
      </pc:sldChg>
      <pc:sldChg chg="add">
        <pc:chgData name="김 경중" userId="e0982fc9908e6909" providerId="LiveId" clId="{3D7AD99D-A712-434B-B171-D9EA38915F8C}" dt="2022-05-11T08:55:31.353" v="4885"/>
        <pc:sldMkLst>
          <pc:docMk/>
          <pc:sldMk cId="2693557907" sldId="336"/>
        </pc:sldMkLst>
      </pc:sldChg>
      <pc:sldChg chg="add del">
        <pc:chgData name="김 경중" userId="e0982fc9908e6909" providerId="LiveId" clId="{3D7AD99D-A712-434B-B171-D9EA38915F8C}" dt="2022-05-11T08:56:46.219" v="4932" actId="47"/>
        <pc:sldMkLst>
          <pc:docMk/>
          <pc:sldMk cId="1145835277" sldId="337"/>
        </pc:sldMkLst>
      </pc:sldChg>
      <pc:sldChg chg="delSp mod">
        <pc:chgData name="김 경중" userId="e0982fc9908e6909" providerId="LiveId" clId="{3D7AD99D-A712-434B-B171-D9EA38915F8C}" dt="2022-05-11T06:41:37.257" v="2749" actId="21"/>
        <pc:sldMkLst>
          <pc:docMk/>
          <pc:sldMk cId="195703557" sldId="355"/>
        </pc:sldMkLst>
        <pc:picChg chg="del">
          <ac:chgData name="김 경중" userId="e0982fc9908e6909" providerId="LiveId" clId="{3D7AD99D-A712-434B-B171-D9EA38915F8C}" dt="2022-05-11T06:41:37.257" v="2749" actId="21"/>
          <ac:picMkLst>
            <pc:docMk/>
            <pc:sldMk cId="195703557" sldId="355"/>
            <ac:picMk id="5" creationId="{00B1AF72-5AA6-450C-8E7C-85917D13F2DA}"/>
          </ac:picMkLst>
        </pc:picChg>
      </pc:sldChg>
      <pc:sldChg chg="addSp modSp mod">
        <pc:chgData name="김 경중" userId="e0982fc9908e6909" providerId="LiveId" clId="{3D7AD99D-A712-434B-B171-D9EA38915F8C}" dt="2022-05-11T06:48:53.733" v="2882"/>
        <pc:sldMkLst>
          <pc:docMk/>
          <pc:sldMk cId="662149014" sldId="361"/>
        </pc:sldMkLst>
        <pc:spChg chg="mod">
          <ac:chgData name="김 경중" userId="e0982fc9908e6909" providerId="LiveId" clId="{3D7AD99D-A712-434B-B171-D9EA38915F8C}" dt="2022-05-11T06:48:53.733" v="2882"/>
          <ac:spMkLst>
            <pc:docMk/>
            <pc:sldMk cId="662149014" sldId="361"/>
            <ac:spMk id="3" creationId="{B32BC8D0-2EB9-415B-98DC-E63D8E93A299}"/>
          </ac:spMkLst>
        </pc:spChg>
        <pc:spChg chg="add mod">
          <ac:chgData name="김 경중" userId="e0982fc9908e6909" providerId="LiveId" clId="{3D7AD99D-A712-434B-B171-D9EA38915F8C}" dt="2022-05-11T06:42:41.223" v="2772" actId="1076"/>
          <ac:spMkLst>
            <pc:docMk/>
            <pc:sldMk cId="662149014" sldId="361"/>
            <ac:spMk id="7" creationId="{2D5CA4A5-0F3F-BC2F-5122-65C2989C707F}"/>
          </ac:spMkLst>
        </pc:spChg>
        <pc:picChg chg="mod">
          <ac:chgData name="김 경중" userId="e0982fc9908e6909" providerId="LiveId" clId="{3D7AD99D-A712-434B-B171-D9EA38915F8C}" dt="2022-05-11T06:48:39.970" v="2876" actId="1076"/>
          <ac:picMkLst>
            <pc:docMk/>
            <pc:sldMk cId="662149014" sldId="361"/>
            <ac:picMk id="6" creationId="{37725807-AC4D-428F-981D-ECBBE9E6F860}"/>
          </ac:picMkLst>
        </pc:picChg>
      </pc:sldChg>
      <pc:sldChg chg="modSp mod">
        <pc:chgData name="김 경중" userId="e0982fc9908e6909" providerId="LiveId" clId="{3D7AD99D-A712-434B-B171-D9EA38915F8C}" dt="2022-05-07T09:22:08.092" v="527" actId="20577"/>
        <pc:sldMkLst>
          <pc:docMk/>
          <pc:sldMk cId="161171417" sldId="369"/>
        </pc:sldMkLst>
        <pc:spChg chg="mod">
          <ac:chgData name="김 경중" userId="e0982fc9908e6909" providerId="LiveId" clId="{3D7AD99D-A712-434B-B171-D9EA38915F8C}" dt="2022-05-07T09:22:08.092" v="527" actId="20577"/>
          <ac:spMkLst>
            <pc:docMk/>
            <pc:sldMk cId="161171417" sldId="369"/>
            <ac:spMk id="2" creationId="{4084AD7A-DDF2-4AB6-BDE7-51E9F8636B82}"/>
          </ac:spMkLst>
        </pc:spChg>
      </pc:sldChg>
      <pc:sldChg chg="modSp mod">
        <pc:chgData name="김 경중" userId="e0982fc9908e6909" providerId="LiveId" clId="{3D7AD99D-A712-434B-B171-D9EA38915F8C}" dt="2022-05-07T09:22:12.606" v="528"/>
        <pc:sldMkLst>
          <pc:docMk/>
          <pc:sldMk cId="769147996" sldId="371"/>
        </pc:sldMkLst>
        <pc:spChg chg="mod">
          <ac:chgData name="김 경중" userId="e0982fc9908e6909" providerId="LiveId" clId="{3D7AD99D-A712-434B-B171-D9EA38915F8C}" dt="2022-05-07T09:22:12.606" v="528"/>
          <ac:spMkLst>
            <pc:docMk/>
            <pc:sldMk cId="769147996" sldId="371"/>
            <ac:spMk id="2" creationId="{3AABC6A6-7C50-4702-B0D2-FF1A37EBDAA6}"/>
          </ac:spMkLst>
        </pc:spChg>
      </pc:sldChg>
      <pc:sldChg chg="modSp mod">
        <pc:chgData name="김 경중" userId="e0982fc9908e6909" providerId="LiveId" clId="{3D7AD99D-A712-434B-B171-D9EA38915F8C}" dt="2022-05-07T09:22:14.900" v="529"/>
        <pc:sldMkLst>
          <pc:docMk/>
          <pc:sldMk cId="1678622277" sldId="373"/>
        </pc:sldMkLst>
        <pc:spChg chg="mod">
          <ac:chgData name="김 경중" userId="e0982fc9908e6909" providerId="LiveId" clId="{3D7AD99D-A712-434B-B171-D9EA38915F8C}" dt="2022-05-07T09:22:14.900" v="529"/>
          <ac:spMkLst>
            <pc:docMk/>
            <pc:sldMk cId="1678622277" sldId="373"/>
            <ac:spMk id="2" creationId="{AA464E0C-97F4-4F98-AD3B-1580314688FD}"/>
          </ac:spMkLst>
        </pc:spChg>
      </pc:sldChg>
      <pc:sldChg chg="modSp mod">
        <pc:chgData name="김 경중" userId="e0982fc9908e6909" providerId="LiveId" clId="{3D7AD99D-A712-434B-B171-D9EA38915F8C}" dt="2022-05-07T09:22:22.735" v="532" actId="20577"/>
        <pc:sldMkLst>
          <pc:docMk/>
          <pc:sldMk cId="2333136321" sldId="374"/>
        </pc:sldMkLst>
        <pc:spChg chg="mod">
          <ac:chgData name="김 경중" userId="e0982fc9908e6909" providerId="LiveId" clId="{3D7AD99D-A712-434B-B171-D9EA38915F8C}" dt="2022-05-07T09:22:18.053" v="530"/>
          <ac:spMkLst>
            <pc:docMk/>
            <pc:sldMk cId="2333136321" sldId="374"/>
            <ac:spMk id="2" creationId="{C2AD338A-2BB9-4A8C-B4E6-CA70F7A73477}"/>
          </ac:spMkLst>
        </pc:spChg>
        <pc:spChg chg="mod">
          <ac:chgData name="김 경중" userId="e0982fc9908e6909" providerId="LiveId" clId="{3D7AD99D-A712-434B-B171-D9EA38915F8C}" dt="2022-05-07T09:22:22.735" v="532" actId="20577"/>
          <ac:spMkLst>
            <pc:docMk/>
            <pc:sldMk cId="2333136321" sldId="374"/>
            <ac:spMk id="3" creationId="{C68EB491-53D6-40EA-AD67-3AB7A7949544}"/>
          </ac:spMkLst>
        </pc:spChg>
      </pc:sldChg>
      <pc:sldChg chg="modSp new mod">
        <pc:chgData name="김 경중" userId="e0982fc9908e6909" providerId="LiveId" clId="{3D7AD99D-A712-434B-B171-D9EA38915F8C}" dt="2022-05-11T06:11:05.553" v="2325" actId="20577"/>
        <pc:sldMkLst>
          <pc:docMk/>
          <pc:sldMk cId="401400360" sldId="375"/>
        </pc:sldMkLst>
        <pc:spChg chg="mod">
          <ac:chgData name="김 경중" userId="e0982fc9908e6909" providerId="LiveId" clId="{3D7AD99D-A712-434B-B171-D9EA38915F8C}" dt="2022-05-07T09:22:26.199" v="533"/>
          <ac:spMkLst>
            <pc:docMk/>
            <pc:sldMk cId="401400360" sldId="375"/>
            <ac:spMk id="2" creationId="{E2A043ED-A1EE-743D-AA64-A269A5AE4D12}"/>
          </ac:spMkLst>
        </pc:spChg>
        <pc:spChg chg="mod">
          <ac:chgData name="김 경중" userId="e0982fc9908e6909" providerId="LiveId" clId="{3D7AD99D-A712-434B-B171-D9EA38915F8C}" dt="2022-05-11T06:11:05.553" v="2325" actId="20577"/>
          <ac:spMkLst>
            <pc:docMk/>
            <pc:sldMk cId="401400360" sldId="375"/>
            <ac:spMk id="3" creationId="{F5051453-17D4-9F13-72FE-DEC982DB499A}"/>
          </ac:spMkLst>
        </pc:spChg>
      </pc:sldChg>
      <pc:sldChg chg="modSp new mod">
        <pc:chgData name="김 경중" userId="e0982fc9908e6909" providerId="LiveId" clId="{3D7AD99D-A712-434B-B171-D9EA38915F8C}" dt="2022-05-04T07:54:43.125" v="297" actId="15"/>
        <pc:sldMkLst>
          <pc:docMk/>
          <pc:sldMk cId="2168805850" sldId="376"/>
        </pc:sldMkLst>
        <pc:spChg chg="mod">
          <ac:chgData name="김 경중" userId="e0982fc9908e6909" providerId="LiveId" clId="{3D7AD99D-A712-434B-B171-D9EA38915F8C}" dt="2022-05-04T07:50:41.641" v="63"/>
          <ac:spMkLst>
            <pc:docMk/>
            <pc:sldMk cId="2168805850" sldId="376"/>
            <ac:spMk id="2" creationId="{83583BA1-1EF9-1C41-B607-A6EB880F41D9}"/>
          </ac:spMkLst>
        </pc:spChg>
        <pc:spChg chg="mod">
          <ac:chgData name="김 경중" userId="e0982fc9908e6909" providerId="LiveId" clId="{3D7AD99D-A712-434B-B171-D9EA38915F8C}" dt="2022-05-04T07:54:43.125" v="297" actId="15"/>
          <ac:spMkLst>
            <pc:docMk/>
            <pc:sldMk cId="2168805850" sldId="376"/>
            <ac:spMk id="3" creationId="{F8C3E6D0-6405-024A-D97D-DEC8DD5018FC}"/>
          </ac:spMkLst>
        </pc:spChg>
      </pc:sldChg>
      <pc:sldChg chg="modSp new mod">
        <pc:chgData name="김 경중" userId="e0982fc9908e6909" providerId="LiveId" clId="{3D7AD99D-A712-434B-B171-D9EA38915F8C}" dt="2022-05-06T07:42:51.569" v="355" actId="20577"/>
        <pc:sldMkLst>
          <pc:docMk/>
          <pc:sldMk cId="539957707" sldId="377"/>
        </pc:sldMkLst>
        <pc:spChg chg="mod">
          <ac:chgData name="김 경중" userId="e0982fc9908e6909" providerId="LiveId" clId="{3D7AD99D-A712-434B-B171-D9EA38915F8C}" dt="2022-05-04T07:54:54.563" v="299"/>
          <ac:spMkLst>
            <pc:docMk/>
            <pc:sldMk cId="539957707" sldId="377"/>
            <ac:spMk id="2" creationId="{748136B6-5C21-7456-EEFF-31D9731278C8}"/>
          </ac:spMkLst>
        </pc:spChg>
        <pc:spChg chg="mod">
          <ac:chgData name="김 경중" userId="e0982fc9908e6909" providerId="LiveId" clId="{3D7AD99D-A712-434B-B171-D9EA38915F8C}" dt="2022-05-06T07:42:51.569" v="355" actId="20577"/>
          <ac:spMkLst>
            <pc:docMk/>
            <pc:sldMk cId="539957707" sldId="377"/>
            <ac:spMk id="3" creationId="{E6B2A1D0-8E94-353E-E2C4-271F2D16C413}"/>
          </ac:spMkLst>
        </pc:spChg>
      </pc:sldChg>
      <pc:sldChg chg="addSp delSp modSp new del mod">
        <pc:chgData name="김 경중" userId="e0982fc9908e6909" providerId="LiveId" clId="{3D7AD99D-A712-434B-B171-D9EA38915F8C}" dt="2022-05-06T09:38:59.990" v="509" actId="47"/>
        <pc:sldMkLst>
          <pc:docMk/>
          <pc:sldMk cId="1643465807" sldId="378"/>
        </pc:sldMkLst>
        <pc:spChg chg="del mod">
          <ac:chgData name="김 경중" userId="e0982fc9908e6909" providerId="LiveId" clId="{3D7AD99D-A712-434B-B171-D9EA38915F8C}" dt="2022-05-06T09:33:02.954" v="456" actId="478"/>
          <ac:spMkLst>
            <pc:docMk/>
            <pc:sldMk cId="1643465807" sldId="378"/>
            <ac:spMk id="2" creationId="{692D3214-690B-123B-01F0-D94ACF4F2676}"/>
          </ac:spMkLst>
        </pc:spChg>
        <pc:spChg chg="del">
          <ac:chgData name="김 경중" userId="e0982fc9908e6909" providerId="LiveId" clId="{3D7AD99D-A712-434B-B171-D9EA38915F8C}" dt="2022-05-06T09:21:23.627" v="358" actId="478"/>
          <ac:spMkLst>
            <pc:docMk/>
            <pc:sldMk cId="1643465807" sldId="378"/>
            <ac:spMk id="3" creationId="{9E0AE929-263E-19E5-A2F4-5321BCA9A078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4" creationId="{C4DB9330-13FB-A59B-CD86-EE87329013A3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5" creationId="{A0BA5769-F6BE-CF48-A064-65137D41E2E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6" creationId="{C7CC3F59-7792-4EDE-F763-1BCCD82B3F4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7" creationId="{AD2D2A04-F5C3-7A91-2865-D9D18B8E1E3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8" creationId="{00144D30-D139-48FD-BFFE-739CBE81ED36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6" creationId="{E307E736-464B-963A-647A-5D6C905695F6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7" creationId="{4E9E1B12-2C3B-EE7B-E6FF-2D56B6920E76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8" creationId="{66E97640-215E-244D-3237-E7A7DCEF0F6D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9" creationId="{6FFBC429-DBD0-4506-F3EF-FFBD1C2D2E27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20" creationId="{BE8B43EA-8C21-4C44-A9A6-A99418AFC1D7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21" creationId="{A8FFB24F-B315-B503-C74A-09D5B15BCF1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22" creationId="{C5864785-1A0F-B687-B963-BD77ED7B8F72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83" creationId="{9F26A48B-021F-BD7D-6D2E-708F5B97E2D5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87" creationId="{050B5AD8-8918-A193-1B79-DF318B63E525}"/>
          </ac:spMkLst>
        </pc:spChg>
        <pc:spChg chg="add del mod">
          <ac:chgData name="김 경중" userId="e0982fc9908e6909" providerId="LiveId" clId="{3D7AD99D-A712-434B-B171-D9EA38915F8C}" dt="2022-05-06T09:30:26.434" v="440" actId="478"/>
          <ac:spMkLst>
            <pc:docMk/>
            <pc:sldMk cId="1643465807" sldId="378"/>
            <ac:spMk id="94" creationId="{A1078BBF-C06F-790F-CA3D-34A9B7225362}"/>
          </ac:spMkLst>
        </pc:spChg>
        <pc:spChg chg="add del mod">
          <ac:chgData name="김 경중" userId="e0982fc9908e6909" providerId="LiveId" clId="{3D7AD99D-A712-434B-B171-D9EA38915F8C}" dt="2022-05-06T09:33:04.252" v="457" actId="478"/>
          <ac:spMkLst>
            <pc:docMk/>
            <pc:sldMk cId="1643465807" sldId="378"/>
            <ac:spMk id="104" creationId="{DE1648C2-1643-71FC-68C0-C19835128C99}"/>
          </ac:spMkLst>
        </pc:sp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9" creationId="{9BE58EA7-9732-42DA-EA40-CBA2E7678F46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0" creationId="{EB80CFBD-6330-F482-652E-70B4C440F6F1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1" creationId="{BEF42AF3-593A-DAEE-5545-118153682737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2" creationId="{7F884D81-E73D-1370-4D0F-109B767BCE46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3" creationId="{08B12B25-2AA0-4C77-793D-0CD4934DE922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4" creationId="{D465C330-CD0B-E17C-E8B8-F3C60FC47D3F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5" creationId="{5CFBB9C9-8376-A5CA-92F3-61503D740971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77" creationId="{BE186E97-1CB2-372E-A215-297276002CBB}"/>
          </ac:cxnSpMkLst>
        </pc:cxnChg>
      </pc:sldChg>
      <pc:sldChg chg="addSp modSp new mod">
        <pc:chgData name="김 경중" userId="e0982fc9908e6909" providerId="LiveId" clId="{3D7AD99D-A712-434B-B171-D9EA38915F8C}" dt="2022-05-06T09:38:48.838" v="507" actId="692"/>
        <pc:sldMkLst>
          <pc:docMk/>
          <pc:sldMk cId="1101048758" sldId="379"/>
        </pc:sldMkLst>
        <pc:spChg chg="add mod">
          <ac:chgData name="김 경중" userId="e0982fc9908e6909" providerId="LiveId" clId="{3D7AD99D-A712-434B-B171-D9EA38915F8C}" dt="2022-05-06T09:35:21.408" v="474" actId="207"/>
          <ac:spMkLst>
            <pc:docMk/>
            <pc:sldMk cId="1101048758" sldId="379"/>
            <ac:spMk id="2" creationId="{2BB5975F-4D03-CE69-9CE6-ACCDBD98AFD3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3" creationId="{59BA7185-76C8-A273-8D63-1CCEDF8FD8BB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4" creationId="{45040A71-005F-7A6E-C776-FDBF7287B128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5" creationId="{F9888CE8-333F-B6A2-B091-8AC83970193C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6" creationId="{5F38EEA4-1BB7-54FA-A2FA-96DAF11C1E90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4" creationId="{C4FF462F-C435-A5AD-C2C3-CF9C02A1D19B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5" creationId="{BF9084A3-05D6-3B8F-2E2C-F6864289E19B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6" creationId="{1AA4028E-A454-F7A2-DD50-616BD7B2BBAC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7" creationId="{2F47AE38-3657-F3B0-813F-42C8D210F498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8" creationId="{113F47F0-AA5A-AF50-762D-DFAE0C3FD2A2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9" creationId="{9D54857B-74B7-39EE-F18C-CAE2E1D05647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20" creationId="{47166B41-69EF-51C5-A8E7-D8A3E2CBD30E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22" creationId="{5CA95336-4158-C353-A8C1-342C021F87CF}"/>
          </ac:spMkLst>
        </pc:spChg>
        <pc:spChg chg="add mod">
          <ac:chgData name="김 경중" userId="e0982fc9908e6909" providerId="LiveId" clId="{3D7AD99D-A712-434B-B171-D9EA38915F8C}" dt="2022-05-06T09:35:31.717" v="476" actId="207"/>
          <ac:spMkLst>
            <pc:docMk/>
            <pc:sldMk cId="1101048758" sldId="379"/>
            <ac:spMk id="23" creationId="{50B05996-C1E1-573D-C938-BBDD74C84584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24" creationId="{483E2CCF-30EA-E548-0614-76B74D1C3578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25" creationId="{CFA2A0FC-840D-2DD8-182A-21984623B0FA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26" creationId="{CA660B67-0D3A-9CC0-51BD-9BB5111E86C4}"/>
          </ac:spMkLst>
        </pc:spChg>
        <pc:spChg chg="add mod">
          <ac:chgData name="김 경중" userId="e0982fc9908e6909" providerId="LiveId" clId="{3D7AD99D-A712-434B-B171-D9EA38915F8C}" dt="2022-05-06T09:36:03.373" v="484" actId="207"/>
          <ac:spMkLst>
            <pc:docMk/>
            <pc:sldMk cId="1101048758" sldId="379"/>
            <ac:spMk id="27" creationId="{17EDE254-99A7-5344-B566-29EA7FAA0870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5" creationId="{3CAA1421-8852-B124-3BB6-E04916D7C26E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6" creationId="{99949A53-596F-1E9E-6870-226FC84EE965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7" creationId="{1F577EE2-1EEA-57B0-5ECA-66B4B6ABFFF0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8" creationId="{524BEB0D-0E36-22C3-FA1A-540E38049A09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9" creationId="{CB5335FD-7278-E665-401F-74E7A6D80D2C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40" creationId="{690C2023-2B73-FE64-FDA8-5A2D1F80FDF5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41" creationId="{07EC96ED-FF44-956A-1618-F6FDEF397754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43" creationId="{9671E35E-CCD3-3CA7-A493-7B9F8C77030F}"/>
          </ac:spMkLst>
        </pc:spChg>
        <pc:spChg chg="add mod">
          <ac:chgData name="김 경중" userId="e0982fc9908e6909" providerId="LiveId" clId="{3D7AD99D-A712-434B-B171-D9EA38915F8C}" dt="2022-05-06T09:35:38.482" v="478" actId="207"/>
          <ac:spMkLst>
            <pc:docMk/>
            <pc:sldMk cId="1101048758" sldId="379"/>
            <ac:spMk id="44" creationId="{7F8C62C1-414E-97F8-2FA2-FA73737649E8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45" creationId="{3E89DAEF-E441-4C1F-13FF-943C44C8327D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46" creationId="{7F2F9209-BADE-64F6-F4CB-BD08054BE6BC}"/>
          </ac:spMkLst>
        </pc:spChg>
        <pc:spChg chg="add mod">
          <ac:chgData name="김 경중" userId="e0982fc9908e6909" providerId="LiveId" clId="{3D7AD99D-A712-434B-B171-D9EA38915F8C}" dt="2022-05-06T09:36:43.899" v="491" actId="207"/>
          <ac:spMkLst>
            <pc:docMk/>
            <pc:sldMk cId="1101048758" sldId="379"/>
            <ac:spMk id="47" creationId="{E86842F1-A633-1F74-7111-120E5EA0B4E2}"/>
          </ac:spMkLst>
        </pc:spChg>
        <pc:spChg chg="add mod">
          <ac:chgData name="김 경중" userId="e0982fc9908e6909" providerId="LiveId" clId="{3D7AD99D-A712-434B-B171-D9EA38915F8C}" dt="2022-05-06T09:36:11.808" v="485" actId="207"/>
          <ac:spMkLst>
            <pc:docMk/>
            <pc:sldMk cId="1101048758" sldId="379"/>
            <ac:spMk id="48" creationId="{636E5399-D41D-F1CF-A1E0-182EE1CE19E7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6" creationId="{A433B0E3-3DB6-9D77-759F-3532A0BC261E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7" creationId="{31581652-C9B8-86FD-8BD4-1FA4F32700B2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8" creationId="{E0E15AD2-FAF3-0497-4295-58F04F5D2442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9" creationId="{BF9FAEB4-D9A7-E052-0B11-D17AB0908775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0" creationId="{89EE613E-D951-77F4-23B0-18019D9A9896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1" creationId="{791501EA-1E98-263A-26DB-6D2F4DD746F3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2" creationId="{8B112F4C-3057-9A02-10F4-0F6322B1DE1D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4" creationId="{09108F75-609B-2973-BD55-A9741B1E8E0A}"/>
          </ac:spMkLst>
        </pc:spChg>
        <pc:spChg chg="add mod">
          <ac:chgData name="김 경중" userId="e0982fc9908e6909" providerId="LiveId" clId="{3D7AD99D-A712-434B-B171-D9EA38915F8C}" dt="2022-05-06T09:35:45.152" v="480" actId="207"/>
          <ac:spMkLst>
            <pc:docMk/>
            <pc:sldMk cId="1101048758" sldId="379"/>
            <ac:spMk id="65" creationId="{8D508AE8-BA8A-971D-FB8D-81AEC49E48F5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66" creationId="{F7C050C8-0A1E-F1F9-0221-26DA77A93DC9}"/>
          </ac:spMkLst>
        </pc:spChg>
        <pc:spChg chg="add mod">
          <ac:chgData name="김 경중" userId="e0982fc9908e6909" providerId="LiveId" clId="{3D7AD99D-A712-434B-B171-D9EA38915F8C}" dt="2022-05-06T09:38:21.245" v="502" actId="207"/>
          <ac:spMkLst>
            <pc:docMk/>
            <pc:sldMk cId="1101048758" sldId="379"/>
            <ac:spMk id="67" creationId="{08C0C9DB-2023-70D5-FA68-60B752CFF0D4}"/>
          </ac:spMkLst>
        </pc:spChg>
        <pc:spChg chg="add mod">
          <ac:chgData name="김 경중" userId="e0982fc9908e6909" providerId="LiveId" clId="{3D7AD99D-A712-434B-B171-D9EA38915F8C}" dt="2022-05-06T09:36:46.927" v="492" actId="207"/>
          <ac:spMkLst>
            <pc:docMk/>
            <pc:sldMk cId="1101048758" sldId="379"/>
            <ac:spMk id="68" creationId="{FAFC8175-5FC3-00A9-4821-3B772B94377B}"/>
          </ac:spMkLst>
        </pc:spChg>
        <pc:spChg chg="add mod">
          <ac:chgData name="김 경중" userId="e0982fc9908e6909" providerId="LiveId" clId="{3D7AD99D-A712-434B-B171-D9EA38915F8C}" dt="2022-05-06T09:36:16.164" v="486" actId="207"/>
          <ac:spMkLst>
            <pc:docMk/>
            <pc:sldMk cId="1101048758" sldId="379"/>
            <ac:spMk id="69" creationId="{66533159-5AF5-6F83-7A3E-CC8011B82A78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77" creationId="{D1B2ACAA-F315-24CD-8A59-257F87A9A62E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78" creationId="{E3407C77-6F45-9FF7-00F4-987EAF7CD04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79" creationId="{4C75FA37-DB86-B40F-C2D6-9053CBB69F8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0" creationId="{B017C2F3-FF45-474F-EFBC-51650ADC067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1" creationId="{8B4CB6E2-F7C7-3204-4BBD-E9773F522A43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2" creationId="{2E4ED331-987F-BD50-CD37-846A8FF0FA9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3" creationId="{FEEA2B6A-CD07-F618-109C-DBEE1EEBE1C8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5" creationId="{38ECE4B2-7CE5-FFA0-4F21-B86BB20A123F}"/>
          </ac:spMkLst>
        </pc:spChg>
        <pc:spChg chg="add mod">
          <ac:chgData name="김 경중" userId="e0982fc9908e6909" providerId="LiveId" clId="{3D7AD99D-A712-434B-B171-D9EA38915F8C}" dt="2022-05-06T09:35:47.895" v="481" actId="207"/>
          <ac:spMkLst>
            <pc:docMk/>
            <pc:sldMk cId="1101048758" sldId="379"/>
            <ac:spMk id="86" creationId="{E96C6902-2AA2-D139-F848-C57CBD2EE229}"/>
          </ac:spMkLst>
        </pc:spChg>
        <pc:spChg chg="add mod">
          <ac:chgData name="김 경중" userId="e0982fc9908e6909" providerId="LiveId" clId="{3D7AD99D-A712-434B-B171-D9EA38915F8C}" dt="2022-05-06T09:38:43.901" v="506" actId="207"/>
          <ac:spMkLst>
            <pc:docMk/>
            <pc:sldMk cId="1101048758" sldId="379"/>
            <ac:spMk id="87" creationId="{28BEA951-EBF0-33B6-4C09-2693DA5981EF}"/>
          </ac:spMkLst>
        </pc:spChg>
        <pc:spChg chg="add mod">
          <ac:chgData name="김 경중" userId="e0982fc9908e6909" providerId="LiveId" clId="{3D7AD99D-A712-434B-B171-D9EA38915F8C}" dt="2022-05-06T09:38:24.637" v="503" actId="207"/>
          <ac:spMkLst>
            <pc:docMk/>
            <pc:sldMk cId="1101048758" sldId="379"/>
            <ac:spMk id="88" creationId="{4576E20C-C870-65D4-46B4-0636965D90C5}"/>
          </ac:spMkLst>
        </pc:spChg>
        <pc:spChg chg="add mod">
          <ac:chgData name="김 경중" userId="e0982fc9908e6909" providerId="LiveId" clId="{3D7AD99D-A712-434B-B171-D9EA38915F8C}" dt="2022-05-06T09:36:49.471" v="493" actId="207"/>
          <ac:spMkLst>
            <pc:docMk/>
            <pc:sldMk cId="1101048758" sldId="379"/>
            <ac:spMk id="89" creationId="{91197A5B-AFCC-D8D4-502D-81851CC4764E}"/>
          </ac:spMkLst>
        </pc:spChg>
        <pc:spChg chg="add mod">
          <ac:chgData name="김 경중" userId="e0982fc9908e6909" providerId="LiveId" clId="{3D7AD99D-A712-434B-B171-D9EA38915F8C}" dt="2022-05-06T09:36:18.509" v="487" actId="207"/>
          <ac:spMkLst>
            <pc:docMk/>
            <pc:sldMk cId="1101048758" sldId="379"/>
            <ac:spMk id="90" creationId="{CF22A53D-A209-A1E5-9923-0D07746D9F6A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98" creationId="{4C5A0F69-284D-6A31-6097-42A044D14D6E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99" creationId="{429DC671-9083-BC9B-EF73-1834FB4DF00D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0" creationId="{C116E8F3-B8A1-6A1C-A9A3-37FB328194E9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1" creationId="{4BAD310A-8604-C8B3-FD48-C1C66F198BDE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2" creationId="{E6F6290F-2645-7E0E-17AC-A5A632697EB2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3" creationId="{47E77C1E-AD36-B9E2-64BC-8252B2622085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4" creationId="{581D56F2-DD7E-B567-951D-97F3E727F53A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6" creationId="{A869178E-E549-CDF1-AAB5-A8DC394CB25D}"/>
          </ac:spMkLst>
        </pc:sp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7" creationId="{2FD36EC8-0D13-6103-F81F-8E3520FE5ABA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8" creationId="{D2150686-5537-8423-438F-AA2F74F19E4D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9" creationId="{94F368CA-78C5-3559-A04D-D82566849793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0" creationId="{81391102-C6E7-3690-6855-DA663163302B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1" creationId="{9B2C7635-AEC2-1424-5034-45BDBEABC66D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2" creationId="{F37DBF2D-8B62-AB3F-4F56-147EBDB155F0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3" creationId="{388D7835-4201-04C8-2FA4-26F0EF90470E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21" creationId="{DDECF03F-6BF7-05E8-C365-53FBAEA33910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28" creationId="{AB8436C1-7D9A-C640-917F-4E6764682726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29" creationId="{9D3E22FC-5E42-3B1B-CFBE-35C49DB86B9C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0" creationId="{96F05533-4D79-1463-7882-8522D1875708}"/>
          </ac:cxnSpMkLst>
        </pc:cxnChg>
        <pc:cxnChg chg="add mod">
          <ac:chgData name="김 경중" userId="e0982fc9908e6909" providerId="LiveId" clId="{3D7AD99D-A712-434B-B171-D9EA38915F8C}" dt="2022-05-06T09:35:57.230" v="482" actId="692"/>
          <ac:cxnSpMkLst>
            <pc:docMk/>
            <pc:sldMk cId="1101048758" sldId="379"/>
            <ac:cxnSpMk id="31" creationId="{FD9FCCA7-B71C-F0C2-611D-2FE29175B916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2" creationId="{1FDEF944-F324-B9EE-A2FD-332A40C40B98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3" creationId="{B9BB716D-9CF6-F9A3-F0C8-31ED446672A2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4" creationId="{5EA9DE8F-4D17-8298-F006-5E86FB1F6233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42" creationId="{44D48EA6-13BB-C57C-9045-09408451B36D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49" creationId="{65F73A68-9B2D-F5DF-EC04-B16476FFA0E8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0" creationId="{F1E9796F-0686-D49C-8AA5-570F91E4C5EF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1" creationId="{CFBF99E4-E81B-140A-BBBA-3668505B4361}"/>
          </ac:cxnSpMkLst>
        </pc:cxnChg>
        <pc:cxnChg chg="add mod">
          <ac:chgData name="김 경중" userId="e0982fc9908e6909" providerId="LiveId" clId="{3D7AD99D-A712-434B-B171-D9EA38915F8C}" dt="2022-05-06T09:36:22.575" v="488" actId="692"/>
          <ac:cxnSpMkLst>
            <pc:docMk/>
            <pc:sldMk cId="1101048758" sldId="379"/>
            <ac:cxnSpMk id="52" creationId="{A8C3A148-490F-3157-EA58-44915E8DD689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3" creationId="{FF9F4E1A-94E9-7289-E048-7144FAD5AFDC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4" creationId="{CECEC3A2-35C6-AEFC-A7D7-9B9125700E3C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5" creationId="{BD438BDA-554B-17CD-0A5C-8BDBFF8F0400}"/>
          </ac:cxnSpMkLst>
        </pc:cxnChg>
        <pc:cxnChg chg="add mod">
          <ac:chgData name="김 경중" userId="e0982fc9908e6909" providerId="LiveId" clId="{3D7AD99D-A712-434B-B171-D9EA38915F8C}" dt="2022-05-06T09:36:36.631" v="489" actId="692"/>
          <ac:cxnSpMkLst>
            <pc:docMk/>
            <pc:sldMk cId="1101048758" sldId="379"/>
            <ac:cxnSpMk id="63" creationId="{86252BC4-CBFB-AC89-2C49-1B9DCCC3BABB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0" creationId="{2BF2F4F7-1317-D860-C336-D64AAF812C78}"/>
          </ac:cxnSpMkLst>
        </pc:cxnChg>
        <pc:cxnChg chg="add mod">
          <ac:chgData name="김 경중" userId="e0982fc9908e6909" providerId="LiveId" clId="{3D7AD99D-A712-434B-B171-D9EA38915F8C}" dt="2022-05-06T09:38:10.773" v="498" actId="692"/>
          <ac:cxnSpMkLst>
            <pc:docMk/>
            <pc:sldMk cId="1101048758" sldId="379"/>
            <ac:cxnSpMk id="71" creationId="{3DB44D2E-88B2-0E16-ED73-30AD1EB51B44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2" creationId="{B27C886F-F404-0616-C96B-22C2E1B11DD4}"/>
          </ac:cxnSpMkLst>
        </pc:cxnChg>
        <pc:cxnChg chg="add mod">
          <ac:chgData name="김 경중" userId="e0982fc9908e6909" providerId="LiveId" clId="{3D7AD99D-A712-434B-B171-D9EA38915F8C}" dt="2022-05-06T09:37:32.324" v="494" actId="692"/>
          <ac:cxnSpMkLst>
            <pc:docMk/>
            <pc:sldMk cId="1101048758" sldId="379"/>
            <ac:cxnSpMk id="73" creationId="{A53A5C9A-39B7-EF6E-A7FA-B7CCB2ECE917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4" creationId="{45F7D22D-E719-BC21-DFD7-490DB9FAB237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5" creationId="{BA2CAC97-A46A-37B1-6F9B-5F60D20C58F3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6" creationId="{72A3CD72-E951-18C0-344A-A74DFFC535F4}"/>
          </ac:cxnSpMkLst>
        </pc:cxnChg>
        <pc:cxnChg chg="add mod">
          <ac:chgData name="김 경중" userId="e0982fc9908e6909" providerId="LiveId" clId="{3D7AD99D-A712-434B-B171-D9EA38915F8C}" dt="2022-05-06T09:37:36.116" v="495" actId="692"/>
          <ac:cxnSpMkLst>
            <pc:docMk/>
            <pc:sldMk cId="1101048758" sldId="379"/>
            <ac:cxnSpMk id="84" creationId="{3E302E29-277B-32F8-947D-510D9F90C16C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1" creationId="{C681242A-4D4E-CA04-2C6C-C302CD5EF651}"/>
          </ac:cxnSpMkLst>
        </pc:cxnChg>
        <pc:cxnChg chg="add mod">
          <ac:chgData name="김 경중" userId="e0982fc9908e6909" providerId="LiveId" clId="{3D7AD99D-A712-434B-B171-D9EA38915F8C}" dt="2022-05-06T09:38:31.122" v="504" actId="692"/>
          <ac:cxnSpMkLst>
            <pc:docMk/>
            <pc:sldMk cId="1101048758" sldId="379"/>
            <ac:cxnSpMk id="92" creationId="{6B430F35-66E2-7889-AB5F-0E0EEAB74377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3" creationId="{FFB252E7-D067-AE09-6905-B915BEA21EA6}"/>
          </ac:cxnSpMkLst>
        </pc:cxnChg>
        <pc:cxnChg chg="add mod">
          <ac:chgData name="김 경중" userId="e0982fc9908e6909" providerId="LiveId" clId="{3D7AD99D-A712-434B-B171-D9EA38915F8C}" dt="2022-05-06T09:37:40.511" v="496" actId="692"/>
          <ac:cxnSpMkLst>
            <pc:docMk/>
            <pc:sldMk cId="1101048758" sldId="379"/>
            <ac:cxnSpMk id="94" creationId="{25C4704A-C561-21BC-0E40-398C3F5E537A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5" creationId="{AE2D1B31-3ED9-B678-66CB-17AACBD78E69}"/>
          </ac:cxnSpMkLst>
        </pc:cxnChg>
        <pc:cxnChg chg="add mod">
          <ac:chgData name="김 경중" userId="e0982fc9908e6909" providerId="LiveId" clId="{3D7AD99D-A712-434B-B171-D9EA38915F8C}" dt="2022-05-06T09:38:48.838" v="507" actId="692"/>
          <ac:cxnSpMkLst>
            <pc:docMk/>
            <pc:sldMk cId="1101048758" sldId="379"/>
            <ac:cxnSpMk id="96" creationId="{06960136-381F-3E72-6F80-DF5D4FD6CD43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7" creationId="{35B5E8C3-1F05-FB5F-C796-700923571F24}"/>
          </ac:cxnSpMkLst>
        </pc:cxnChg>
        <pc:cxnChg chg="add mod">
          <ac:chgData name="김 경중" userId="e0982fc9908e6909" providerId="LiveId" clId="{3D7AD99D-A712-434B-B171-D9EA38915F8C}" dt="2022-05-06T09:37:43.968" v="497" actId="692"/>
          <ac:cxnSpMkLst>
            <pc:docMk/>
            <pc:sldMk cId="1101048758" sldId="379"/>
            <ac:cxnSpMk id="105" creationId="{87742DAA-859F-6CE4-02D5-E81E399E241A}"/>
          </ac:cxnSpMkLst>
        </pc:cxnChg>
      </pc:sldChg>
      <pc:sldChg chg="addSp modSp new mod">
        <pc:chgData name="김 경중" userId="e0982fc9908e6909" providerId="LiveId" clId="{3D7AD99D-A712-434B-B171-D9EA38915F8C}" dt="2022-05-11T08:35:03.998" v="3850" actId="20577"/>
        <pc:sldMkLst>
          <pc:docMk/>
          <pc:sldMk cId="1943551459" sldId="380"/>
        </pc:sldMkLst>
        <pc:spChg chg="mod">
          <ac:chgData name="김 경중" userId="e0982fc9908e6909" providerId="LiveId" clId="{3D7AD99D-A712-434B-B171-D9EA38915F8C}" dt="2022-05-06T10:53:04.982" v="513"/>
          <ac:spMkLst>
            <pc:docMk/>
            <pc:sldMk cId="1943551459" sldId="380"/>
            <ac:spMk id="2" creationId="{96B66198-6C66-6200-CD90-DD66C0C245EE}"/>
          </ac:spMkLst>
        </pc:spChg>
        <pc:spChg chg="add mod">
          <ac:chgData name="김 경중" userId="e0982fc9908e6909" providerId="LiveId" clId="{3D7AD99D-A712-434B-B171-D9EA38915F8C}" dt="2022-05-11T08:32:42.300" v="3804" actId="1076"/>
          <ac:spMkLst>
            <pc:docMk/>
            <pc:sldMk cId="1943551459" sldId="380"/>
            <ac:spMk id="7" creationId="{D8D0E4DB-193B-C1E2-BF8B-1ECDA12D022F}"/>
          </ac:spMkLst>
        </pc:spChg>
        <pc:spChg chg="add mod">
          <ac:chgData name="김 경중" userId="e0982fc9908e6909" providerId="LiveId" clId="{3D7AD99D-A712-434B-B171-D9EA38915F8C}" dt="2022-05-11T08:31:42.825" v="3741" actId="20577"/>
          <ac:spMkLst>
            <pc:docMk/>
            <pc:sldMk cId="1943551459" sldId="380"/>
            <ac:spMk id="8" creationId="{9441C0CF-2049-B9CA-D3D0-30ACA67128FA}"/>
          </ac:spMkLst>
        </pc:spChg>
        <pc:spChg chg="add mod">
          <ac:chgData name="김 경중" userId="e0982fc9908e6909" providerId="LiveId" clId="{3D7AD99D-A712-434B-B171-D9EA38915F8C}" dt="2022-05-11T06:52:15.253" v="2929" actId="20577"/>
          <ac:spMkLst>
            <pc:docMk/>
            <pc:sldMk cId="1943551459" sldId="380"/>
            <ac:spMk id="10" creationId="{C73C78F3-05D8-8E75-DAFC-E72536B59206}"/>
          </ac:spMkLst>
        </pc:spChg>
        <pc:spChg chg="add mod">
          <ac:chgData name="김 경중" userId="e0982fc9908e6909" providerId="LiveId" clId="{3D7AD99D-A712-434B-B171-D9EA38915F8C}" dt="2022-05-11T08:35:03.998" v="3850" actId="20577"/>
          <ac:spMkLst>
            <pc:docMk/>
            <pc:sldMk cId="1943551459" sldId="380"/>
            <ac:spMk id="12" creationId="{056419D8-5B6F-5831-4F23-E8027355FD48}"/>
          </ac:spMkLst>
        </pc:spChg>
        <pc:picChg chg="add mod">
          <ac:chgData name="김 경중" userId="e0982fc9908e6909" providerId="LiveId" clId="{3D7AD99D-A712-434B-B171-D9EA38915F8C}" dt="2022-05-06T10:52:14.830" v="512" actId="1076"/>
          <ac:picMkLst>
            <pc:docMk/>
            <pc:sldMk cId="1943551459" sldId="380"/>
            <ac:picMk id="4" creationId="{CDBBC539-D4AE-DD52-7EBC-3EE5D0DD70EE}"/>
          </ac:picMkLst>
        </pc:picChg>
        <pc:cxnChg chg="add mod">
          <ac:chgData name="김 경중" userId="e0982fc9908e6909" providerId="LiveId" clId="{3D7AD99D-A712-434B-B171-D9EA38915F8C}" dt="2022-05-06T10:53:24.854" v="521" actId="692"/>
          <ac:cxnSpMkLst>
            <pc:docMk/>
            <pc:sldMk cId="1943551459" sldId="380"/>
            <ac:cxnSpMk id="6" creationId="{7E3B99C7-2A9C-573B-44EB-E34044397140}"/>
          </ac:cxnSpMkLst>
        </pc:cxnChg>
        <pc:cxnChg chg="add mod">
          <ac:chgData name="김 경중" userId="e0982fc9908e6909" providerId="LiveId" clId="{3D7AD99D-A712-434B-B171-D9EA38915F8C}" dt="2022-05-11T06:43:56.919" v="2776" actId="14100"/>
          <ac:cxnSpMkLst>
            <pc:docMk/>
            <pc:sldMk cId="1943551459" sldId="380"/>
            <ac:cxnSpMk id="9" creationId="{37F070A9-6F9E-834E-0A95-D5A7FF7ACB96}"/>
          </ac:cxnSpMkLst>
        </pc:cxnChg>
        <pc:cxnChg chg="add mod">
          <ac:chgData name="김 경중" userId="e0982fc9908e6909" providerId="LiveId" clId="{3D7AD99D-A712-434B-B171-D9EA38915F8C}" dt="2022-05-11T07:31:23.310" v="3533" actId="14100"/>
          <ac:cxnSpMkLst>
            <pc:docMk/>
            <pc:sldMk cId="1943551459" sldId="380"/>
            <ac:cxnSpMk id="11" creationId="{D0930946-DDEF-57AE-53DB-D0FB9C49DAC0}"/>
          </ac:cxnSpMkLst>
        </pc:cxnChg>
      </pc:sldChg>
      <pc:sldChg chg="new del">
        <pc:chgData name="김 경중" userId="e0982fc9908e6909" providerId="LiveId" clId="{3D7AD99D-A712-434B-B171-D9EA38915F8C}" dt="2022-05-11T08:57:08.489" v="4934" actId="47"/>
        <pc:sldMkLst>
          <pc:docMk/>
          <pc:sldMk cId="144281761" sldId="381"/>
        </pc:sldMkLst>
      </pc:sldChg>
      <pc:sldChg chg="modSp new del mod">
        <pc:chgData name="김 경중" userId="e0982fc9908e6909" providerId="LiveId" clId="{3D7AD99D-A712-434B-B171-D9EA38915F8C}" dt="2022-05-11T08:57:06.274" v="4933" actId="47"/>
        <pc:sldMkLst>
          <pc:docMk/>
          <pc:sldMk cId="1528195132" sldId="382"/>
        </pc:sldMkLst>
        <pc:spChg chg="mod">
          <ac:chgData name="김 경중" userId="e0982fc9908e6909" providerId="LiveId" clId="{3D7AD99D-A712-434B-B171-D9EA38915F8C}" dt="2022-05-10T12:08:26.521" v="887" actId="20577"/>
          <ac:spMkLst>
            <pc:docMk/>
            <pc:sldMk cId="1528195132" sldId="382"/>
            <ac:spMk id="2" creationId="{52F2CE0B-5E89-FDD2-834F-7964A5F5E495}"/>
          </ac:spMkLst>
        </pc:spChg>
      </pc:sldChg>
      <pc:sldChg chg="addSp delSp modSp new mod">
        <pc:chgData name="김 경중" userId="e0982fc9908e6909" providerId="LiveId" clId="{3D7AD99D-A712-434B-B171-D9EA38915F8C}" dt="2022-05-13T04:53:15.659" v="5471" actId="1076"/>
        <pc:sldMkLst>
          <pc:docMk/>
          <pc:sldMk cId="2812726634" sldId="383"/>
        </pc:sldMkLst>
        <pc:spChg chg="mod">
          <ac:chgData name="김 경중" userId="e0982fc9908e6909" providerId="LiveId" clId="{3D7AD99D-A712-434B-B171-D9EA38915F8C}" dt="2022-05-11T05:22:58.564" v="1508"/>
          <ac:spMkLst>
            <pc:docMk/>
            <pc:sldMk cId="2812726634" sldId="383"/>
            <ac:spMk id="2" creationId="{B314B503-7A3C-265E-641E-40E140B66F13}"/>
          </ac:spMkLst>
        </pc:spChg>
        <pc:spChg chg="add mod">
          <ac:chgData name="김 경중" userId="e0982fc9908e6909" providerId="LiveId" clId="{3D7AD99D-A712-434B-B171-D9EA38915F8C}" dt="2022-05-13T04:50:37.277" v="5339" actId="20577"/>
          <ac:spMkLst>
            <pc:docMk/>
            <pc:sldMk cId="2812726634" sldId="383"/>
            <ac:spMk id="5" creationId="{732998B5-0FBF-0411-91F0-1C6516487A23}"/>
          </ac:spMkLst>
        </pc:spChg>
        <pc:spChg chg="add del mod">
          <ac:chgData name="김 경중" userId="e0982fc9908e6909" providerId="LiveId" clId="{3D7AD99D-A712-434B-B171-D9EA38915F8C}" dt="2022-05-13T04:52:12.831" v="5462" actId="21"/>
          <ac:spMkLst>
            <pc:docMk/>
            <pc:sldMk cId="2812726634" sldId="383"/>
            <ac:spMk id="6" creationId="{9452B2F6-1FC3-C513-CAE9-CD01ACF64574}"/>
          </ac:spMkLst>
        </pc:spChg>
        <pc:spChg chg="add mod">
          <ac:chgData name="김 경중" userId="e0982fc9908e6909" providerId="LiveId" clId="{3D7AD99D-A712-434B-B171-D9EA38915F8C}" dt="2022-05-13T04:53:15.659" v="5471" actId="1076"/>
          <ac:spMkLst>
            <pc:docMk/>
            <pc:sldMk cId="2812726634" sldId="383"/>
            <ac:spMk id="7" creationId="{0C93FFE3-069F-A0CD-0D18-C41E6ABDF7A8}"/>
          </ac:spMkLst>
        </pc:spChg>
        <pc:picChg chg="add mod">
          <ac:chgData name="김 경중" userId="e0982fc9908e6909" providerId="LiveId" clId="{3D7AD99D-A712-434B-B171-D9EA38915F8C}" dt="2022-05-11T05:23:16.151" v="1511" actId="1076"/>
          <ac:picMkLst>
            <pc:docMk/>
            <pc:sldMk cId="2812726634" sldId="383"/>
            <ac:picMk id="4" creationId="{3F85973E-9662-DC82-BC41-644C36186BDA}"/>
          </ac:picMkLst>
        </pc:picChg>
      </pc:sldChg>
      <pc:sldChg chg="modSp new del mod">
        <pc:chgData name="김 경중" userId="e0982fc9908e6909" providerId="LiveId" clId="{3D7AD99D-A712-434B-B171-D9EA38915F8C}" dt="2022-05-11T06:37:28.618" v="2747" actId="47"/>
        <pc:sldMkLst>
          <pc:docMk/>
          <pc:sldMk cId="2122249321" sldId="384"/>
        </pc:sldMkLst>
        <pc:spChg chg="mod">
          <ac:chgData name="김 경중" userId="e0982fc9908e6909" providerId="LiveId" clId="{3D7AD99D-A712-434B-B171-D9EA38915F8C}" dt="2022-05-11T05:50:09.132" v="1645"/>
          <ac:spMkLst>
            <pc:docMk/>
            <pc:sldMk cId="2122249321" sldId="384"/>
            <ac:spMk id="2" creationId="{FF33EA7A-48EA-581D-99E9-5E4EAAB91042}"/>
          </ac:spMkLst>
        </pc:spChg>
        <pc:spChg chg="mod">
          <ac:chgData name="김 경중" userId="e0982fc9908e6909" providerId="LiveId" clId="{3D7AD99D-A712-434B-B171-D9EA38915F8C}" dt="2022-05-11T05:50:15.995" v="1676"/>
          <ac:spMkLst>
            <pc:docMk/>
            <pc:sldMk cId="2122249321" sldId="384"/>
            <ac:spMk id="3" creationId="{13911E24-7D89-59EA-7B8F-AC95464B7360}"/>
          </ac:spMkLst>
        </pc:spChg>
      </pc:sldChg>
      <pc:sldChg chg="addSp modSp new">
        <pc:chgData name="김 경중" userId="e0982fc9908e6909" providerId="LiveId" clId="{3D7AD99D-A712-434B-B171-D9EA38915F8C}" dt="2022-05-11T06:41:38.808" v="2750"/>
        <pc:sldMkLst>
          <pc:docMk/>
          <pc:sldMk cId="2380260153" sldId="384"/>
        </pc:sldMkLst>
        <pc:picChg chg="add mod">
          <ac:chgData name="김 경중" userId="e0982fc9908e6909" providerId="LiveId" clId="{3D7AD99D-A712-434B-B171-D9EA38915F8C}" dt="2022-05-11T06:41:38.808" v="2750"/>
          <ac:picMkLst>
            <pc:docMk/>
            <pc:sldMk cId="2380260153" sldId="384"/>
            <ac:picMk id="2" creationId="{BEB19887-8F86-DE8E-7220-4F695E3C7D52}"/>
          </ac:picMkLst>
        </pc:picChg>
      </pc:sldChg>
      <pc:sldChg chg="modSp new mod">
        <pc:chgData name="김 경중" userId="e0982fc9908e6909" providerId="LiveId" clId="{3D7AD99D-A712-434B-B171-D9EA38915F8C}" dt="2022-05-11T09:20:16.295" v="5106" actId="20577"/>
        <pc:sldMkLst>
          <pc:docMk/>
          <pc:sldMk cId="2678382078" sldId="385"/>
        </pc:sldMkLst>
        <pc:spChg chg="mod">
          <ac:chgData name="김 경중" userId="e0982fc9908e6909" providerId="LiveId" clId="{3D7AD99D-A712-434B-B171-D9EA38915F8C}" dt="2022-05-11T06:49:38.688" v="2884"/>
          <ac:spMkLst>
            <pc:docMk/>
            <pc:sldMk cId="2678382078" sldId="385"/>
            <ac:spMk id="2" creationId="{3FC7A5B8-5523-A876-A699-F47EA0CA01B2}"/>
          </ac:spMkLst>
        </pc:spChg>
        <pc:spChg chg="mod">
          <ac:chgData name="김 경중" userId="e0982fc9908e6909" providerId="LiveId" clId="{3D7AD99D-A712-434B-B171-D9EA38915F8C}" dt="2022-05-11T09:20:16.295" v="5106" actId="20577"/>
          <ac:spMkLst>
            <pc:docMk/>
            <pc:sldMk cId="2678382078" sldId="385"/>
            <ac:spMk id="3" creationId="{C180CD14-5C67-6841-BDEB-9E3AA4B1DC76}"/>
          </ac:spMkLst>
        </pc:spChg>
      </pc:sldChg>
      <pc:sldChg chg="modSp new mod">
        <pc:chgData name="김 경중" userId="e0982fc9908e6909" providerId="LiveId" clId="{3D7AD99D-A712-434B-B171-D9EA38915F8C}" dt="2022-05-11T09:21:01.134" v="5148"/>
        <pc:sldMkLst>
          <pc:docMk/>
          <pc:sldMk cId="2527917609" sldId="386"/>
        </pc:sldMkLst>
        <pc:spChg chg="mod">
          <ac:chgData name="김 경중" userId="e0982fc9908e6909" providerId="LiveId" clId="{3D7AD99D-A712-434B-B171-D9EA38915F8C}" dt="2022-05-11T06:54:25.586" v="2961"/>
          <ac:spMkLst>
            <pc:docMk/>
            <pc:sldMk cId="2527917609" sldId="386"/>
            <ac:spMk id="2" creationId="{00D6BCC7-AA31-86A4-BAC4-88A18148FD25}"/>
          </ac:spMkLst>
        </pc:spChg>
        <pc:spChg chg="mod">
          <ac:chgData name="김 경중" userId="e0982fc9908e6909" providerId="LiveId" clId="{3D7AD99D-A712-434B-B171-D9EA38915F8C}" dt="2022-05-11T09:21:01.134" v="5148"/>
          <ac:spMkLst>
            <pc:docMk/>
            <pc:sldMk cId="2527917609" sldId="386"/>
            <ac:spMk id="3" creationId="{1C95F811-1F5C-8CFF-FBA0-2FF92787D33E}"/>
          </ac:spMkLst>
        </pc:spChg>
      </pc:sldChg>
      <pc:sldChg chg="modSp new mod">
        <pc:chgData name="김 경중" userId="e0982fc9908e6909" providerId="LiveId" clId="{3D7AD99D-A712-434B-B171-D9EA38915F8C}" dt="2022-05-11T08:53:28.025" v="4884"/>
        <pc:sldMkLst>
          <pc:docMk/>
          <pc:sldMk cId="1031182197" sldId="387"/>
        </pc:sldMkLst>
        <pc:spChg chg="mod">
          <ac:chgData name="김 경중" userId="e0982fc9908e6909" providerId="LiveId" clId="{3D7AD99D-A712-434B-B171-D9EA38915F8C}" dt="2022-05-11T07:02:38.795" v="3129"/>
          <ac:spMkLst>
            <pc:docMk/>
            <pc:sldMk cId="1031182197" sldId="387"/>
            <ac:spMk id="2" creationId="{36523923-5518-737A-8560-6AFECB15DE3A}"/>
          </ac:spMkLst>
        </pc:spChg>
        <pc:spChg chg="mod">
          <ac:chgData name="김 경중" userId="e0982fc9908e6909" providerId="LiveId" clId="{3D7AD99D-A712-434B-B171-D9EA38915F8C}" dt="2022-05-11T08:53:28.025" v="4884"/>
          <ac:spMkLst>
            <pc:docMk/>
            <pc:sldMk cId="1031182197" sldId="387"/>
            <ac:spMk id="3" creationId="{9F430C30-0BBD-F3C6-8648-0D2A4FA6919A}"/>
          </ac:spMkLst>
        </pc:spChg>
      </pc:sldChg>
      <pc:sldChg chg="new del">
        <pc:chgData name="김 경중" userId="e0982fc9908e6909" providerId="LiveId" clId="{3D7AD99D-A712-434B-B171-D9EA38915F8C}" dt="2022-05-11T09:03:50.774" v="4955" actId="47"/>
        <pc:sldMkLst>
          <pc:docMk/>
          <pc:sldMk cId="1625414543" sldId="388"/>
        </pc:sldMkLst>
      </pc:sldChg>
      <pc:sldChg chg="new del">
        <pc:chgData name="김 경중" userId="e0982fc9908e6909" providerId="LiveId" clId="{3D7AD99D-A712-434B-B171-D9EA38915F8C}" dt="2022-05-11T08:35:37.938" v="3852" actId="47"/>
        <pc:sldMkLst>
          <pc:docMk/>
          <pc:sldMk cId="3982923135" sldId="388"/>
        </pc:sldMkLst>
      </pc:sldChg>
      <pc:sldChg chg="addSp modSp new mod">
        <pc:chgData name="김 경중" userId="e0982fc9908e6909" providerId="LiveId" clId="{3D7AD99D-A712-434B-B171-D9EA38915F8C}" dt="2022-05-11T09:03:49.082" v="4954" actId="1076"/>
        <pc:sldMkLst>
          <pc:docMk/>
          <pc:sldMk cId="4221865992" sldId="389"/>
        </pc:sldMkLst>
        <pc:spChg chg="mod">
          <ac:chgData name="김 경중" userId="e0982fc9908e6909" providerId="LiveId" clId="{3D7AD99D-A712-434B-B171-D9EA38915F8C}" dt="2022-05-11T09:01:12.992" v="4950" actId="20577"/>
          <ac:spMkLst>
            <pc:docMk/>
            <pc:sldMk cId="4221865992" sldId="389"/>
            <ac:spMk id="2" creationId="{AAFEEC09-F433-ADE5-383B-3C935A7C8D4F}"/>
          </ac:spMkLst>
        </pc:spChg>
        <pc:picChg chg="add mod">
          <ac:chgData name="김 경중" userId="e0982fc9908e6909" providerId="LiveId" clId="{3D7AD99D-A712-434B-B171-D9EA38915F8C}" dt="2022-05-11T09:03:49.082" v="4954" actId="1076"/>
          <ac:picMkLst>
            <pc:docMk/>
            <pc:sldMk cId="4221865992" sldId="389"/>
            <ac:picMk id="4" creationId="{FE1F050E-875F-1842-5158-21B7331DC2CA}"/>
          </ac:picMkLst>
        </pc:picChg>
      </pc:sldChg>
      <pc:sldChg chg="addSp delSp modSp new mod">
        <pc:chgData name="김 경중" userId="e0982fc9908e6909" providerId="LiveId" clId="{3D7AD99D-A712-434B-B171-D9EA38915F8C}" dt="2022-05-11T09:14:49.910" v="5073" actId="14100"/>
        <pc:sldMkLst>
          <pc:docMk/>
          <pc:sldMk cId="1561783304" sldId="390"/>
        </pc:sldMkLst>
        <pc:spChg chg="mod">
          <ac:chgData name="김 경중" userId="e0982fc9908e6909" providerId="LiveId" clId="{3D7AD99D-A712-434B-B171-D9EA38915F8C}" dt="2022-05-11T09:04:31.352" v="4967" actId="20577"/>
          <ac:spMkLst>
            <pc:docMk/>
            <pc:sldMk cId="1561783304" sldId="390"/>
            <ac:spMk id="2" creationId="{D4CC13ED-B3C8-DA36-E7B5-96754D289891}"/>
          </ac:spMkLst>
        </pc:spChg>
        <pc:spChg chg="add mod">
          <ac:chgData name="김 경중" userId="e0982fc9908e6909" providerId="LiveId" clId="{3D7AD99D-A712-434B-B171-D9EA38915F8C}" dt="2022-05-11T09:09:21.030" v="4991" actId="1076"/>
          <ac:spMkLst>
            <pc:docMk/>
            <pc:sldMk cId="1561783304" sldId="390"/>
            <ac:spMk id="4" creationId="{FB599874-BC41-56F5-7E9F-D063737D3392}"/>
          </ac:spMkLst>
        </pc:spChg>
        <pc:spChg chg="add mod">
          <ac:chgData name="김 경중" userId="e0982fc9908e6909" providerId="LiveId" clId="{3D7AD99D-A712-434B-B171-D9EA38915F8C}" dt="2022-05-11T09:07:54.635" v="4975" actId="1076"/>
          <ac:spMkLst>
            <pc:docMk/>
            <pc:sldMk cId="1561783304" sldId="390"/>
            <ac:spMk id="5" creationId="{933AC040-F51C-0D38-0D8F-53EAC50C194A}"/>
          </ac:spMkLst>
        </pc:spChg>
        <pc:spChg chg="add mod">
          <ac:chgData name="김 경중" userId="e0982fc9908e6909" providerId="LiveId" clId="{3D7AD99D-A712-434B-B171-D9EA38915F8C}" dt="2022-05-11T09:08:00.390" v="4978" actId="20577"/>
          <ac:spMkLst>
            <pc:docMk/>
            <pc:sldMk cId="1561783304" sldId="390"/>
            <ac:spMk id="6" creationId="{260D6657-8AC7-C33B-C5BC-A8F24CFB7301}"/>
          </ac:spMkLst>
        </pc:spChg>
        <pc:spChg chg="add mod">
          <ac:chgData name="김 경중" userId="e0982fc9908e6909" providerId="LiveId" clId="{3D7AD99D-A712-434B-B171-D9EA38915F8C}" dt="2022-05-11T09:08:08.776" v="4981" actId="20577"/>
          <ac:spMkLst>
            <pc:docMk/>
            <pc:sldMk cId="1561783304" sldId="390"/>
            <ac:spMk id="7" creationId="{A69BB3E1-833F-179F-32F5-B31E08A8C77D}"/>
          </ac:spMkLst>
        </pc:spChg>
        <pc:spChg chg="add mod">
          <ac:chgData name="김 경중" userId="e0982fc9908e6909" providerId="LiveId" clId="{3D7AD99D-A712-434B-B171-D9EA38915F8C}" dt="2022-05-11T09:08:40.824" v="4984" actId="20577"/>
          <ac:spMkLst>
            <pc:docMk/>
            <pc:sldMk cId="1561783304" sldId="390"/>
            <ac:spMk id="8" creationId="{AC9B3D97-9CEF-D618-1D08-E6BF9EF166A2}"/>
          </ac:spMkLst>
        </pc:spChg>
        <pc:spChg chg="add mod">
          <ac:chgData name="김 경중" userId="e0982fc9908e6909" providerId="LiveId" clId="{3D7AD99D-A712-434B-B171-D9EA38915F8C}" dt="2022-05-11T09:08:47.856" v="4987" actId="20577"/>
          <ac:spMkLst>
            <pc:docMk/>
            <pc:sldMk cId="1561783304" sldId="390"/>
            <ac:spMk id="9" creationId="{340FE07D-22B0-97DA-3AE5-DECF322ACCA2}"/>
          </ac:spMkLst>
        </pc:spChg>
        <pc:spChg chg="add mod">
          <ac:chgData name="김 경중" userId="e0982fc9908e6909" providerId="LiveId" clId="{3D7AD99D-A712-434B-B171-D9EA38915F8C}" dt="2022-05-11T09:09:16.061" v="4990" actId="20577"/>
          <ac:spMkLst>
            <pc:docMk/>
            <pc:sldMk cId="1561783304" sldId="390"/>
            <ac:spMk id="10" creationId="{8776155B-6F66-C32F-8B9F-8FCC3AC60439}"/>
          </ac:spMkLst>
        </pc:spChg>
        <pc:spChg chg="add mod">
          <ac:chgData name="김 경중" userId="e0982fc9908e6909" providerId="LiveId" clId="{3D7AD99D-A712-434B-B171-D9EA38915F8C}" dt="2022-05-11T09:09:31.331" v="4994" actId="20577"/>
          <ac:spMkLst>
            <pc:docMk/>
            <pc:sldMk cId="1561783304" sldId="390"/>
            <ac:spMk id="11" creationId="{24ECAE97-899F-829B-406B-77BCDC3C574E}"/>
          </ac:spMkLst>
        </pc:spChg>
        <pc:spChg chg="add mod">
          <ac:chgData name="김 경중" userId="e0982fc9908e6909" providerId="LiveId" clId="{3D7AD99D-A712-434B-B171-D9EA38915F8C}" dt="2022-05-11T09:09:55.394" v="4999" actId="20577"/>
          <ac:spMkLst>
            <pc:docMk/>
            <pc:sldMk cId="1561783304" sldId="390"/>
            <ac:spMk id="12" creationId="{C9DC0927-DCA9-CDAC-DB51-D22551FEF8CB}"/>
          </ac:spMkLst>
        </pc:spChg>
        <pc:spChg chg="add del mod">
          <ac:chgData name="김 경중" userId="e0982fc9908e6909" providerId="LiveId" clId="{3D7AD99D-A712-434B-B171-D9EA38915F8C}" dt="2022-05-11T09:13:47.316" v="5048"/>
          <ac:spMkLst>
            <pc:docMk/>
            <pc:sldMk cId="1561783304" sldId="390"/>
            <ac:spMk id="16" creationId="{9690BA67-E045-AFD5-899B-1BFC6B28E240}"/>
          </ac:spMkLst>
        </pc:spChg>
        <pc:picChg chg="add mod">
          <ac:chgData name="김 경중" userId="e0982fc9908e6909" providerId="LiveId" clId="{3D7AD99D-A712-434B-B171-D9EA38915F8C}" dt="2022-05-11T09:09:49.387" v="4997" actId="1076"/>
          <ac:picMkLst>
            <pc:docMk/>
            <pc:sldMk cId="1561783304" sldId="390"/>
            <ac:picMk id="3" creationId="{C8622658-A433-AEF0-0BD7-6582347460BE}"/>
          </ac:picMkLst>
        </pc:picChg>
        <pc:cxnChg chg="add mod">
          <ac:chgData name="김 경중" userId="e0982fc9908e6909" providerId="LiveId" clId="{3D7AD99D-A712-434B-B171-D9EA38915F8C}" dt="2022-05-11T09:13:39.241" v="5046" actId="14100"/>
          <ac:cxnSpMkLst>
            <pc:docMk/>
            <pc:sldMk cId="1561783304" sldId="390"/>
            <ac:cxnSpMk id="14" creationId="{EC6A0DCE-523D-920C-E275-9897D9A55973}"/>
          </ac:cxnSpMkLst>
        </pc:cxnChg>
        <pc:cxnChg chg="add mod">
          <ac:chgData name="김 경중" userId="e0982fc9908e6909" providerId="LiveId" clId="{3D7AD99D-A712-434B-B171-D9EA38915F8C}" dt="2022-05-11T09:13:53.390" v="5051" actId="14100"/>
          <ac:cxnSpMkLst>
            <pc:docMk/>
            <pc:sldMk cId="1561783304" sldId="390"/>
            <ac:cxnSpMk id="17" creationId="{8CBAE470-5384-517D-01ED-1A7313106D02}"/>
          </ac:cxnSpMkLst>
        </pc:cxnChg>
        <pc:cxnChg chg="add mod">
          <ac:chgData name="김 경중" userId="e0982fc9908e6909" providerId="LiveId" clId="{3D7AD99D-A712-434B-B171-D9EA38915F8C}" dt="2022-05-11T09:14:01.190" v="5054" actId="14100"/>
          <ac:cxnSpMkLst>
            <pc:docMk/>
            <pc:sldMk cId="1561783304" sldId="390"/>
            <ac:cxnSpMk id="20" creationId="{9AC84138-AB59-1767-AFDB-A7DAFE11B957}"/>
          </ac:cxnSpMkLst>
        </pc:cxnChg>
        <pc:cxnChg chg="add mod">
          <ac:chgData name="김 경중" userId="e0982fc9908e6909" providerId="LiveId" clId="{3D7AD99D-A712-434B-B171-D9EA38915F8C}" dt="2022-05-11T09:14:10.566" v="5057" actId="14100"/>
          <ac:cxnSpMkLst>
            <pc:docMk/>
            <pc:sldMk cId="1561783304" sldId="390"/>
            <ac:cxnSpMk id="23" creationId="{0FD3CA22-ED03-AD53-1AA4-10EAA636F8E7}"/>
          </ac:cxnSpMkLst>
        </pc:cxnChg>
        <pc:cxnChg chg="add mod">
          <ac:chgData name="김 경중" userId="e0982fc9908e6909" providerId="LiveId" clId="{3D7AD99D-A712-434B-B171-D9EA38915F8C}" dt="2022-05-11T09:14:17.417" v="5060" actId="14100"/>
          <ac:cxnSpMkLst>
            <pc:docMk/>
            <pc:sldMk cId="1561783304" sldId="390"/>
            <ac:cxnSpMk id="26" creationId="{E2703DBD-960E-D10F-F644-05AB20D96B66}"/>
          </ac:cxnSpMkLst>
        </pc:cxnChg>
        <pc:cxnChg chg="add mod">
          <ac:chgData name="김 경중" userId="e0982fc9908e6909" providerId="LiveId" clId="{3D7AD99D-A712-434B-B171-D9EA38915F8C}" dt="2022-05-11T09:14:24.735" v="5063" actId="14100"/>
          <ac:cxnSpMkLst>
            <pc:docMk/>
            <pc:sldMk cId="1561783304" sldId="390"/>
            <ac:cxnSpMk id="29" creationId="{F015FA0F-C9CD-8BBF-E789-AB5F9D69A8C5}"/>
          </ac:cxnSpMkLst>
        </pc:cxnChg>
        <pc:cxnChg chg="add mod">
          <ac:chgData name="김 경중" userId="e0982fc9908e6909" providerId="LiveId" clId="{3D7AD99D-A712-434B-B171-D9EA38915F8C}" dt="2022-05-11T09:14:32.690" v="5067" actId="1076"/>
          <ac:cxnSpMkLst>
            <pc:docMk/>
            <pc:sldMk cId="1561783304" sldId="390"/>
            <ac:cxnSpMk id="32" creationId="{AA707AEA-E4F7-7990-0A1C-8F0B902AF2D0}"/>
          </ac:cxnSpMkLst>
        </pc:cxnChg>
        <pc:cxnChg chg="add mod">
          <ac:chgData name="김 경중" userId="e0982fc9908e6909" providerId="LiveId" clId="{3D7AD99D-A712-434B-B171-D9EA38915F8C}" dt="2022-05-11T09:14:40.630" v="5070" actId="14100"/>
          <ac:cxnSpMkLst>
            <pc:docMk/>
            <pc:sldMk cId="1561783304" sldId="390"/>
            <ac:cxnSpMk id="35" creationId="{FAF2E6C1-E277-E86A-96C5-14B57FCBDF45}"/>
          </ac:cxnSpMkLst>
        </pc:cxnChg>
        <pc:cxnChg chg="add mod">
          <ac:chgData name="김 경중" userId="e0982fc9908e6909" providerId="LiveId" clId="{3D7AD99D-A712-434B-B171-D9EA38915F8C}" dt="2022-05-11T09:14:49.910" v="5073" actId="14100"/>
          <ac:cxnSpMkLst>
            <pc:docMk/>
            <pc:sldMk cId="1561783304" sldId="390"/>
            <ac:cxnSpMk id="38" creationId="{939D3ECE-F8C3-DEA6-1BAC-1288A6C91D6C}"/>
          </ac:cxnSpMkLst>
        </pc:cxnChg>
      </pc:sldChg>
      <pc:sldChg chg="addSp delSp modSp add mod">
        <pc:chgData name="김 경중" userId="e0982fc9908e6909" providerId="LiveId" clId="{3D7AD99D-A712-434B-B171-D9EA38915F8C}" dt="2022-05-11T09:16:28.908" v="5103" actId="14100"/>
        <pc:sldMkLst>
          <pc:docMk/>
          <pc:sldMk cId="3998788780" sldId="391"/>
        </pc:sldMkLst>
        <pc:spChg chg="mod">
          <ac:chgData name="김 경중" userId="e0982fc9908e6909" providerId="LiveId" clId="{3D7AD99D-A712-434B-B171-D9EA38915F8C}" dt="2022-05-11T09:10:30.962" v="5007" actId="20577"/>
          <ac:spMkLst>
            <pc:docMk/>
            <pc:sldMk cId="3998788780" sldId="391"/>
            <ac:spMk id="2" creationId="{D4CC13ED-B3C8-DA36-E7B5-96754D289891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4" creationId="{FB599874-BC41-56F5-7E9F-D063737D3392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5" creationId="{933AC040-F51C-0D38-0D8F-53EAC50C194A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6" creationId="{260D6657-8AC7-C33B-C5BC-A8F24CFB7301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7" creationId="{A69BB3E1-833F-179F-32F5-B31E08A8C77D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8" creationId="{AC9B3D97-9CEF-D618-1D08-E6BF9EF166A2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9" creationId="{340FE07D-22B0-97DA-3AE5-DECF322ACCA2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10" creationId="{8776155B-6F66-C32F-8B9F-8FCC3AC60439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11" creationId="{24ECAE97-899F-829B-406B-77BCDC3C574E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12" creationId="{C9DC0927-DCA9-CDAC-DB51-D22551FEF8CB}"/>
          </ac:spMkLst>
        </pc:spChg>
        <pc:spChg chg="add mod">
          <ac:chgData name="김 경중" userId="e0982fc9908e6909" providerId="LiveId" clId="{3D7AD99D-A712-434B-B171-D9EA38915F8C}" dt="2022-05-11T09:11:10.031" v="5011" actId="1076"/>
          <ac:spMkLst>
            <pc:docMk/>
            <pc:sldMk cId="3998788780" sldId="391"/>
            <ac:spMk id="14" creationId="{8BD8871D-D2C1-7C5B-A544-00A550CA3EC6}"/>
          </ac:spMkLst>
        </pc:spChg>
        <pc:spChg chg="add mod">
          <ac:chgData name="김 경중" userId="e0982fc9908e6909" providerId="LiveId" clId="{3D7AD99D-A712-434B-B171-D9EA38915F8C}" dt="2022-05-11T09:11:20.373" v="5014" actId="20577"/>
          <ac:spMkLst>
            <pc:docMk/>
            <pc:sldMk cId="3998788780" sldId="391"/>
            <ac:spMk id="15" creationId="{DE75B68D-A682-8F5A-7224-0394A543BBFC}"/>
          </ac:spMkLst>
        </pc:spChg>
        <pc:spChg chg="add mod">
          <ac:chgData name="김 경중" userId="e0982fc9908e6909" providerId="LiveId" clId="{3D7AD99D-A712-434B-B171-D9EA38915F8C}" dt="2022-05-11T09:11:31.199" v="5017" actId="20577"/>
          <ac:spMkLst>
            <pc:docMk/>
            <pc:sldMk cId="3998788780" sldId="391"/>
            <ac:spMk id="16" creationId="{3EF795B8-1C75-84B3-88ED-635E67C0207A}"/>
          </ac:spMkLst>
        </pc:spChg>
        <pc:spChg chg="add mod">
          <ac:chgData name="김 경중" userId="e0982fc9908e6909" providerId="LiveId" clId="{3D7AD99D-A712-434B-B171-D9EA38915F8C}" dt="2022-05-11T09:11:44.904" v="5020" actId="20577"/>
          <ac:spMkLst>
            <pc:docMk/>
            <pc:sldMk cId="3998788780" sldId="391"/>
            <ac:spMk id="17" creationId="{9BC2A253-FEE9-F4C0-AF6F-A0AEAC3E579D}"/>
          </ac:spMkLst>
        </pc:spChg>
        <pc:spChg chg="add mod">
          <ac:chgData name="김 경중" userId="e0982fc9908e6909" providerId="LiveId" clId="{3D7AD99D-A712-434B-B171-D9EA38915F8C}" dt="2022-05-11T09:11:56.181" v="5023" actId="20577"/>
          <ac:spMkLst>
            <pc:docMk/>
            <pc:sldMk cId="3998788780" sldId="391"/>
            <ac:spMk id="18" creationId="{E655323F-5700-7500-2B66-2DB014D24D99}"/>
          </ac:spMkLst>
        </pc:spChg>
        <pc:spChg chg="add mod">
          <ac:chgData name="김 경중" userId="e0982fc9908e6909" providerId="LiveId" clId="{3D7AD99D-A712-434B-B171-D9EA38915F8C}" dt="2022-05-11T09:12:12.217" v="5026" actId="20577"/>
          <ac:spMkLst>
            <pc:docMk/>
            <pc:sldMk cId="3998788780" sldId="391"/>
            <ac:spMk id="19" creationId="{6822A593-996A-5F3F-2D6D-ED0F1BF81912}"/>
          </ac:spMkLst>
        </pc:spChg>
        <pc:spChg chg="add mod">
          <ac:chgData name="김 경중" userId="e0982fc9908e6909" providerId="LiveId" clId="{3D7AD99D-A712-434B-B171-D9EA38915F8C}" dt="2022-05-11T09:12:45.868" v="5032" actId="1076"/>
          <ac:spMkLst>
            <pc:docMk/>
            <pc:sldMk cId="3998788780" sldId="391"/>
            <ac:spMk id="20" creationId="{A4F46583-453E-E296-8EBE-B1B46A452C4C}"/>
          </ac:spMkLst>
        </pc:spChg>
        <pc:spChg chg="add mod">
          <ac:chgData name="김 경중" userId="e0982fc9908e6909" providerId="LiveId" clId="{3D7AD99D-A712-434B-B171-D9EA38915F8C}" dt="2022-05-11T09:12:47.495" v="5033" actId="20577"/>
          <ac:spMkLst>
            <pc:docMk/>
            <pc:sldMk cId="3998788780" sldId="391"/>
            <ac:spMk id="21" creationId="{986B990E-172B-7694-0B97-430922DBA5CE}"/>
          </ac:spMkLst>
        </pc:spChg>
        <pc:spChg chg="add mod">
          <ac:chgData name="김 경중" userId="e0982fc9908e6909" providerId="LiveId" clId="{3D7AD99D-A712-434B-B171-D9EA38915F8C}" dt="2022-05-11T09:13:03.440" v="5036" actId="20577"/>
          <ac:spMkLst>
            <pc:docMk/>
            <pc:sldMk cId="3998788780" sldId="391"/>
            <ac:spMk id="22" creationId="{B44CF368-772C-1C5C-40F7-5CD2EA1AAE1D}"/>
          </ac:spMkLst>
        </pc:spChg>
        <pc:picChg chg="del">
          <ac:chgData name="김 경중" userId="e0982fc9908e6909" providerId="LiveId" clId="{3D7AD99D-A712-434B-B171-D9EA38915F8C}" dt="2022-05-11T09:10:45.369" v="5008" actId="478"/>
          <ac:picMkLst>
            <pc:docMk/>
            <pc:sldMk cId="3998788780" sldId="391"/>
            <ac:picMk id="3" creationId="{C8622658-A433-AEF0-0BD7-6582347460BE}"/>
          </ac:picMkLst>
        </pc:picChg>
        <pc:picChg chg="add mod">
          <ac:chgData name="김 경중" userId="e0982fc9908e6909" providerId="LiveId" clId="{3D7AD99D-A712-434B-B171-D9EA38915F8C}" dt="2022-05-11T09:15:01.285" v="5077" actId="1076"/>
          <ac:picMkLst>
            <pc:docMk/>
            <pc:sldMk cId="3998788780" sldId="391"/>
            <ac:picMk id="13" creationId="{0DF4F342-618B-88D1-EAD3-77306E95000A}"/>
          </ac:picMkLst>
        </pc:picChg>
        <pc:cxnChg chg="add mod">
          <ac:chgData name="김 경중" userId="e0982fc9908e6909" providerId="LiveId" clId="{3D7AD99D-A712-434B-B171-D9EA38915F8C}" dt="2022-05-11T09:15:08.561" v="5079" actId="14100"/>
          <ac:cxnSpMkLst>
            <pc:docMk/>
            <pc:sldMk cId="3998788780" sldId="391"/>
            <ac:cxnSpMk id="23" creationId="{3CE8A79A-D7DF-DC8A-EA29-82C1F1FAC514}"/>
          </ac:cxnSpMkLst>
        </pc:cxnChg>
        <pc:cxnChg chg="add mod">
          <ac:chgData name="김 경중" userId="e0982fc9908e6909" providerId="LiveId" clId="{3D7AD99D-A712-434B-B171-D9EA38915F8C}" dt="2022-05-11T09:15:19.228" v="5083" actId="14100"/>
          <ac:cxnSpMkLst>
            <pc:docMk/>
            <pc:sldMk cId="3998788780" sldId="391"/>
            <ac:cxnSpMk id="27" creationId="{459A72CF-D2CB-F539-ADE0-CCCEDE669DE9}"/>
          </ac:cxnSpMkLst>
        </pc:cxnChg>
        <pc:cxnChg chg="add mod">
          <ac:chgData name="김 경중" userId="e0982fc9908e6909" providerId="LiveId" clId="{3D7AD99D-A712-434B-B171-D9EA38915F8C}" dt="2022-05-11T09:15:31.051" v="5086" actId="14100"/>
          <ac:cxnSpMkLst>
            <pc:docMk/>
            <pc:sldMk cId="3998788780" sldId="391"/>
            <ac:cxnSpMk id="31" creationId="{59F838D4-9444-54F8-B7CB-50936A13E3E5}"/>
          </ac:cxnSpMkLst>
        </pc:cxnChg>
        <pc:cxnChg chg="add mod">
          <ac:chgData name="김 경중" userId="e0982fc9908e6909" providerId="LiveId" clId="{3D7AD99D-A712-434B-B171-D9EA38915F8C}" dt="2022-05-11T09:15:32.657" v="5087"/>
          <ac:cxnSpMkLst>
            <pc:docMk/>
            <pc:sldMk cId="3998788780" sldId="391"/>
            <ac:cxnSpMk id="34" creationId="{FB5B72C8-C5E2-0134-63EB-64DA1E9D9C71}"/>
          </ac:cxnSpMkLst>
        </pc:cxnChg>
        <pc:cxnChg chg="add mod">
          <ac:chgData name="김 경중" userId="e0982fc9908e6909" providerId="LiveId" clId="{3D7AD99D-A712-434B-B171-D9EA38915F8C}" dt="2022-05-11T09:15:42.706" v="5090" actId="14100"/>
          <ac:cxnSpMkLst>
            <pc:docMk/>
            <pc:sldMk cId="3998788780" sldId="391"/>
            <ac:cxnSpMk id="35" creationId="{6827FACA-9DC6-E1CB-4B4C-CAFC811AF75C}"/>
          </ac:cxnSpMkLst>
        </pc:cxnChg>
        <pc:cxnChg chg="add mod">
          <ac:chgData name="김 경중" userId="e0982fc9908e6909" providerId="LiveId" clId="{3D7AD99D-A712-434B-B171-D9EA38915F8C}" dt="2022-05-11T09:15:50.426" v="5093" actId="14100"/>
          <ac:cxnSpMkLst>
            <pc:docMk/>
            <pc:sldMk cId="3998788780" sldId="391"/>
            <ac:cxnSpMk id="38" creationId="{9745653E-2977-A67E-711B-48933A746D0C}"/>
          </ac:cxnSpMkLst>
        </pc:cxnChg>
        <pc:cxnChg chg="add mod">
          <ac:chgData name="김 경중" userId="e0982fc9908e6909" providerId="LiveId" clId="{3D7AD99D-A712-434B-B171-D9EA38915F8C}" dt="2022-05-11T09:16:00.394" v="5096" actId="14100"/>
          <ac:cxnSpMkLst>
            <pc:docMk/>
            <pc:sldMk cId="3998788780" sldId="391"/>
            <ac:cxnSpMk id="41" creationId="{BC490DEA-48EB-D72F-99E9-CE8EE6196A01}"/>
          </ac:cxnSpMkLst>
        </pc:cxnChg>
        <pc:cxnChg chg="add mod">
          <ac:chgData name="김 경중" userId="e0982fc9908e6909" providerId="LiveId" clId="{3D7AD99D-A712-434B-B171-D9EA38915F8C}" dt="2022-05-11T09:16:20.301" v="5100" actId="14100"/>
          <ac:cxnSpMkLst>
            <pc:docMk/>
            <pc:sldMk cId="3998788780" sldId="391"/>
            <ac:cxnSpMk id="44" creationId="{3336B805-63B9-848D-4DF0-87C5D11A64B3}"/>
          </ac:cxnSpMkLst>
        </pc:cxnChg>
        <pc:cxnChg chg="add mod">
          <ac:chgData name="김 경중" userId="e0982fc9908e6909" providerId="LiveId" clId="{3D7AD99D-A712-434B-B171-D9EA38915F8C}" dt="2022-05-11T09:16:28.908" v="5103" actId="14100"/>
          <ac:cxnSpMkLst>
            <pc:docMk/>
            <pc:sldMk cId="3998788780" sldId="391"/>
            <ac:cxnSpMk id="48" creationId="{99CDE3AE-725B-EB9E-7C6D-E1433E46C014}"/>
          </ac:cxnSpMkLst>
        </pc:cxnChg>
      </pc:sldChg>
      <pc:sldChg chg="addSp modSp new mod">
        <pc:chgData name="김 경중" userId="e0982fc9908e6909" providerId="LiveId" clId="{3D7AD99D-A712-434B-B171-D9EA38915F8C}" dt="2022-05-11T10:48:34.023" v="5204" actId="20577"/>
        <pc:sldMkLst>
          <pc:docMk/>
          <pc:sldMk cId="2052272668" sldId="392"/>
        </pc:sldMkLst>
        <pc:spChg chg="mod">
          <ac:chgData name="김 경중" userId="e0982fc9908e6909" providerId="LiveId" clId="{3D7AD99D-A712-434B-B171-D9EA38915F8C}" dt="2022-05-11T10:40:05.098" v="5175" actId="20577"/>
          <ac:spMkLst>
            <pc:docMk/>
            <pc:sldMk cId="2052272668" sldId="392"/>
            <ac:spMk id="2" creationId="{9AEB1D9A-EEF7-6157-7F82-AF1C9B781D5B}"/>
          </ac:spMkLst>
        </pc:spChg>
        <pc:spChg chg="add mod">
          <ac:chgData name="김 경중" userId="e0982fc9908e6909" providerId="LiveId" clId="{3D7AD99D-A712-434B-B171-D9EA38915F8C}" dt="2022-05-11T10:40:43.292" v="5178" actId="1076"/>
          <ac:spMkLst>
            <pc:docMk/>
            <pc:sldMk cId="2052272668" sldId="392"/>
            <ac:spMk id="4" creationId="{D60D0682-44DA-8EE6-AE82-48A68BDE1DE7}"/>
          </ac:spMkLst>
        </pc:spChg>
        <pc:spChg chg="add mod">
          <ac:chgData name="김 경중" userId="e0982fc9908e6909" providerId="LiveId" clId="{3D7AD99D-A712-434B-B171-D9EA38915F8C}" dt="2022-05-11T10:41:05.911" v="5180" actId="20577"/>
          <ac:spMkLst>
            <pc:docMk/>
            <pc:sldMk cId="2052272668" sldId="392"/>
            <ac:spMk id="5" creationId="{E8E6A311-8046-60A0-88C2-1C82785945CF}"/>
          </ac:spMkLst>
        </pc:spChg>
        <pc:spChg chg="add mod">
          <ac:chgData name="김 경중" userId="e0982fc9908e6909" providerId="LiveId" clId="{3D7AD99D-A712-434B-B171-D9EA38915F8C}" dt="2022-05-11T10:41:43.538" v="5185" actId="20577"/>
          <ac:spMkLst>
            <pc:docMk/>
            <pc:sldMk cId="2052272668" sldId="392"/>
            <ac:spMk id="6" creationId="{EC172FBA-33CC-4B97-106A-0CD71F05C013}"/>
          </ac:spMkLst>
        </pc:spChg>
        <pc:spChg chg="add mod">
          <ac:chgData name="김 경중" userId="e0982fc9908e6909" providerId="LiveId" clId="{3D7AD99D-A712-434B-B171-D9EA38915F8C}" dt="2022-05-11T10:42:22.567" v="5188" actId="20577"/>
          <ac:spMkLst>
            <pc:docMk/>
            <pc:sldMk cId="2052272668" sldId="392"/>
            <ac:spMk id="7" creationId="{47FE9F21-6D59-5526-9A4C-744013F29C34}"/>
          </ac:spMkLst>
        </pc:spChg>
        <pc:spChg chg="add mod">
          <ac:chgData name="김 경중" userId="e0982fc9908e6909" providerId="LiveId" clId="{3D7AD99D-A712-434B-B171-D9EA38915F8C}" dt="2022-05-11T10:45:44.839" v="5191" actId="20577"/>
          <ac:spMkLst>
            <pc:docMk/>
            <pc:sldMk cId="2052272668" sldId="392"/>
            <ac:spMk id="8" creationId="{07DBBC44-CF36-5FEB-A6C1-E797426DAD82}"/>
          </ac:spMkLst>
        </pc:spChg>
        <pc:spChg chg="add mod">
          <ac:chgData name="김 경중" userId="e0982fc9908e6909" providerId="LiveId" clId="{3D7AD99D-A712-434B-B171-D9EA38915F8C}" dt="2022-05-11T10:46:02.100" v="5194" actId="20577"/>
          <ac:spMkLst>
            <pc:docMk/>
            <pc:sldMk cId="2052272668" sldId="392"/>
            <ac:spMk id="9" creationId="{95350A30-1570-8EA3-5C30-C5D87A416C3B}"/>
          </ac:spMkLst>
        </pc:spChg>
        <pc:spChg chg="add mod">
          <ac:chgData name="김 경중" userId="e0982fc9908e6909" providerId="LiveId" clId="{3D7AD99D-A712-434B-B171-D9EA38915F8C}" dt="2022-05-11T10:48:34.023" v="5204" actId="20577"/>
          <ac:spMkLst>
            <pc:docMk/>
            <pc:sldMk cId="2052272668" sldId="392"/>
            <ac:spMk id="10" creationId="{CC84F959-FF39-7B06-C8B0-25D5DAD46C24}"/>
          </ac:spMkLst>
        </pc:spChg>
        <pc:spChg chg="add mod">
          <ac:chgData name="김 경중" userId="e0982fc9908e6909" providerId="LiveId" clId="{3D7AD99D-A712-434B-B171-D9EA38915F8C}" dt="2022-05-11T10:47:37.266" v="5200" actId="20577"/>
          <ac:spMkLst>
            <pc:docMk/>
            <pc:sldMk cId="2052272668" sldId="392"/>
            <ac:spMk id="11" creationId="{3CEBAB5A-497C-930B-B29B-3DE266F2499E}"/>
          </ac:spMkLst>
        </pc:spChg>
        <pc:spChg chg="add mod">
          <ac:chgData name="김 경중" userId="e0982fc9908e6909" providerId="LiveId" clId="{3D7AD99D-A712-434B-B171-D9EA38915F8C}" dt="2022-05-11T10:48:28.177" v="5201"/>
          <ac:spMkLst>
            <pc:docMk/>
            <pc:sldMk cId="2052272668" sldId="392"/>
            <ac:spMk id="12" creationId="{8F182E7C-5707-32B3-8E82-A23F7285D430}"/>
          </ac:spMkLst>
        </pc:spChg>
        <pc:picChg chg="add mod">
          <ac:chgData name="김 경중" userId="e0982fc9908e6909" providerId="LiveId" clId="{3D7AD99D-A712-434B-B171-D9EA38915F8C}" dt="2022-05-11T10:40:19.133" v="5176"/>
          <ac:picMkLst>
            <pc:docMk/>
            <pc:sldMk cId="2052272668" sldId="392"/>
            <ac:picMk id="3" creationId="{AFB02E60-EE37-8155-3E57-9CB6624125E9}"/>
          </ac:picMkLst>
        </pc:picChg>
      </pc:sldChg>
      <pc:sldChg chg="addSp delSp modSp new mod">
        <pc:chgData name="김 경중" userId="e0982fc9908e6909" providerId="LiveId" clId="{3D7AD99D-A712-434B-B171-D9EA38915F8C}" dt="2022-05-13T04:52:54.700" v="5465" actId="21"/>
        <pc:sldMkLst>
          <pc:docMk/>
          <pc:sldMk cId="328430936" sldId="393"/>
        </pc:sldMkLst>
        <pc:spChg chg="mod">
          <ac:chgData name="김 경중" userId="e0982fc9908e6909" providerId="LiveId" clId="{3D7AD99D-A712-434B-B171-D9EA38915F8C}" dt="2022-05-13T04:52:09.084" v="5461"/>
          <ac:spMkLst>
            <pc:docMk/>
            <pc:sldMk cId="328430936" sldId="393"/>
            <ac:spMk id="2" creationId="{409B33EC-8704-6633-9EF1-A5C4311C1BF9}"/>
          </ac:spMkLst>
        </pc:spChg>
        <pc:spChg chg="add del mod">
          <ac:chgData name="김 경중" userId="e0982fc9908e6909" providerId="LiveId" clId="{3D7AD99D-A712-434B-B171-D9EA38915F8C}" dt="2022-05-13T04:52:54.700" v="5465" actId="21"/>
          <ac:spMkLst>
            <pc:docMk/>
            <pc:sldMk cId="328430936" sldId="393"/>
            <ac:spMk id="4" creationId="{FBCC88AB-B441-5647-919B-96560AE5D3AB}"/>
          </ac:spMkLst>
        </pc:spChg>
      </pc:sldChg>
      <pc:sldChg chg="add del">
        <pc:chgData name="김 경중" userId="e0982fc9908e6909" providerId="LiveId" clId="{3D7AD99D-A712-434B-B171-D9EA38915F8C}" dt="2022-05-11T10:41:33.511" v="5182"/>
        <pc:sldMkLst>
          <pc:docMk/>
          <pc:sldMk cId="572816684" sldId="393"/>
        </pc:sldMkLst>
      </pc:sldChg>
    </pc:docChg>
  </pc:docChgLst>
  <pc:docChgLst>
    <pc:chgData name="김 경중" userId="e0982fc9908e6909" providerId="LiveId" clId="{39038A4D-3BFF-48B6-AAC9-FA2B529404B7}"/>
    <pc:docChg chg="undo custSel addSld delSld modSld sldOrd modMainMaster">
      <pc:chgData name="김 경중" userId="e0982fc9908e6909" providerId="LiveId" clId="{39038A4D-3BFF-48B6-AAC9-FA2B529404B7}" dt="2022-04-27T12:14:18.060" v="3048"/>
      <pc:docMkLst>
        <pc:docMk/>
      </pc:docMkLst>
      <pc:sldChg chg="modSp">
        <pc:chgData name="김 경중" userId="e0982fc9908e6909" providerId="LiveId" clId="{39038A4D-3BFF-48B6-AAC9-FA2B529404B7}" dt="2022-04-22T09:50:24.159" v="6"/>
        <pc:sldMkLst>
          <pc:docMk/>
          <pc:sldMk cId="3438857569" sldId="269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438857569" sldId="269"/>
            <ac:spMk id="2" creationId="{5DB61D4F-B261-4503-B28B-96FC7DF3CA73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438857569" sldId="269"/>
            <ac:spMk id="3" creationId="{2D3053F7-83C1-4F2B-AF45-2C11F5A04924}"/>
          </ac:spMkLst>
        </pc:spChg>
      </pc:sldChg>
      <pc:sldChg chg="delSp modSp mod">
        <pc:chgData name="김 경중" userId="e0982fc9908e6909" providerId="LiveId" clId="{39038A4D-3BFF-48B6-AAC9-FA2B529404B7}" dt="2022-04-22T09:54:31.961" v="118" actId="6549"/>
        <pc:sldMkLst>
          <pc:docMk/>
          <pc:sldMk cId="972003224" sldId="349"/>
        </pc:sldMkLst>
        <pc:spChg chg="mod">
          <ac:chgData name="김 경중" userId="e0982fc9908e6909" providerId="LiveId" clId="{39038A4D-3BFF-48B6-AAC9-FA2B529404B7}" dt="2022-04-22T09:52:38.569" v="47" actId="20577"/>
          <ac:spMkLst>
            <pc:docMk/>
            <pc:sldMk cId="972003224" sldId="349"/>
            <ac:spMk id="2" creationId="{90072922-35CB-45D3-A137-1E469C6CEF8E}"/>
          </ac:spMkLst>
        </pc:spChg>
        <pc:spChg chg="mod">
          <ac:chgData name="김 경중" userId="e0982fc9908e6909" providerId="LiveId" clId="{39038A4D-3BFF-48B6-AAC9-FA2B529404B7}" dt="2022-04-22T09:54:31.961" v="118" actId="6549"/>
          <ac:spMkLst>
            <pc:docMk/>
            <pc:sldMk cId="972003224" sldId="349"/>
            <ac:spMk id="3" creationId="{EDDA1272-F2A8-4CD2-ADCE-D42610EA7A34}"/>
          </ac:spMkLst>
        </pc:spChg>
        <pc:picChg chg="del">
          <ac:chgData name="김 경중" userId="e0982fc9908e6909" providerId="LiveId" clId="{39038A4D-3BFF-48B6-AAC9-FA2B529404B7}" dt="2022-04-22T09:54:28.324" v="116" actId="478"/>
          <ac:picMkLst>
            <pc:docMk/>
            <pc:sldMk cId="972003224" sldId="349"/>
            <ac:picMk id="5" creationId="{74BDA2D8-BBE7-4E3D-A0FB-1A5B3F777380}"/>
          </ac:picMkLst>
        </pc:picChg>
        <pc:picChg chg="del">
          <ac:chgData name="김 경중" userId="e0982fc9908e6909" providerId="LiveId" clId="{39038A4D-3BFF-48B6-AAC9-FA2B529404B7}" dt="2022-04-22T09:54:29.100" v="117" actId="478"/>
          <ac:picMkLst>
            <pc:docMk/>
            <pc:sldMk cId="972003224" sldId="349"/>
            <ac:picMk id="7" creationId="{ACE8AC5A-4623-4128-84DF-707E53AE9599}"/>
          </ac:picMkLst>
        </pc:picChg>
      </pc:sldChg>
      <pc:sldChg chg="delSp modSp mod">
        <pc:chgData name="김 경중" userId="e0982fc9908e6909" providerId="LiveId" clId="{39038A4D-3BFF-48B6-AAC9-FA2B529404B7}" dt="2022-04-22T09:56:33.092" v="193" actId="27636"/>
        <pc:sldMkLst>
          <pc:docMk/>
          <pc:sldMk cId="4137470095" sldId="350"/>
        </pc:sldMkLst>
        <pc:spChg chg="mod">
          <ac:chgData name="김 경중" userId="e0982fc9908e6909" providerId="LiveId" clId="{39038A4D-3BFF-48B6-AAC9-FA2B529404B7}" dt="2022-04-22T09:55:07.756" v="157"/>
          <ac:spMkLst>
            <pc:docMk/>
            <pc:sldMk cId="4137470095" sldId="350"/>
            <ac:spMk id="2" creationId="{C281084F-0C10-430E-B373-D08C8689AE65}"/>
          </ac:spMkLst>
        </pc:spChg>
        <pc:spChg chg="mod">
          <ac:chgData name="김 경중" userId="e0982fc9908e6909" providerId="LiveId" clId="{39038A4D-3BFF-48B6-AAC9-FA2B529404B7}" dt="2022-04-22T09:56:33.092" v="193" actId="27636"/>
          <ac:spMkLst>
            <pc:docMk/>
            <pc:sldMk cId="4137470095" sldId="350"/>
            <ac:spMk id="3" creationId="{5A7BDDD0-B60E-4930-B793-17C95C096E04}"/>
          </ac:spMkLst>
        </pc:spChg>
        <pc:picChg chg="del">
          <ac:chgData name="김 경중" userId="e0982fc9908e6909" providerId="LiveId" clId="{39038A4D-3BFF-48B6-AAC9-FA2B529404B7}" dt="2022-04-22T09:55:43.827" v="168" actId="478"/>
          <ac:picMkLst>
            <pc:docMk/>
            <pc:sldMk cId="4137470095" sldId="350"/>
            <ac:picMk id="4" creationId="{3E623AED-7B18-4692-8A96-DF292C23B19F}"/>
          </ac:picMkLst>
        </pc:picChg>
      </pc:sldChg>
      <pc:sldChg chg="delSp modSp mod">
        <pc:chgData name="김 경중" userId="e0982fc9908e6909" providerId="LiveId" clId="{39038A4D-3BFF-48B6-AAC9-FA2B529404B7}" dt="2022-04-22T09:57:46.153" v="238"/>
        <pc:sldMkLst>
          <pc:docMk/>
          <pc:sldMk cId="1174269873" sldId="351"/>
        </pc:sldMkLst>
        <pc:spChg chg="mod">
          <ac:chgData name="김 경중" userId="e0982fc9908e6909" providerId="LiveId" clId="{39038A4D-3BFF-48B6-AAC9-FA2B529404B7}" dt="2022-04-22T09:56:55.594" v="220"/>
          <ac:spMkLst>
            <pc:docMk/>
            <pc:sldMk cId="1174269873" sldId="351"/>
            <ac:spMk id="2" creationId="{685AE20D-3867-43E4-91CA-05D3EBD35274}"/>
          </ac:spMkLst>
        </pc:spChg>
        <pc:spChg chg="mod">
          <ac:chgData name="김 경중" userId="e0982fc9908e6909" providerId="LiveId" clId="{39038A4D-3BFF-48B6-AAC9-FA2B529404B7}" dt="2022-04-22T09:57:46.153" v="238"/>
          <ac:spMkLst>
            <pc:docMk/>
            <pc:sldMk cId="1174269873" sldId="351"/>
            <ac:spMk id="3" creationId="{719ECF18-A917-4302-A565-C71A38F98A53}"/>
          </ac:spMkLst>
        </pc:spChg>
        <pc:picChg chg="del">
          <ac:chgData name="김 경중" userId="e0982fc9908e6909" providerId="LiveId" clId="{39038A4D-3BFF-48B6-AAC9-FA2B529404B7}" dt="2022-04-22T09:57:19.218" v="223" actId="478"/>
          <ac:picMkLst>
            <pc:docMk/>
            <pc:sldMk cId="1174269873" sldId="351"/>
            <ac:picMk id="5" creationId="{A7170546-8FEE-49C0-8B0D-B2CBE2785C91}"/>
          </ac:picMkLst>
        </pc:picChg>
        <pc:picChg chg="del">
          <ac:chgData name="김 경중" userId="e0982fc9908e6909" providerId="LiveId" clId="{39038A4D-3BFF-48B6-AAC9-FA2B529404B7}" dt="2022-04-22T09:57:18.391" v="222" actId="478"/>
          <ac:picMkLst>
            <pc:docMk/>
            <pc:sldMk cId="1174269873" sldId="351"/>
            <ac:picMk id="6" creationId="{48EDF3E8-759A-4732-8C5A-F2A2F8D45798}"/>
          </ac:picMkLst>
        </pc:picChg>
      </pc:sldChg>
      <pc:sldChg chg="modSp mod">
        <pc:chgData name="김 경중" userId="e0982fc9908e6909" providerId="LiveId" clId="{39038A4D-3BFF-48B6-AAC9-FA2B529404B7}" dt="2022-04-22T09:59:26.361" v="287" actId="20577"/>
        <pc:sldMkLst>
          <pc:docMk/>
          <pc:sldMk cId="1114092145" sldId="352"/>
        </pc:sldMkLst>
        <pc:spChg chg="mod">
          <ac:chgData name="김 경중" userId="e0982fc9908e6909" providerId="LiveId" clId="{39038A4D-3BFF-48B6-AAC9-FA2B529404B7}" dt="2022-04-22T09:59:26.361" v="287" actId="20577"/>
          <ac:spMkLst>
            <pc:docMk/>
            <pc:sldMk cId="1114092145" sldId="352"/>
            <ac:spMk id="2" creationId="{CA0F533D-4E2B-4AA5-9A93-F96A04DA883D}"/>
          </ac:spMkLst>
        </pc:spChg>
        <pc:spChg chg="mod">
          <ac:chgData name="김 경중" userId="e0982fc9908e6909" providerId="LiveId" clId="{39038A4D-3BFF-48B6-AAC9-FA2B529404B7}" dt="2022-04-22T09:59:12.752" v="265" actId="20577"/>
          <ac:spMkLst>
            <pc:docMk/>
            <pc:sldMk cId="1114092145" sldId="352"/>
            <ac:spMk id="3" creationId="{B8C9B9A4-FD13-44AE-857D-86BD4AAC0165}"/>
          </ac:spMkLst>
        </pc:spChg>
      </pc:sldChg>
      <pc:sldChg chg="modSp new mod">
        <pc:chgData name="김 경중" userId="e0982fc9908e6909" providerId="LiveId" clId="{39038A4D-3BFF-48B6-AAC9-FA2B529404B7}" dt="2022-04-22T10:02:05.332" v="429" actId="5793"/>
        <pc:sldMkLst>
          <pc:docMk/>
          <pc:sldMk cId="2071646179" sldId="353"/>
        </pc:sldMkLst>
        <pc:spChg chg="mod">
          <ac:chgData name="김 경중" userId="e0982fc9908e6909" providerId="LiveId" clId="{39038A4D-3BFF-48B6-AAC9-FA2B529404B7}" dt="2022-04-22T10:00:14.990" v="308"/>
          <ac:spMkLst>
            <pc:docMk/>
            <pc:sldMk cId="2071646179" sldId="353"/>
            <ac:spMk id="2" creationId="{AB9CF04E-2BC2-4A62-AA61-D703A5940742}"/>
          </ac:spMkLst>
        </pc:spChg>
        <pc:spChg chg="mod">
          <ac:chgData name="김 경중" userId="e0982fc9908e6909" providerId="LiveId" clId="{39038A4D-3BFF-48B6-AAC9-FA2B529404B7}" dt="2022-04-22T10:02:05.332" v="429" actId="5793"/>
          <ac:spMkLst>
            <pc:docMk/>
            <pc:sldMk cId="2071646179" sldId="353"/>
            <ac:spMk id="3" creationId="{BB982517-2687-44F4-A93B-4631FB211EC3}"/>
          </ac:spMkLst>
        </pc:spChg>
      </pc:sldChg>
      <pc:sldChg chg="modSp del mod">
        <pc:chgData name="김 경중" userId="e0982fc9908e6909" providerId="LiveId" clId="{39038A4D-3BFF-48B6-AAC9-FA2B529404B7}" dt="2022-04-22T09:59:55.475" v="292" actId="47"/>
        <pc:sldMkLst>
          <pc:docMk/>
          <pc:sldMk cId="4255132609" sldId="353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255132609" sldId="353"/>
            <ac:spMk id="2" creationId="{76651CE6-62A6-455D-80F4-1A4FB123B771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4255132609" sldId="353"/>
            <ac:spMk id="3" creationId="{9E82FA77-03BC-48D3-925E-0A0711E80FA5}"/>
          </ac:spMkLst>
        </pc:spChg>
      </pc:sldChg>
      <pc:sldChg chg="modSp new mod">
        <pc:chgData name="김 경중" userId="e0982fc9908e6909" providerId="LiveId" clId="{39038A4D-3BFF-48B6-AAC9-FA2B529404B7}" dt="2022-04-24T07:43:39.948" v="474" actId="27636"/>
        <pc:sldMkLst>
          <pc:docMk/>
          <pc:sldMk cId="497110284" sldId="354"/>
        </pc:sldMkLst>
        <pc:spChg chg="mod">
          <ac:chgData name="김 경중" userId="e0982fc9908e6909" providerId="LiveId" clId="{39038A4D-3BFF-48B6-AAC9-FA2B529404B7}" dt="2022-04-22T10:02:57.776" v="458"/>
          <ac:spMkLst>
            <pc:docMk/>
            <pc:sldMk cId="497110284" sldId="354"/>
            <ac:spMk id="2" creationId="{E61A8D0B-C93D-49C0-8222-311F2CCFD68C}"/>
          </ac:spMkLst>
        </pc:spChg>
        <pc:spChg chg="mod">
          <ac:chgData name="김 경중" userId="e0982fc9908e6909" providerId="LiveId" clId="{39038A4D-3BFF-48B6-AAC9-FA2B529404B7}" dt="2022-04-24T07:43:39.948" v="474" actId="27636"/>
          <ac:spMkLst>
            <pc:docMk/>
            <pc:sldMk cId="497110284" sldId="354"/>
            <ac:spMk id="3" creationId="{BECA9294-7A90-4DC8-9005-263C36E06BE7}"/>
          </ac:spMkLst>
        </pc:spChg>
      </pc:sldChg>
      <pc:sldChg chg="modSp del mod">
        <pc:chgData name="김 경중" userId="e0982fc9908e6909" providerId="LiveId" clId="{39038A4D-3BFF-48B6-AAC9-FA2B529404B7}" dt="2022-04-22T09:59:54.261" v="291" actId="47"/>
        <pc:sldMkLst>
          <pc:docMk/>
          <pc:sldMk cId="1864292024" sldId="354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1864292024" sldId="354"/>
            <ac:spMk id="2" creationId="{6311F785-CA3C-4B39-B4E6-3EBD96FE7340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1864292024" sldId="354"/>
            <ac:spMk id="3" creationId="{B6514631-2D86-4FAE-95EF-89A0ED88DB2F}"/>
          </ac:spMkLst>
        </pc:spChg>
      </pc:sldChg>
      <pc:sldChg chg="addSp modSp new mod">
        <pc:chgData name="김 경중" userId="e0982fc9908e6909" providerId="LiveId" clId="{39038A4D-3BFF-48B6-AAC9-FA2B529404B7}" dt="2022-04-26T11:42:58.273" v="691" actId="22"/>
        <pc:sldMkLst>
          <pc:docMk/>
          <pc:sldMk cId="195703557" sldId="355"/>
        </pc:sldMkLst>
        <pc:spChg chg="mod">
          <ac:chgData name="김 경중" userId="e0982fc9908e6909" providerId="LiveId" clId="{39038A4D-3BFF-48B6-AAC9-FA2B529404B7}" dt="2022-04-24T07:44:32.854" v="488"/>
          <ac:spMkLst>
            <pc:docMk/>
            <pc:sldMk cId="195703557" sldId="355"/>
            <ac:spMk id="2" creationId="{CAE97B09-F76C-42B6-8DAA-1997C054EBE9}"/>
          </ac:spMkLst>
        </pc:spChg>
        <pc:spChg chg="mod">
          <ac:chgData name="김 경중" userId="e0982fc9908e6909" providerId="LiveId" clId="{39038A4D-3BFF-48B6-AAC9-FA2B529404B7}" dt="2022-04-24T07:44:56.419" v="498" actId="20577"/>
          <ac:spMkLst>
            <pc:docMk/>
            <pc:sldMk cId="195703557" sldId="355"/>
            <ac:spMk id="3" creationId="{BB425A6D-D1B3-47E2-B6A1-930052740C4F}"/>
          </ac:spMkLst>
        </pc:spChg>
        <pc:picChg chg="add">
          <ac:chgData name="김 경중" userId="e0982fc9908e6909" providerId="LiveId" clId="{39038A4D-3BFF-48B6-AAC9-FA2B529404B7}" dt="2022-04-26T11:42:58.273" v="691" actId="22"/>
          <ac:picMkLst>
            <pc:docMk/>
            <pc:sldMk cId="195703557" sldId="355"/>
            <ac:picMk id="5" creationId="{00B1AF72-5AA6-450C-8E7C-85917D13F2DA}"/>
          </ac:picMkLst>
        </pc:picChg>
      </pc:sldChg>
      <pc:sldChg chg="modSp del">
        <pc:chgData name="김 경중" userId="e0982fc9908e6909" providerId="LiveId" clId="{39038A4D-3BFF-48B6-AAC9-FA2B529404B7}" dt="2022-04-22T09:59:53.715" v="290" actId="47"/>
        <pc:sldMkLst>
          <pc:docMk/>
          <pc:sldMk cId="3252907269" sldId="355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252907269" sldId="355"/>
            <ac:spMk id="2" creationId="{58680AB0-815C-486F-89C1-780047DA3D3A}"/>
          </ac:spMkLst>
        </pc:spChg>
      </pc:sldChg>
      <pc:sldChg chg="modSp del mod">
        <pc:chgData name="김 경중" userId="e0982fc9908e6909" providerId="LiveId" clId="{39038A4D-3BFF-48B6-AAC9-FA2B529404B7}" dt="2022-04-22T09:59:51.759" v="289" actId="47"/>
        <pc:sldMkLst>
          <pc:docMk/>
          <pc:sldMk cId="311960408" sldId="356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11960408" sldId="356"/>
            <ac:spMk id="2" creationId="{2451C724-DE22-44A9-827D-1DD64C59F7BE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11960408" sldId="356"/>
            <ac:spMk id="3" creationId="{74ACA1FB-23B9-47A6-9891-BEE4FBC8CCF1}"/>
          </ac:spMkLst>
        </pc:spChg>
      </pc:sldChg>
      <pc:sldChg chg="modSp new mod">
        <pc:chgData name="김 경중" userId="e0982fc9908e6909" providerId="LiveId" clId="{39038A4D-3BFF-48B6-AAC9-FA2B529404B7}" dt="2022-04-24T07:46:06.859" v="554" actId="20577"/>
        <pc:sldMkLst>
          <pc:docMk/>
          <pc:sldMk cId="2964604311" sldId="356"/>
        </pc:sldMkLst>
        <pc:spChg chg="mod">
          <ac:chgData name="김 경중" userId="e0982fc9908e6909" providerId="LiveId" clId="{39038A4D-3BFF-48B6-AAC9-FA2B529404B7}" dt="2022-04-24T07:45:36.265" v="534"/>
          <ac:spMkLst>
            <pc:docMk/>
            <pc:sldMk cId="2964604311" sldId="356"/>
            <ac:spMk id="2" creationId="{1257D219-77B5-4902-89E3-0BD08FC45400}"/>
          </ac:spMkLst>
        </pc:spChg>
        <pc:spChg chg="mod">
          <ac:chgData name="김 경중" userId="e0982fc9908e6909" providerId="LiveId" clId="{39038A4D-3BFF-48B6-AAC9-FA2B529404B7}" dt="2022-04-24T07:46:06.859" v="554" actId="20577"/>
          <ac:spMkLst>
            <pc:docMk/>
            <pc:sldMk cId="2964604311" sldId="356"/>
            <ac:spMk id="3" creationId="{D2FCD44C-3336-4EEF-8695-9F75943944B5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2047025517" sldId="357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2047025517" sldId="357"/>
            <ac:spMk id="2" creationId="{C3087CC8-E32D-4AF6-B7C7-F1678A80C250}"/>
          </ac:spMkLst>
        </pc:spChg>
      </pc:sldChg>
      <pc:sldChg chg="modSp new mod">
        <pc:chgData name="김 경중" userId="e0982fc9908e6909" providerId="LiveId" clId="{39038A4D-3BFF-48B6-AAC9-FA2B529404B7}" dt="2022-04-24T07:47:25.492" v="589" actId="20577"/>
        <pc:sldMkLst>
          <pc:docMk/>
          <pc:sldMk cId="3684916908" sldId="357"/>
        </pc:sldMkLst>
        <pc:spChg chg="mod">
          <ac:chgData name="김 경중" userId="e0982fc9908e6909" providerId="LiveId" clId="{39038A4D-3BFF-48B6-AAC9-FA2B529404B7}" dt="2022-04-24T07:47:02.303" v="569"/>
          <ac:spMkLst>
            <pc:docMk/>
            <pc:sldMk cId="3684916908" sldId="357"/>
            <ac:spMk id="2" creationId="{D5F28FA2-576F-418F-BD19-82AB5E75DFF7}"/>
          </ac:spMkLst>
        </pc:spChg>
        <pc:spChg chg="mod">
          <ac:chgData name="김 경중" userId="e0982fc9908e6909" providerId="LiveId" clId="{39038A4D-3BFF-48B6-AAC9-FA2B529404B7}" dt="2022-04-24T07:47:25.492" v="589" actId="20577"/>
          <ac:spMkLst>
            <pc:docMk/>
            <pc:sldMk cId="3684916908" sldId="357"/>
            <ac:spMk id="3" creationId="{E7A41AD3-343E-47DB-8437-27DAB9DCDA99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2145369142" sldId="358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2145369142" sldId="358"/>
            <ac:spMk id="2" creationId="{7BA3B959-F527-4088-B3DC-71F6D60D8C00}"/>
          </ac:spMkLst>
        </pc:spChg>
      </pc:sldChg>
      <pc:sldChg chg="modSp new mod">
        <pc:chgData name="김 경중" userId="e0982fc9908e6909" providerId="LiveId" clId="{39038A4D-3BFF-48B6-AAC9-FA2B529404B7}" dt="2022-04-24T07:48:37.544" v="652" actId="15"/>
        <pc:sldMkLst>
          <pc:docMk/>
          <pc:sldMk cId="2319420025" sldId="358"/>
        </pc:sldMkLst>
        <pc:spChg chg="mod">
          <ac:chgData name="김 경중" userId="e0982fc9908e6909" providerId="LiveId" clId="{39038A4D-3BFF-48B6-AAC9-FA2B529404B7}" dt="2022-04-24T07:48:13.971" v="631" actId="27636"/>
          <ac:spMkLst>
            <pc:docMk/>
            <pc:sldMk cId="2319420025" sldId="358"/>
            <ac:spMk id="2" creationId="{22FAC55A-9407-41D2-95EC-176BEA7D067D}"/>
          </ac:spMkLst>
        </pc:spChg>
        <pc:spChg chg="mod">
          <ac:chgData name="김 경중" userId="e0982fc9908e6909" providerId="LiveId" clId="{39038A4D-3BFF-48B6-AAC9-FA2B529404B7}" dt="2022-04-24T07:48:37.544" v="652" actId="15"/>
          <ac:spMkLst>
            <pc:docMk/>
            <pc:sldMk cId="2319420025" sldId="358"/>
            <ac:spMk id="3" creationId="{910DBAD4-A6DC-45C6-9E67-F9D7528209F5}"/>
          </ac:spMkLst>
        </pc:spChg>
      </pc:sldChg>
      <pc:sldChg chg="modSp new mod">
        <pc:chgData name="김 경중" userId="e0982fc9908e6909" providerId="LiveId" clId="{39038A4D-3BFF-48B6-AAC9-FA2B529404B7}" dt="2022-04-27T08:10:21.918" v="1717" actId="6549"/>
        <pc:sldMkLst>
          <pc:docMk/>
          <pc:sldMk cId="2908143770" sldId="359"/>
        </pc:sldMkLst>
        <pc:spChg chg="mod">
          <ac:chgData name="김 경중" userId="e0982fc9908e6909" providerId="LiveId" clId="{39038A4D-3BFF-48B6-AAC9-FA2B529404B7}" dt="2022-04-24T07:49:59.897" v="676"/>
          <ac:spMkLst>
            <pc:docMk/>
            <pc:sldMk cId="2908143770" sldId="359"/>
            <ac:spMk id="2" creationId="{83A88D36-EFD4-42DE-93D5-5379B0627452}"/>
          </ac:spMkLst>
        </pc:spChg>
        <pc:spChg chg="mod">
          <ac:chgData name="김 경중" userId="e0982fc9908e6909" providerId="LiveId" clId="{39038A4D-3BFF-48B6-AAC9-FA2B529404B7}" dt="2022-04-27T08:10:21.918" v="1717" actId="6549"/>
          <ac:spMkLst>
            <pc:docMk/>
            <pc:sldMk cId="2908143770" sldId="359"/>
            <ac:spMk id="3" creationId="{782C3602-E17D-476B-93BC-A66C751DD70E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4008432705" sldId="359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008432705" sldId="359"/>
            <ac:spMk id="2" creationId="{17B98D26-043D-4963-9489-E24B9F32AC4F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3007284972" sldId="360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007284972" sldId="360"/>
            <ac:spMk id="2" creationId="{1DF88291-F49E-4B61-B711-3567AE6C7E6F}"/>
          </ac:spMkLst>
        </pc:spChg>
      </pc:sldChg>
      <pc:sldChg chg="addSp delSp modSp new del mod">
        <pc:chgData name="김 경중" userId="e0982fc9908e6909" providerId="LiveId" clId="{39038A4D-3BFF-48B6-AAC9-FA2B529404B7}" dt="2022-04-27T04:11:17.960" v="1006" actId="47"/>
        <pc:sldMkLst>
          <pc:docMk/>
          <pc:sldMk cId="3364431228" sldId="360"/>
        </pc:sldMkLst>
        <pc:spChg chg="mod">
          <ac:chgData name="김 경중" userId="e0982fc9908e6909" providerId="LiveId" clId="{39038A4D-3BFF-48B6-AAC9-FA2B529404B7}" dt="2022-04-26T11:43:40.343" v="708"/>
          <ac:spMkLst>
            <pc:docMk/>
            <pc:sldMk cId="3364431228" sldId="360"/>
            <ac:spMk id="2" creationId="{6A9F1044-2614-43FD-AB55-938185684A2F}"/>
          </ac:spMkLst>
        </pc:spChg>
        <pc:picChg chg="add del mod">
          <ac:chgData name="김 경중" userId="e0982fc9908e6909" providerId="LiveId" clId="{39038A4D-3BFF-48B6-AAC9-FA2B529404B7}" dt="2022-04-27T03:17:07.751" v="765" actId="478"/>
          <ac:picMkLst>
            <pc:docMk/>
            <pc:sldMk cId="3364431228" sldId="360"/>
            <ac:picMk id="5" creationId="{80C2A9B6-75DE-4862-B54F-1FA1D1D2D410}"/>
          </ac:picMkLst>
        </pc:picChg>
        <pc:picChg chg="add mod">
          <ac:chgData name="김 경중" userId="e0982fc9908e6909" providerId="LiveId" clId="{39038A4D-3BFF-48B6-AAC9-FA2B529404B7}" dt="2022-04-27T03:18:58.960" v="822" actId="1076"/>
          <ac:picMkLst>
            <pc:docMk/>
            <pc:sldMk cId="3364431228" sldId="360"/>
            <ac:picMk id="7" creationId="{60C1BB95-26F0-47CC-A429-8653B83E9D06}"/>
          </ac:picMkLst>
        </pc:pic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447358870" sldId="361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47358870" sldId="361"/>
            <ac:spMk id="2" creationId="{5AC36148-9EF9-43AF-9AFD-E05C8B7711C1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447358870" sldId="361"/>
            <ac:spMk id="3" creationId="{45136B96-1B02-440D-A364-592AF7435DDF}"/>
          </ac:spMkLst>
        </pc:spChg>
      </pc:sldChg>
      <pc:sldChg chg="addSp delSp modSp new mod">
        <pc:chgData name="김 경중" userId="e0982fc9908e6909" providerId="LiveId" clId="{39038A4D-3BFF-48B6-AAC9-FA2B529404B7}" dt="2022-04-27T08:27:58.722" v="2062" actId="478"/>
        <pc:sldMkLst>
          <pc:docMk/>
          <pc:sldMk cId="662149014" sldId="361"/>
        </pc:sldMkLst>
        <pc:spChg chg="mod">
          <ac:chgData name="김 경중" userId="e0982fc9908e6909" providerId="LiveId" clId="{39038A4D-3BFF-48B6-AAC9-FA2B529404B7}" dt="2022-04-26T11:44:05.395" v="734"/>
          <ac:spMkLst>
            <pc:docMk/>
            <pc:sldMk cId="662149014" sldId="361"/>
            <ac:spMk id="2" creationId="{465172C5-0307-499D-A6E1-6ACB411BEC94}"/>
          </ac:spMkLst>
        </pc:spChg>
        <pc:spChg chg="mod">
          <ac:chgData name="김 경중" userId="e0982fc9908e6909" providerId="LiveId" clId="{39038A4D-3BFF-48B6-AAC9-FA2B529404B7}" dt="2022-04-27T06:42:25.452" v="1217"/>
          <ac:spMkLst>
            <pc:docMk/>
            <pc:sldMk cId="662149014" sldId="361"/>
            <ac:spMk id="3" creationId="{B32BC8D0-2EB9-415B-98DC-E63D8E93A299}"/>
          </ac:spMkLst>
        </pc:spChg>
        <pc:spChg chg="add mod">
          <ac:chgData name="김 경중" userId="e0982fc9908e6909" providerId="LiveId" clId="{39038A4D-3BFF-48B6-AAC9-FA2B529404B7}" dt="2022-04-27T08:23:55.105" v="2061" actId="14100"/>
          <ac:spMkLst>
            <pc:docMk/>
            <pc:sldMk cId="662149014" sldId="361"/>
            <ac:spMk id="4" creationId="{1BE9A2C9-C147-4EF1-B783-7742C4B7C4D6}"/>
          </ac:spMkLst>
        </pc:spChg>
        <pc:spChg chg="add del mod">
          <ac:chgData name="김 경중" userId="e0982fc9908e6909" providerId="LiveId" clId="{39038A4D-3BFF-48B6-AAC9-FA2B529404B7}" dt="2022-04-27T08:27:58.722" v="2062" actId="478"/>
          <ac:spMkLst>
            <pc:docMk/>
            <pc:sldMk cId="662149014" sldId="361"/>
            <ac:spMk id="8" creationId="{4B5F8E80-3AF7-404D-81BF-53F4F01FB4AE}"/>
          </ac:spMkLst>
        </pc:spChg>
        <pc:picChg chg="add mod">
          <ac:chgData name="김 경중" userId="e0982fc9908e6909" providerId="LiveId" clId="{39038A4D-3BFF-48B6-AAC9-FA2B529404B7}" dt="2022-04-27T08:23:50.872" v="2060" actId="1076"/>
          <ac:picMkLst>
            <pc:docMk/>
            <pc:sldMk cId="662149014" sldId="361"/>
            <ac:picMk id="5" creationId="{90E8676B-1DC6-4EF1-926B-D47758FF514E}"/>
          </ac:picMkLst>
        </pc:picChg>
        <pc:picChg chg="add mod">
          <ac:chgData name="김 경중" userId="e0982fc9908e6909" providerId="LiveId" clId="{39038A4D-3BFF-48B6-AAC9-FA2B529404B7}" dt="2022-04-27T06:39:40.259" v="1137" actId="1076"/>
          <ac:picMkLst>
            <pc:docMk/>
            <pc:sldMk cId="662149014" sldId="361"/>
            <ac:picMk id="6" creationId="{37725807-AC4D-428F-981D-ECBBE9E6F860}"/>
          </ac:picMkLst>
        </pc:picChg>
      </pc:sldChg>
      <pc:sldChg chg="addSp delSp modSp new mod">
        <pc:chgData name="김 경중" userId="e0982fc9908e6909" providerId="LiveId" clId="{39038A4D-3BFF-48B6-AAC9-FA2B529404B7}" dt="2022-04-27T06:44:09.653" v="1303" actId="20577"/>
        <pc:sldMkLst>
          <pc:docMk/>
          <pc:sldMk cId="3600799537" sldId="362"/>
        </pc:sldMkLst>
        <pc:spChg chg="mod">
          <ac:chgData name="김 경중" userId="e0982fc9908e6909" providerId="LiveId" clId="{39038A4D-3BFF-48B6-AAC9-FA2B529404B7}" dt="2022-04-27T06:43:14.316" v="1255"/>
          <ac:spMkLst>
            <pc:docMk/>
            <pc:sldMk cId="3600799537" sldId="362"/>
            <ac:spMk id="2" creationId="{02154A94-2708-45A6-A411-3BA0D797C123}"/>
          </ac:spMkLst>
        </pc:spChg>
        <pc:spChg chg="mod">
          <ac:chgData name="김 경중" userId="e0982fc9908e6909" providerId="LiveId" clId="{39038A4D-3BFF-48B6-AAC9-FA2B529404B7}" dt="2022-04-27T06:44:09.653" v="1303" actId="20577"/>
          <ac:spMkLst>
            <pc:docMk/>
            <pc:sldMk cId="3600799537" sldId="362"/>
            <ac:spMk id="3" creationId="{3859B969-2305-48F2-9319-B61ABBEEFBD6}"/>
          </ac:spMkLst>
        </pc:spChg>
        <pc:picChg chg="add del mod">
          <ac:chgData name="김 경중" userId="e0982fc9908e6909" providerId="LiveId" clId="{39038A4D-3BFF-48B6-AAC9-FA2B529404B7}" dt="2022-04-27T04:16:44.973" v="1009" actId="21"/>
          <ac:picMkLst>
            <pc:docMk/>
            <pc:sldMk cId="3600799537" sldId="362"/>
            <ac:picMk id="5" creationId="{B2B456E2-F008-4AB9-8271-2600D36B115F}"/>
          </ac:picMkLst>
        </pc:pic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3834738005" sldId="362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834738005" sldId="362"/>
            <ac:spMk id="2" creationId="{BB9CEDEB-0388-4CA1-8072-101AFDE5C463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834738005" sldId="362"/>
            <ac:spMk id="3" creationId="{3B72B30E-395A-4F90-A03A-7B72DF9C0DF0}"/>
          </ac:spMkLst>
        </pc:spChg>
      </pc:sldChg>
      <pc:sldChg chg="addSp delSp modSp new del mod">
        <pc:chgData name="김 경중" userId="e0982fc9908e6909" providerId="LiveId" clId="{39038A4D-3BFF-48B6-AAC9-FA2B529404B7}" dt="2022-04-27T04:11:14.375" v="1005" actId="47"/>
        <pc:sldMkLst>
          <pc:docMk/>
          <pc:sldMk cId="2335428703" sldId="363"/>
        </pc:sldMkLst>
        <pc:spChg chg="del mod">
          <ac:chgData name="김 경중" userId="e0982fc9908e6909" providerId="LiveId" clId="{39038A4D-3BFF-48B6-AAC9-FA2B529404B7}" dt="2022-04-27T04:07:07.669" v="979" actId="478"/>
          <ac:spMkLst>
            <pc:docMk/>
            <pc:sldMk cId="2335428703" sldId="363"/>
            <ac:spMk id="2" creationId="{CF66A7C5-B518-4110-8B39-9212A6864386}"/>
          </ac:spMkLst>
        </pc:spChg>
        <pc:spChg chg="del">
          <ac:chgData name="김 경중" userId="e0982fc9908e6909" providerId="LiveId" clId="{39038A4D-3BFF-48B6-AAC9-FA2B529404B7}" dt="2022-04-27T03:54:15.311" v="848" actId="478"/>
          <ac:spMkLst>
            <pc:docMk/>
            <pc:sldMk cId="2335428703" sldId="363"/>
            <ac:spMk id="3" creationId="{FD6DD25F-89D7-442A-8CC1-96EFE54CD92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" creationId="{0E8A33AC-64A1-4A71-8534-ECF3B581A575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" creationId="{8C5FFD7B-AA7B-447E-A75A-63DA1A26E59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" creationId="{080718D7-C1DE-4F70-AEFD-7FA3FBD8FA68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" creationId="{079C4E2D-6C2F-4ADF-B659-99E56281FD0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" creationId="{FC569891-F098-4B9D-B8CB-C3B09A99A225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3" creationId="{A9043184-6CA5-42B6-91CF-4C3F9CF2853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4" creationId="{8F0C1858-E2E7-4A8A-A520-A235421C212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5" creationId="{583A8093-772A-412B-B8C3-262B7DA448D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6" creationId="{B288EE66-E642-4455-A148-CDDA9295817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7" creationId="{EFAB0251-91C9-4425-AF35-68274CE5F69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8" creationId="{100B4EFC-E935-42B9-8772-A31B5D568CD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9" creationId="{8EB80111-7ADE-4373-8D59-2E5FC7A1B37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0" creationId="{4B674C8D-DECB-4704-905B-771AFA2765A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1" creationId="{42D85EA6-3446-4273-AACD-B3F2D639B0D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2" creationId="{8124CC13-D32D-4BFF-B9B0-25BA2FD1E91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3" creationId="{DAA1D03B-0819-43E0-9FDA-F4F4BAFC51A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4" creationId="{8E8E4F54-4382-4394-8C16-5D7E9AFA8906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2" creationId="{74E72BE2-1024-4DF6-AEBF-E039B73699B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3" creationId="{47BF6F3A-CEF9-4E8B-86C7-9CBA99320C1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4" creationId="{BC33349D-EF21-4932-930A-9C0DA7503B8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5" creationId="{797D244C-BD40-428E-A396-7BA0725E1F6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6" creationId="{29691776-E50F-4447-8E39-9D24F2A3889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7" creationId="{817C998F-D5B9-4B99-9E2A-DEC764594B3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8" creationId="{0518EBB9-4CED-46DB-81F6-BAE89F56C19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9" creationId="{A9A90E17-25D6-4962-BEC8-DE6748E2C48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0" creationId="{DFA275BD-E648-4005-9B4C-A1D9BCCE9D99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1" creationId="{48026DE1-C2DF-4AAF-A8F9-0C1D780BDEE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2" creationId="{C0F49DCB-50A9-4311-989F-462CB59096C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3" creationId="{691F70AC-81BB-45A0-8BED-A3A1A722B6C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1" creationId="{6E07FB51-9A36-47FA-806E-42F719A6C08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2" creationId="{516F3C1C-32D9-41F1-8C0B-2CEB6FF60C2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3" creationId="{CB19CC5B-47A5-4482-A9A4-8E71B867C84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4" creationId="{AB71CAF5-C4BF-422C-9AE4-AF4C19AD4554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5" creationId="{616F8674-D9AA-44B8-AFB1-F035E86462D0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6" creationId="{E80A286B-71CE-4126-982A-0C2834B2AD50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7" creationId="{F22ED59D-3CBA-45F0-A37F-4E1911BD2F5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88" creationId="{1D63351C-43B3-455E-AFAD-B1FF6274ABC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89" creationId="{28D13A6D-8CD4-4AA7-8CA6-3F99221BE065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0" creationId="{C596C379-E5EA-423E-9322-424FE62FD2C7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1" creationId="{D3388FBE-077F-4627-8527-6EC5D2ECFA6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2" creationId="{9690FA4E-3B96-475D-B90A-EC2579D4385E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0" creationId="{1B8547CD-23A0-48DB-95EF-3EAC0F6545E2}"/>
          </ac:spMkLst>
        </pc:spChg>
        <pc:spChg chg="add mod or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1" creationId="{DD010EDA-D2B2-45E0-A48B-7999125D3F6E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2" creationId="{6E266CEA-033B-4D9F-9C87-4C616FE02FF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3" creationId="{B424EB59-753F-49E8-A9EF-C8E76EEC5798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4" creationId="{7050F0B1-6024-4F68-9DC9-96534AF547C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5" creationId="{62A7A3F6-190B-4A6F-9DBE-10ED3C36024F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6" creationId="{33460030-BD55-4CB0-ACBF-D0FCC244546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9" creationId="{5B5941E4-C54A-4DA7-AEEB-6C9850B6D136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0" creationId="{6220C710-E431-4278-9F7F-EFC2CA9EBE1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1" creationId="{00BDDEE5-B0D3-49AA-AB98-C963D2119A97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2" creationId="{41476CE4-DA2D-4FFA-AE1C-74A3396DED46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3" creationId="{4BD6A052-0E26-44EC-91CF-E9D6BD1ABB98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4" creationId="{04989A3C-9008-4F5F-BDEE-2DAD2DC4DD34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2" creationId="{3D83B241-D5F5-40D1-A790-D56EA14E062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3" creationId="{FE2E3C72-4762-44BB-8FC0-91DDCCD336C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4" creationId="{326CA358-8BC7-40ED-B961-DF7C369A6C7B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5" creationId="{B3860C7A-0780-40DD-9350-12C79DBB1131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6" creationId="{4FE27894-E219-4081-B9E6-AB6E64F0EB14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7" creationId="{929538AD-9AF8-4DE6-96E0-DBAF816EF458}"/>
          </ac:spMkLst>
        </pc:spChg>
        <pc:spChg chg="add mod">
          <ac:chgData name="김 경중" userId="e0982fc9908e6909" providerId="LiveId" clId="{39038A4D-3BFF-48B6-AAC9-FA2B529404B7}" dt="2022-04-27T04:07:08.802" v="980" actId="1076"/>
          <ac:spMkLst>
            <pc:docMk/>
            <pc:sldMk cId="2335428703" sldId="363"/>
            <ac:spMk id="129" creationId="{3672B278-6721-413B-92F7-897D1D9EE844}"/>
          </ac:spMkLst>
        </pc:sp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0" creationId="{DC0899AF-D1B8-4E7F-943F-3BA5ABD0EFAE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1" creationId="{F9E28AD9-249C-404A-8DE0-A4A7A1A00EFF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5" creationId="{98CFF0CD-3CB2-4D97-A67C-840FAC92991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8" creationId="{7738AF21-F167-411D-A5F0-32B696D8D9D2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21" creationId="{3D45E9E9-6606-4CE8-989C-C6AA4DA1AF5D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37" creationId="{7ABAC159-A175-4C82-A83B-5B659E102694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40" creationId="{05DD21F2-6FED-4077-8996-15FC86B9BBC8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5" creationId="{B8C5C50D-EE27-46B5-9859-50BBBCA88936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6" creationId="{284A986F-C96B-4048-B2D0-3A9ECCB667BF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7" creationId="{1422DB8A-AC28-4634-AA26-B372B12798CA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8" creationId="{A1FD5118-7ADB-4B78-9436-B8F88B09D0D0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9" creationId="{3A2CB692-13A3-4161-916D-D5A7F623105D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60" creationId="{BAC7E909-7D0E-49C5-808E-919AFFDA0FA6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61" creationId="{608893D1-C2D7-4D45-B1B7-553F638375E1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4" creationId="{ECBDE218-189A-4326-971A-900C14255E4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5" creationId="{56706603-A805-4C7F-8763-1AC3E746AFFE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6" creationId="{89C8DB7A-7CDC-4472-803F-32B85E35765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7" creationId="{D4B48D94-5E8F-4751-AB75-7459CFF6DE3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8" creationId="{079F2983-D9C3-47C0-99FD-667D91E6788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9" creationId="{E7FAEB33-66AF-40F1-B20F-8733A8A80770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80" creationId="{0950E869-EF9D-4517-BB64-9609C6C324BE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3" creationId="{06EB292A-AA64-42F1-A394-BF5F28E82E90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4" creationId="{F2C69DCC-4B8A-4981-9BD5-4EA4C80D31AD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5" creationId="{2BE4A352-ABB3-4006-9F02-FB1D15206C6C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6" creationId="{5ADAE70F-8590-4B45-AD19-8F753894846B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7" creationId="{F0592369-5AA7-4210-8899-F4C4671AB3A4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8" creationId="{966E3368-F1D2-4241-BCC1-EEAFC1383D5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9" creationId="{52EFF659-4852-47DD-AC50-6404A4884CBB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5" creationId="{56C2E05E-2C3B-4A92-A710-AA83BC0053F4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6" creationId="{CB3C8DB1-DDE3-4A2F-BB9B-2BF1E74209A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7" creationId="{AF091F50-9F39-4303-B7BA-99CA1227ACB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8" creationId="{A340D4FB-0C43-4CAF-BDF4-EAFCF8BD7146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9" creationId="{0CD426F7-129B-4B8A-8886-C480A6FF8763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20" creationId="{CA85B13B-AFF2-405F-8868-A88A51BA3C0C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21" creationId="{EAC26FFF-0129-4D9D-BD0F-FEFC0F47D79C}"/>
          </ac:cxnSpMkLst>
        </pc:cxnChg>
      </pc:sldChg>
      <pc:sldChg chg="addSp delSp modSp new mod">
        <pc:chgData name="김 경중" userId="e0982fc9908e6909" providerId="LiveId" clId="{39038A4D-3BFF-48B6-AAC9-FA2B529404B7}" dt="2022-04-27T04:11:07.706" v="1004" actId="478"/>
        <pc:sldMkLst>
          <pc:docMk/>
          <pc:sldMk cId="2617508706" sldId="364"/>
        </pc:sldMkLst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2" creationId="{F58251A2-44FB-47BD-83B6-004E8EE4A69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" creationId="{F22E5F7E-2018-4CD4-AE3A-BA9ED516FA9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" creationId="{4252A481-2914-48D3-89D3-B513959E154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" creationId="{4E439046-A006-4997-B67B-46280EB8F30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6" creationId="{CC0EF509-E8A7-4872-9035-719F37A39A8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7" creationId="{8779E706-4215-4A8E-B25B-7086C62F88A1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5" creationId="{AD74E4AD-DED8-4667-A248-B9EB7C0CDD9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6" creationId="{F97CE28C-DCC7-4F73-A01E-111746F4DB6D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7" creationId="{AC827876-B826-4C77-B856-A4FBE8FEC90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8" creationId="{035D6A26-A4BE-4FA7-874F-60CDF1B513FA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9" creationId="{EE78DABF-0598-416B-9D50-67B622A116FB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0" creationId="{F23664C7-CE42-48AD-BB50-825B294462A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1" creationId="{892EBFF4-A9AD-4B83-9BEC-D0F6B4632C1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2" creationId="{DCBABCF8-ECF1-4716-AA07-859466450DBF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3" creationId="{BF565414-6F5E-453A-83D0-71928E2B9F6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4" creationId="{90FD3117-41E2-4289-9834-33ABD4D7734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5" creationId="{1B755733-372C-4A9E-8942-6E296C2A730A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6" creationId="{B2999BD7-A903-4A2E-B0A8-79E138AEC92B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4" creationId="{345A3895-67EF-4EFA-9722-249C2BBD1C7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5" creationId="{EDE32EF0-CFED-4624-A0CB-30B3031584B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6" creationId="{E71A2908-21BD-4084-99B4-64059AE433D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7" creationId="{C0C6E423-9F04-4F0C-8F4E-0D1F65BFF149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8" creationId="{40F9E106-99D5-4983-9D50-3DC03B68B01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9" creationId="{76AC2174-BBD1-425D-A7BE-0429E2AC42D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0" creationId="{B3640DC6-E8F9-4923-B8C0-D8AC560F5C1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1" creationId="{4CE78811-9838-429C-A42F-E0A170333EF9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2" creationId="{145B3D98-A55C-4744-A40A-F261BC6BF4A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3" creationId="{D6270B2E-6182-4A33-892A-E9A52474CE8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4" creationId="{F10628E8-81B6-41D9-9C42-CEB203CB2944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5" creationId="{7B7A634E-C3DF-4EBF-AA3A-E6BAC8EC9EE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3" creationId="{A886310E-1E8F-4ABA-B636-4B71CBEA0F3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4" creationId="{CADFEA38-135F-40E6-9C4B-AE8953578DC1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5" creationId="{E5DFD479-1D2B-49F9-A4CE-BC38CB67EA4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6" creationId="{D2239385-0553-4D2C-84F9-1EF2FD7BACE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7" creationId="{13A7588F-DD30-4B63-863B-F511F75F227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8" creationId="{3391DEF2-A8A8-4ADA-839C-0EC4B3CDF64C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9" creationId="{4425E36A-A7BF-4179-9446-FEB062C088B5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0" creationId="{E683FCA7-FBF3-4240-B0B8-C67F41846F2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1" creationId="{96B5B0D2-4708-4FBA-8FB2-B6A6C45BCC69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2" creationId="{5F50B73C-4F75-467E-802A-F4C7F7FF848C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3" creationId="{8A5A9A6C-F4E7-47BA-99F2-062FD365932F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4" creationId="{F9C11764-F955-494F-9BA3-7247BD838152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2" creationId="{2D45EC19-7E6F-4AFE-AC8D-F710E8602621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3" creationId="{816F7C74-213A-4290-ACE3-91187F8CA50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4" creationId="{3FB8D362-13D0-4F17-AF51-C43521BF6CCE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5" creationId="{B3B63DC2-84DC-4081-B4D1-848CF8CE2CB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6" creationId="{D7B9162B-9B66-40A7-95C1-00176D773F35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7" creationId="{01093AA9-E5D4-4436-B1C0-F700A71CE927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78" creationId="{DCCF6703-C755-4BB4-BEE7-0E4C4E46D46E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79" creationId="{3CBBF3B8-2EF6-4916-9215-0AEA16A8F483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0" creationId="{3EFE6FE6-DAC1-48E5-87B6-2DC5E8F1360F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1" creationId="{B015A3A7-E3F9-4F1C-9F0B-2EA68E34BD08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2" creationId="{46D5D5E9-02B4-44B7-95B7-3CC7BBEAF8AA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3" creationId="{B61F02AE-7BD4-4FF4-8E67-A583D8F25CA4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1" creationId="{152C049A-69F3-49EB-9C75-86D03B284849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2" creationId="{FF882134-B5BE-400E-B15B-DD161453AE48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3" creationId="{9748D5F4-1981-4AA5-9A91-1CE7A7DEA93A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4" creationId="{A75DAA77-3F85-46A3-84E4-75D9EBE4F10B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5" creationId="{6F08A13C-234F-42E8-9EEF-08122CCD6FA7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6" creationId="{F19F3373-A9F3-4965-A7EE-61ECE10863E1}"/>
          </ac:spMkLst>
        </pc:spChg>
        <pc:spChg chg="add del">
          <ac:chgData name="김 경중" userId="e0982fc9908e6909" providerId="LiveId" clId="{39038A4D-3BFF-48B6-AAC9-FA2B529404B7}" dt="2022-04-27T04:11:07.706" v="1004" actId="478"/>
          <ac:spMkLst>
            <pc:docMk/>
            <pc:sldMk cId="2617508706" sldId="364"/>
            <ac:spMk id="97" creationId="{A529E6B2-FB4E-4ED0-9A3D-8C37D23719BD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98" creationId="{67BFBC02-2F85-4B38-BD79-EC210F93A6D5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99" creationId="{D5ECD012-4D87-4737-B71D-BF5EF1DFCBF8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0" creationId="{757181E8-A966-4978-BA9E-19389D93A172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1" creationId="{A9C56771-EB15-4673-A6CB-F19DB45C7E03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2" creationId="{8BCF736B-20C2-464B-BC0D-896AF61D5379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3" creationId="{85512ED6-EE1F-440A-8F7E-480B8CC4A45E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1" creationId="{CF327E7B-739C-4D1D-A412-E2EBA3BBC7A3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2" creationId="{1FE18B22-5BC6-4A81-BF2A-31CF06C90678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3" creationId="{5F564DDF-59F3-47EE-AAB5-99ABD91CAD0D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4" creationId="{F4ECF874-5B8B-48B3-86F9-68D4F425A021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5" creationId="{5520554F-FB1F-47E4-B988-DD959861E46A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6" creationId="{EC67B6A7-0AD8-4EA9-9541-E5F5B4CFA51E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7" creationId="{E63F8A85-4640-431C-9FA7-B4F752C0B13C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8" creationId="{8AAFCBEE-8568-41AC-A952-0431860C7CD0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9" creationId="{705E7BAC-24CE-41AE-80CA-EE2C4A633E33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20" creationId="{D5C7C9D9-6C06-440C-A4C3-35E5F6A0D65F}"/>
          </ac:spMkLst>
        </pc:spChg>
        <pc:spChg chg="add mod">
          <ac:chgData name="김 경중" userId="e0982fc9908e6909" providerId="LiveId" clId="{39038A4D-3BFF-48B6-AAC9-FA2B529404B7}" dt="2022-04-27T04:11:02.083" v="1003" actId="207"/>
          <ac:spMkLst>
            <pc:docMk/>
            <pc:sldMk cId="2617508706" sldId="364"/>
            <ac:spMk id="121" creationId="{5B338AB5-0D8D-4005-A293-2BF574B757E3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22" creationId="{DF872AF6-34B4-4B11-B9B5-DD63DAA4EB2D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0" creationId="{2D917E3B-CAA2-442F-9610-9F8EDF4F4025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1" creationId="{9A5AC839-6F91-4ED8-8174-2A2E3F7CE802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2" creationId="{BBAE126A-90CA-47EA-B90B-A581E02E82BC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3" creationId="{721B1E25-9079-47CF-9751-932DA37A0321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4" creationId="{E7929618-EDAF-43FC-BA8F-98FA1730963F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5" creationId="{85B48B6E-7E99-4E3C-978B-2B19EE99D197}"/>
          </ac:spMkLst>
        </pc:sp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8" creationId="{A3639DD4-2586-40A1-9DDB-CAC1A962A736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9" creationId="{959E46BB-417B-487D-9468-C3F84B34B0E6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0" creationId="{E85CFB6A-B2F9-4765-9149-DDA0F0F238C1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1" creationId="{398D417F-7A0D-4775-899E-1E22B82A9DB0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2" creationId="{63F18753-20D6-4D42-8813-10417174859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3" creationId="{AA44A74E-F4CF-4BC3-BC62-827AFCD39DDB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4" creationId="{65DEDB91-A153-40BE-A623-1ECF50E9232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7" creationId="{3D96D968-805E-418B-BB89-CDFF8AF1CC1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8" creationId="{648C64AD-7F8E-47D6-9F24-7B09D8BFBF3C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9" creationId="{97001774-628B-434B-9A59-A6401652A58B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0" creationId="{0FEA553E-FB94-4A7F-B561-B0F97A716E8F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1" creationId="{D7B87195-1C46-45BC-BEC8-74E9A18BFB72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2" creationId="{9EBBBB61-5F2E-4D90-BBED-A3B4B545FC42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3" creationId="{D4C0F93D-C672-4040-90C1-5B8D26B4DCB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6" creationId="{076CAB3E-8705-47FD-8942-B84AD90F7BB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7" creationId="{41A99E4E-5F76-482F-AC10-0106C95FD061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8" creationId="{C6BB88DB-BF48-4E20-99E9-C7564D5A889D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9" creationId="{16895631-53B8-4A18-952E-1FA0A33E3A58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0" creationId="{1BCD367D-3772-46B3-975A-279FC8E7635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1" creationId="{B70B5C76-B660-423A-ABE5-00641BC1730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2" creationId="{5C43EC45-D544-48B9-BCF3-68785FEBE22C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5" creationId="{A8062DE0-3A2C-45BD-84C0-EF876A7516C4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6" creationId="{4B47C6C2-370D-48FA-9C81-2236E01BF5FE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7" creationId="{FE45D6B7-63F1-45F4-AD3A-FC6D290462D8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8" creationId="{613ACA1B-DE52-434C-8DA1-4D3F3284B0D8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9" creationId="{D370B713-BBF8-486D-B4B3-B91312A4AF00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70" creationId="{D308B4FC-F8F6-482A-9696-AC393DC05F57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71" creationId="{FD3C2806-82CB-420B-B449-D286254A9B01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4" creationId="{CA7A8192-7E56-40B6-9095-E5C15FDFB972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5" creationId="{729BEC96-D789-436D-AFC0-B12FE48DA2D0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6" creationId="{8962D81B-5831-4BC7-BC0A-15862AD6D025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7" creationId="{342F8B39-2811-49DB-A388-0368B48CE58B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8" creationId="{EC04626A-0C4C-4DE1-838E-F81755ECEBF7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9" creationId="{ED1B25F6-AE28-42B0-9C24-9F5411B855F4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90" creationId="{E8129D33-896D-4601-AC45-3F08EE82A7FD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4" creationId="{000CDC80-E9A7-4360-9CC5-D042FB9D2401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5" creationId="{6E623F4C-7413-4F63-9108-C9711E3EF382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6" creationId="{184923DD-5A64-4098-B105-6AB55CCB725A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7" creationId="{97B799FC-5D15-4318-B67C-083F49C3C8F2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8" creationId="{24FA6F21-0B4B-41AE-A193-B85888C5BD98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9" creationId="{9F39BD1C-1413-4808-AB7A-44570043A88B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10" creationId="{9E8D7025-7F5F-4A20-853B-A279526F33BC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3" creationId="{E5DB9238-45B0-4427-BCED-2C40100F9FE4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4" creationId="{A3A7269E-4CED-44CD-A63B-9DDE202C0703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5" creationId="{7BE4A74A-65C7-4539-A44C-4ECFDD553F32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6" creationId="{CB2DC36D-185C-4D00-9838-9C91096D9768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7" creationId="{D43034B2-AC14-433A-A96E-A29DE619C65A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8" creationId="{5C5C869F-B158-48FC-8D41-B2F284EEFDD8}"/>
          </ac:cxnSpMkLst>
        </pc:cxnChg>
        <pc:cxnChg chg="add mod">
          <ac:chgData name="김 경중" userId="e0982fc9908e6909" providerId="LiveId" clId="{39038A4D-3BFF-48B6-AAC9-FA2B529404B7}" dt="2022-04-27T04:10:44.868" v="1001" actId="692"/>
          <ac:cxnSpMkLst>
            <pc:docMk/>
            <pc:sldMk cId="2617508706" sldId="364"/>
            <ac:cxnSpMk id="129" creationId="{0D4A8A2F-86F8-4637-BA95-BA1DEB63B498}"/>
          </ac:cxnSpMkLst>
        </pc:cxnChg>
      </pc:sldChg>
      <pc:sldChg chg="addSp delSp modSp new mod">
        <pc:chgData name="김 경중" userId="e0982fc9908e6909" providerId="LiveId" clId="{39038A4D-3BFF-48B6-AAC9-FA2B529404B7}" dt="2022-04-27T07:07:49.318" v="1423" actId="1076"/>
        <pc:sldMkLst>
          <pc:docMk/>
          <pc:sldMk cId="3158333812" sldId="365"/>
        </pc:sldMkLst>
        <pc:spChg chg="mod">
          <ac:chgData name="김 경중" userId="e0982fc9908e6909" providerId="LiveId" clId="{39038A4D-3BFF-48B6-AAC9-FA2B529404B7}" dt="2022-04-27T06:50:03.624" v="1320"/>
          <ac:spMkLst>
            <pc:docMk/>
            <pc:sldMk cId="3158333812" sldId="365"/>
            <ac:spMk id="2" creationId="{0D40D447-A610-4A60-8FF7-43A218FDE161}"/>
          </ac:spMkLst>
        </pc:spChg>
        <pc:spChg chg="del mod">
          <ac:chgData name="김 경중" userId="e0982fc9908e6909" providerId="LiveId" clId="{39038A4D-3BFF-48B6-AAC9-FA2B529404B7}" dt="2022-04-27T06:53:02.006" v="1325" actId="3680"/>
          <ac:spMkLst>
            <pc:docMk/>
            <pc:sldMk cId="3158333812" sldId="365"/>
            <ac:spMk id="3" creationId="{64D7F2D2-F972-4FFF-9B92-94D5430635C4}"/>
          </ac:spMkLst>
        </pc:spChg>
        <pc:spChg chg="add del mod">
          <ac:chgData name="김 경중" userId="e0982fc9908e6909" providerId="LiveId" clId="{39038A4D-3BFF-48B6-AAC9-FA2B529404B7}" dt="2022-04-27T07:01:00.992" v="1412" actId="478"/>
          <ac:spMkLst>
            <pc:docMk/>
            <pc:sldMk cId="3158333812" sldId="365"/>
            <ac:spMk id="9" creationId="{5C45274B-8D35-41A5-94C8-719082B503B5}"/>
          </ac:spMkLst>
        </pc:spChg>
        <pc:graphicFrameChg chg="add del mod ord modGraphic">
          <ac:chgData name="김 경중" userId="e0982fc9908e6909" providerId="LiveId" clId="{39038A4D-3BFF-48B6-AAC9-FA2B529404B7}" dt="2022-04-27T07:00:27.732" v="1410" actId="478"/>
          <ac:graphicFrameMkLst>
            <pc:docMk/>
            <pc:sldMk cId="3158333812" sldId="365"/>
            <ac:graphicFrameMk id="4" creationId="{7A14E8A5-8BBA-4AA1-9841-A3DC5310B54E}"/>
          </ac:graphicFrameMkLst>
        </pc:graphicFrameChg>
        <pc:graphicFrameChg chg="add del mod">
          <ac:chgData name="김 경중" userId="e0982fc9908e6909" providerId="LiveId" clId="{39038A4D-3BFF-48B6-AAC9-FA2B529404B7}" dt="2022-04-27T06:56:24.447" v="1379" actId="478"/>
          <ac:graphicFrameMkLst>
            <pc:docMk/>
            <pc:sldMk cId="3158333812" sldId="365"/>
            <ac:graphicFrameMk id="6" creationId="{0030AADD-6D9A-402E-840B-13D3354FD60E}"/>
          </ac:graphicFrameMkLst>
        </pc:graphicFrameChg>
        <pc:graphicFrameChg chg="add mod modGraphic">
          <ac:chgData name="김 경중" userId="e0982fc9908e6909" providerId="LiveId" clId="{39038A4D-3BFF-48B6-AAC9-FA2B529404B7}" dt="2022-04-27T07:07:44.810" v="1421" actId="1076"/>
          <ac:graphicFrameMkLst>
            <pc:docMk/>
            <pc:sldMk cId="3158333812" sldId="365"/>
            <ac:graphicFrameMk id="7" creationId="{7C6F1DAD-F2CB-406F-BA8A-29B511ED37B4}"/>
          </ac:graphicFrameMkLst>
        </pc:graphicFrameChg>
        <pc:picChg chg="add mod">
          <ac:chgData name="김 경중" userId="e0982fc9908e6909" providerId="LiveId" clId="{39038A4D-3BFF-48B6-AAC9-FA2B529404B7}" dt="2022-04-27T07:07:49.318" v="1423" actId="1076"/>
          <ac:picMkLst>
            <pc:docMk/>
            <pc:sldMk cId="3158333812" sldId="365"/>
            <ac:picMk id="5" creationId="{4745D123-3D8E-438E-9E9F-FBE580705FAB}"/>
          </ac:picMkLst>
        </pc:picChg>
      </pc:sldChg>
      <pc:sldChg chg="modSp new mod">
        <pc:chgData name="김 경중" userId="e0982fc9908e6909" providerId="LiveId" clId="{39038A4D-3BFF-48B6-AAC9-FA2B529404B7}" dt="2022-04-27T07:53:39.593" v="1561"/>
        <pc:sldMkLst>
          <pc:docMk/>
          <pc:sldMk cId="754251338" sldId="366"/>
        </pc:sldMkLst>
        <pc:spChg chg="mod">
          <ac:chgData name="김 경중" userId="e0982fc9908e6909" providerId="LiveId" clId="{39038A4D-3BFF-48B6-AAC9-FA2B529404B7}" dt="2022-04-27T07:53:39.593" v="1561"/>
          <ac:spMkLst>
            <pc:docMk/>
            <pc:sldMk cId="754251338" sldId="366"/>
            <ac:spMk id="2" creationId="{0FB337B0-CDD3-4852-864A-F7A18BD5ED61}"/>
          </ac:spMkLst>
        </pc:spChg>
        <pc:spChg chg="mod">
          <ac:chgData name="김 경중" userId="e0982fc9908e6909" providerId="LiveId" clId="{39038A4D-3BFF-48B6-AAC9-FA2B529404B7}" dt="2022-04-27T07:51:32.138" v="1502" actId="20577"/>
          <ac:spMkLst>
            <pc:docMk/>
            <pc:sldMk cId="754251338" sldId="366"/>
            <ac:spMk id="3" creationId="{0C3AB01A-F116-4268-BD41-57CA48CB2C56}"/>
          </ac:spMkLst>
        </pc:spChg>
      </pc:sldChg>
      <pc:sldChg chg="modSp new mod ord">
        <pc:chgData name="김 경중" userId="e0982fc9908e6909" providerId="LiveId" clId="{39038A4D-3BFF-48B6-AAC9-FA2B529404B7}" dt="2022-04-27T08:00:18.635" v="1631" actId="20577"/>
        <pc:sldMkLst>
          <pc:docMk/>
          <pc:sldMk cId="2455319340" sldId="367"/>
        </pc:sldMkLst>
        <pc:spChg chg="mod">
          <ac:chgData name="김 경중" userId="e0982fc9908e6909" providerId="LiveId" clId="{39038A4D-3BFF-48B6-AAC9-FA2B529404B7}" dt="2022-04-27T07:53:22.733" v="1553" actId="20577"/>
          <ac:spMkLst>
            <pc:docMk/>
            <pc:sldMk cId="2455319340" sldId="367"/>
            <ac:spMk id="2" creationId="{318C9B07-D3A7-4313-AF47-D5E274076067}"/>
          </ac:spMkLst>
        </pc:spChg>
        <pc:spChg chg="mod">
          <ac:chgData name="김 경중" userId="e0982fc9908e6909" providerId="LiveId" clId="{39038A4D-3BFF-48B6-AAC9-FA2B529404B7}" dt="2022-04-27T08:00:18.635" v="1631" actId="20577"/>
          <ac:spMkLst>
            <pc:docMk/>
            <pc:sldMk cId="2455319340" sldId="367"/>
            <ac:spMk id="3" creationId="{E6C0EFAC-F7A5-413B-91E8-0D2AD4F91DB5}"/>
          </ac:spMkLst>
        </pc:spChg>
      </pc:sldChg>
      <pc:sldChg chg="modSp new mod ord">
        <pc:chgData name="김 경중" userId="e0982fc9908e6909" providerId="LiveId" clId="{39038A4D-3BFF-48B6-AAC9-FA2B529404B7}" dt="2022-04-27T07:59:02.081" v="1630" actId="12"/>
        <pc:sldMkLst>
          <pc:docMk/>
          <pc:sldMk cId="1546359818" sldId="368"/>
        </pc:sldMkLst>
        <pc:spChg chg="mod">
          <ac:chgData name="김 경중" userId="e0982fc9908e6909" providerId="LiveId" clId="{39038A4D-3BFF-48B6-AAC9-FA2B529404B7}" dt="2022-04-27T07:57:39.587" v="1607" actId="20577"/>
          <ac:spMkLst>
            <pc:docMk/>
            <pc:sldMk cId="1546359818" sldId="368"/>
            <ac:spMk id="2" creationId="{2965971A-9B42-4A72-955D-29601EC1F6ED}"/>
          </ac:spMkLst>
        </pc:spChg>
        <pc:spChg chg="mod">
          <ac:chgData name="김 경중" userId="e0982fc9908e6909" providerId="LiveId" clId="{39038A4D-3BFF-48B6-AAC9-FA2B529404B7}" dt="2022-04-27T07:59:02.081" v="1630" actId="12"/>
          <ac:spMkLst>
            <pc:docMk/>
            <pc:sldMk cId="1546359818" sldId="368"/>
            <ac:spMk id="3" creationId="{2EECA093-2B6E-41D1-B9B1-F52A0D2652AE}"/>
          </ac:spMkLst>
        </pc:spChg>
      </pc:sldChg>
      <pc:sldChg chg="modSp new mod">
        <pc:chgData name="김 경중" userId="e0982fc9908e6909" providerId="LiveId" clId="{39038A4D-3BFF-48B6-AAC9-FA2B529404B7}" dt="2022-04-27T08:10:40.145" v="1732" actId="20577"/>
        <pc:sldMkLst>
          <pc:docMk/>
          <pc:sldMk cId="161171417" sldId="369"/>
        </pc:sldMkLst>
        <pc:spChg chg="mod">
          <ac:chgData name="김 경중" userId="e0982fc9908e6909" providerId="LiveId" clId="{39038A4D-3BFF-48B6-AAC9-FA2B529404B7}" dt="2022-04-27T08:01:16.047" v="1662"/>
          <ac:spMkLst>
            <pc:docMk/>
            <pc:sldMk cId="161171417" sldId="369"/>
            <ac:spMk id="2" creationId="{4084AD7A-DDF2-4AB6-BDE7-51E9F8636B82}"/>
          </ac:spMkLst>
        </pc:spChg>
        <pc:spChg chg="mod">
          <ac:chgData name="김 경중" userId="e0982fc9908e6909" providerId="LiveId" clId="{39038A4D-3BFF-48B6-AAC9-FA2B529404B7}" dt="2022-04-27T08:10:40.145" v="1732" actId="20577"/>
          <ac:spMkLst>
            <pc:docMk/>
            <pc:sldMk cId="161171417" sldId="369"/>
            <ac:spMk id="3" creationId="{AA12E07D-2DF4-4131-AE04-AB2499DEED93}"/>
          </ac:spMkLst>
        </pc:spChg>
      </pc:sldChg>
      <pc:sldChg chg="addSp new mod">
        <pc:chgData name="김 경중" userId="e0982fc9908e6909" providerId="LiveId" clId="{39038A4D-3BFF-48B6-AAC9-FA2B529404B7}" dt="2022-04-27T08:12:33.973" v="1734" actId="22"/>
        <pc:sldMkLst>
          <pc:docMk/>
          <pc:sldMk cId="837413571" sldId="370"/>
        </pc:sldMkLst>
        <pc:picChg chg="add">
          <ac:chgData name="김 경중" userId="e0982fc9908e6909" providerId="LiveId" clId="{39038A4D-3BFF-48B6-AAC9-FA2B529404B7}" dt="2022-04-27T08:12:33.973" v="1734" actId="22"/>
          <ac:picMkLst>
            <pc:docMk/>
            <pc:sldMk cId="837413571" sldId="370"/>
            <ac:picMk id="3" creationId="{0ACC9905-2BA7-4C0A-AB01-49326CD05303}"/>
          </ac:picMkLst>
        </pc:picChg>
      </pc:sldChg>
      <pc:sldChg chg="addSp modSp new mod">
        <pc:chgData name="김 경중" userId="e0982fc9908e6909" providerId="LiveId" clId="{39038A4D-3BFF-48B6-AAC9-FA2B529404B7}" dt="2022-04-27T08:17:20.483" v="1995" actId="1076"/>
        <pc:sldMkLst>
          <pc:docMk/>
          <pc:sldMk cId="769147996" sldId="371"/>
        </pc:sldMkLst>
        <pc:spChg chg="mod">
          <ac:chgData name="김 경중" userId="e0982fc9908e6909" providerId="LiveId" clId="{39038A4D-3BFF-48B6-AAC9-FA2B529404B7}" dt="2022-04-27T08:13:09.304" v="1738"/>
          <ac:spMkLst>
            <pc:docMk/>
            <pc:sldMk cId="769147996" sldId="371"/>
            <ac:spMk id="2" creationId="{3AABC6A6-7C50-4702-B0D2-FF1A37EBDAA6}"/>
          </ac:spMkLst>
        </pc:spChg>
        <pc:spChg chg="mod">
          <ac:chgData name="김 경중" userId="e0982fc9908e6909" providerId="LiveId" clId="{39038A4D-3BFF-48B6-AAC9-FA2B529404B7}" dt="2022-04-27T08:17:02.319" v="1994" actId="20577"/>
          <ac:spMkLst>
            <pc:docMk/>
            <pc:sldMk cId="769147996" sldId="371"/>
            <ac:spMk id="3" creationId="{77F7D158-E06B-4125-BF83-8991BE337FA1}"/>
          </ac:spMkLst>
        </pc:spChg>
        <pc:picChg chg="add mod">
          <ac:chgData name="김 경중" userId="e0982fc9908e6909" providerId="LiveId" clId="{39038A4D-3BFF-48B6-AAC9-FA2B529404B7}" dt="2022-04-27T08:17:20.483" v="1995" actId="1076"/>
          <ac:picMkLst>
            <pc:docMk/>
            <pc:sldMk cId="769147996" sldId="371"/>
            <ac:picMk id="5" creationId="{9B82120C-75AA-46E1-8B59-4FD5E826BC13}"/>
          </ac:picMkLst>
        </pc:picChg>
      </pc:sldChg>
      <pc:sldChg chg="new del">
        <pc:chgData name="김 경중" userId="e0982fc9908e6909" providerId="LiveId" clId="{39038A4D-3BFF-48B6-AAC9-FA2B529404B7}" dt="2022-04-27T08:12:48.059" v="1736" actId="47"/>
        <pc:sldMkLst>
          <pc:docMk/>
          <pc:sldMk cId="2647446368" sldId="371"/>
        </pc:sldMkLst>
      </pc:sldChg>
      <pc:sldChg chg="addSp delSp modSp new mod">
        <pc:chgData name="김 경중" userId="e0982fc9908e6909" providerId="LiveId" clId="{39038A4D-3BFF-48B6-AAC9-FA2B529404B7}" dt="2022-04-27T08:36:55.297" v="2246"/>
        <pc:sldMkLst>
          <pc:docMk/>
          <pc:sldMk cId="1574047445" sldId="372"/>
        </pc:sldMkLst>
        <pc:spChg chg="mod">
          <ac:chgData name="김 경중" userId="e0982fc9908e6909" providerId="LiveId" clId="{39038A4D-3BFF-48B6-AAC9-FA2B529404B7}" dt="2022-04-27T08:29:00.414" v="2084"/>
          <ac:spMkLst>
            <pc:docMk/>
            <pc:sldMk cId="1574047445" sldId="372"/>
            <ac:spMk id="2" creationId="{E47A350A-98EE-473B-B874-1A1590FF0897}"/>
          </ac:spMkLst>
        </pc:spChg>
        <pc:spChg chg="del">
          <ac:chgData name="김 경중" userId="e0982fc9908e6909" providerId="LiveId" clId="{39038A4D-3BFF-48B6-AAC9-FA2B529404B7}" dt="2022-04-27T08:29:18.055" v="2085" actId="3680"/>
          <ac:spMkLst>
            <pc:docMk/>
            <pc:sldMk cId="1574047445" sldId="372"/>
            <ac:spMk id="3" creationId="{F7AB911E-7CCD-4830-9A1A-AC78DE339974}"/>
          </ac:spMkLst>
        </pc:spChg>
        <pc:spChg chg="add del mod">
          <ac:chgData name="김 경중" userId="e0982fc9908e6909" providerId="LiveId" clId="{39038A4D-3BFF-48B6-AAC9-FA2B529404B7}" dt="2022-04-27T08:30:50.840" v="2107" actId="478"/>
          <ac:spMkLst>
            <pc:docMk/>
            <pc:sldMk cId="1574047445" sldId="372"/>
            <ac:spMk id="7" creationId="{9883E09E-A24D-4949-969A-320FC8D79823}"/>
          </ac:spMkLst>
        </pc:spChg>
        <pc:spChg chg="add mod">
          <ac:chgData name="김 경중" userId="e0982fc9908e6909" providerId="LiveId" clId="{39038A4D-3BFF-48B6-AAC9-FA2B529404B7}" dt="2022-04-27T08:36:18.477" v="2189" actId="1076"/>
          <ac:spMkLst>
            <pc:docMk/>
            <pc:sldMk cId="1574047445" sldId="372"/>
            <ac:spMk id="10" creationId="{5E728E26-E242-4125-AEF5-F30F360274F2}"/>
          </ac:spMkLst>
        </pc:spChg>
        <pc:spChg chg="add mod">
          <ac:chgData name="김 경중" userId="e0982fc9908e6909" providerId="LiveId" clId="{39038A4D-3BFF-48B6-AAC9-FA2B529404B7}" dt="2022-04-27T08:36:41.559" v="2229"/>
          <ac:spMkLst>
            <pc:docMk/>
            <pc:sldMk cId="1574047445" sldId="372"/>
            <ac:spMk id="11" creationId="{288809FC-13D1-4C7C-8AF2-71A9344AF92B}"/>
          </ac:spMkLst>
        </pc:spChg>
        <pc:spChg chg="add mod">
          <ac:chgData name="김 경중" userId="e0982fc9908e6909" providerId="LiveId" clId="{39038A4D-3BFF-48B6-AAC9-FA2B529404B7}" dt="2022-04-27T08:36:55.297" v="2246"/>
          <ac:spMkLst>
            <pc:docMk/>
            <pc:sldMk cId="1574047445" sldId="372"/>
            <ac:spMk id="12" creationId="{63281798-ADD9-42E2-848D-EBAA4809E828}"/>
          </ac:spMkLst>
        </pc:spChg>
        <pc:graphicFrameChg chg="add del mod ord modGraphic">
          <ac:chgData name="김 경중" userId="e0982fc9908e6909" providerId="LiveId" clId="{39038A4D-3BFF-48B6-AAC9-FA2B529404B7}" dt="2022-04-27T08:30:38.061" v="2106" actId="478"/>
          <ac:graphicFrameMkLst>
            <pc:docMk/>
            <pc:sldMk cId="1574047445" sldId="372"/>
            <ac:graphicFrameMk id="4" creationId="{AB452EB4-B8AF-4438-BC84-91F96F6776B4}"/>
          </ac:graphicFrameMkLst>
        </pc:graphicFrameChg>
        <pc:graphicFrameChg chg="add mod modGraphic">
          <ac:chgData name="김 경중" userId="e0982fc9908e6909" providerId="LiveId" clId="{39038A4D-3BFF-48B6-AAC9-FA2B529404B7}" dt="2022-04-27T08:33:57.446" v="2169" actId="1076"/>
          <ac:graphicFrameMkLst>
            <pc:docMk/>
            <pc:sldMk cId="1574047445" sldId="372"/>
            <ac:graphicFrameMk id="5" creationId="{E3025BEB-1E5E-4C28-B6FA-8BD50F3A1EE1}"/>
          </ac:graphicFrameMkLst>
        </pc:graphicFrameChg>
        <pc:graphicFrameChg chg="add mod modGraphic">
          <ac:chgData name="김 경중" userId="e0982fc9908e6909" providerId="LiveId" clId="{39038A4D-3BFF-48B6-AAC9-FA2B529404B7}" dt="2022-04-27T08:34:01.904" v="2170" actId="1076"/>
          <ac:graphicFrameMkLst>
            <pc:docMk/>
            <pc:sldMk cId="1574047445" sldId="372"/>
            <ac:graphicFrameMk id="8" creationId="{C07AB2D1-C29D-4C1A-B079-EDD167D208F3}"/>
          </ac:graphicFrameMkLst>
        </pc:graphicFrameChg>
        <pc:graphicFrameChg chg="add mod modGraphic">
          <ac:chgData name="김 경중" userId="e0982fc9908e6909" providerId="LiveId" clId="{39038A4D-3BFF-48B6-AAC9-FA2B529404B7}" dt="2022-04-27T08:35:12.641" v="2184" actId="20577"/>
          <ac:graphicFrameMkLst>
            <pc:docMk/>
            <pc:sldMk cId="1574047445" sldId="372"/>
            <ac:graphicFrameMk id="9" creationId="{57214FCC-5535-424C-8C56-519BA3556A51}"/>
          </ac:graphicFrameMkLst>
        </pc:graphicFrameChg>
      </pc:sldChg>
      <pc:sldChg chg="modSp new del mod">
        <pc:chgData name="김 경중" userId="e0982fc9908e6909" providerId="LiveId" clId="{39038A4D-3BFF-48B6-AAC9-FA2B529404B7}" dt="2022-04-27T08:28:18.782" v="2063" actId="47"/>
        <pc:sldMkLst>
          <pc:docMk/>
          <pc:sldMk cId="3968849598" sldId="372"/>
        </pc:sldMkLst>
        <pc:spChg chg="mod">
          <ac:chgData name="김 경중" userId="e0982fc9908e6909" providerId="LiveId" clId="{39038A4D-3BFF-48B6-AAC9-FA2B529404B7}" dt="2022-04-27T08:20:27.812" v="2016"/>
          <ac:spMkLst>
            <pc:docMk/>
            <pc:sldMk cId="3968849598" sldId="372"/>
            <ac:spMk id="2" creationId="{EAB2FC0D-5DBA-423A-8513-890AE49EAB5F}"/>
          </ac:spMkLst>
        </pc:spChg>
        <pc:spChg chg="mod">
          <ac:chgData name="김 경중" userId="e0982fc9908e6909" providerId="LiveId" clId="{39038A4D-3BFF-48B6-AAC9-FA2B529404B7}" dt="2022-04-27T08:21:20.872" v="2046" actId="6549"/>
          <ac:spMkLst>
            <pc:docMk/>
            <pc:sldMk cId="3968849598" sldId="372"/>
            <ac:spMk id="3" creationId="{5E7A78EB-F5D1-4134-90B7-2FF6B61708F6}"/>
          </ac:spMkLst>
        </pc:spChg>
      </pc:sldChg>
      <pc:sldChg chg="modSp new mod">
        <pc:chgData name="김 경중" userId="e0982fc9908e6909" providerId="LiveId" clId="{39038A4D-3BFF-48B6-AAC9-FA2B529404B7}" dt="2022-04-27T12:07:01.646" v="2828" actId="20577"/>
        <pc:sldMkLst>
          <pc:docMk/>
          <pc:sldMk cId="1678622277" sldId="373"/>
        </pc:sldMkLst>
        <pc:spChg chg="mod">
          <ac:chgData name="김 경중" userId="e0982fc9908e6909" providerId="LiveId" clId="{39038A4D-3BFF-48B6-AAC9-FA2B529404B7}" dt="2022-04-27T11:53:19.493" v="2302"/>
          <ac:spMkLst>
            <pc:docMk/>
            <pc:sldMk cId="1678622277" sldId="373"/>
            <ac:spMk id="2" creationId="{AA464E0C-97F4-4F98-AD3B-1580314688FD}"/>
          </ac:spMkLst>
        </pc:spChg>
        <pc:spChg chg="mod">
          <ac:chgData name="김 경중" userId="e0982fc9908e6909" providerId="LiveId" clId="{39038A4D-3BFF-48B6-AAC9-FA2B529404B7}" dt="2022-04-27T12:07:01.646" v="2828" actId="20577"/>
          <ac:spMkLst>
            <pc:docMk/>
            <pc:sldMk cId="1678622277" sldId="373"/>
            <ac:spMk id="3" creationId="{8F7F2065-CC77-4528-AA93-35DC18741147}"/>
          </ac:spMkLst>
        </pc:spChg>
      </pc:sldChg>
      <pc:sldChg chg="modSp new mod">
        <pc:chgData name="김 경중" userId="e0982fc9908e6909" providerId="LiveId" clId="{39038A4D-3BFF-48B6-AAC9-FA2B529404B7}" dt="2022-04-27T12:14:18.060" v="3048"/>
        <pc:sldMkLst>
          <pc:docMk/>
          <pc:sldMk cId="2333136321" sldId="374"/>
        </pc:sldMkLst>
        <pc:spChg chg="mod">
          <ac:chgData name="김 경중" userId="e0982fc9908e6909" providerId="LiveId" clId="{39038A4D-3BFF-48B6-AAC9-FA2B529404B7}" dt="2022-04-27T12:05:02.623" v="2760" actId="20577"/>
          <ac:spMkLst>
            <pc:docMk/>
            <pc:sldMk cId="2333136321" sldId="374"/>
            <ac:spMk id="2" creationId="{C2AD338A-2BB9-4A8C-B4E6-CA70F7A73477}"/>
          </ac:spMkLst>
        </pc:spChg>
        <pc:spChg chg="mod">
          <ac:chgData name="김 경중" userId="e0982fc9908e6909" providerId="LiveId" clId="{39038A4D-3BFF-48B6-AAC9-FA2B529404B7}" dt="2022-04-27T12:14:18.060" v="3048"/>
          <ac:spMkLst>
            <pc:docMk/>
            <pc:sldMk cId="2333136321" sldId="374"/>
            <ac:spMk id="3" creationId="{C68EB491-53D6-40EA-AD67-3AB7A7949544}"/>
          </ac:spMkLst>
        </pc:spChg>
      </pc:sldChg>
      <pc:sldMasterChg chg="modSldLayout">
        <pc:chgData name="김 경중" userId="e0982fc9908e6909" providerId="LiveId" clId="{39038A4D-3BFF-48B6-AAC9-FA2B529404B7}" dt="2022-04-22T09:50:58.669" v="10" actId="14100"/>
        <pc:sldMasterMkLst>
          <pc:docMk/>
          <pc:sldMasterMk cId="260310278" sldId="2147483786"/>
        </pc:sldMasterMkLst>
        <pc:sldLayoutChg chg="addSp modSp mod">
          <pc:chgData name="김 경중" userId="e0982fc9908e6909" providerId="LiveId" clId="{39038A4D-3BFF-48B6-AAC9-FA2B529404B7}" dt="2022-04-22T09:50:58.669" v="10" actId="14100"/>
          <pc:sldLayoutMkLst>
            <pc:docMk/>
            <pc:sldMasterMk cId="260310278" sldId="2147483786"/>
            <pc:sldLayoutMk cId="2941755491" sldId="2147483787"/>
          </pc:sldLayoutMkLst>
          <pc:spChg chg="add mod">
            <ac:chgData name="김 경중" userId="e0982fc9908e6909" providerId="LiveId" clId="{39038A4D-3BFF-48B6-AAC9-FA2B529404B7}" dt="2022-04-22T09:50:58.669" v="10" actId="14100"/>
            <ac:spMkLst>
              <pc:docMk/>
              <pc:sldMasterMk cId="260310278" sldId="2147483786"/>
              <pc:sldLayoutMk cId="2941755491" sldId="2147483787"/>
              <ac:spMk id="7" creationId="{6BA8E6B0-7774-443A-B22D-EA5FA7D3754E}"/>
            </ac:spMkLst>
          </pc:spChg>
        </pc:sldLayoutChg>
      </pc:sldMasterChg>
      <pc:sldMasterChg chg="modSldLayout">
        <pc:chgData name="김 경중" userId="e0982fc9908e6909" providerId="LiveId" clId="{39038A4D-3BFF-48B6-AAC9-FA2B529404B7}" dt="2022-04-22T09:50:17.011" v="0"/>
        <pc:sldMasterMkLst>
          <pc:docMk/>
          <pc:sldMasterMk cId="844704317" sldId="2147483798"/>
        </pc:sldMasterMkLst>
        <pc:sldLayoutChg chg="addSp">
          <pc:chgData name="김 경중" userId="e0982fc9908e6909" providerId="LiveId" clId="{39038A4D-3BFF-48B6-AAC9-FA2B529404B7}" dt="2022-04-22T09:50:17.011" v="0"/>
          <pc:sldLayoutMkLst>
            <pc:docMk/>
            <pc:sldMasterMk cId="844704317" sldId="2147483798"/>
            <pc:sldLayoutMk cId="2648274368" sldId="2147483800"/>
          </pc:sldLayoutMkLst>
          <pc:spChg chg="add">
            <ac:chgData name="김 경중" userId="e0982fc9908e6909" providerId="LiveId" clId="{39038A4D-3BFF-48B6-AAC9-FA2B529404B7}" dt="2022-04-22T09:50:17.011" v="0"/>
            <ac:spMkLst>
              <pc:docMk/>
              <pc:sldMasterMk cId="844704317" sldId="2147483798"/>
              <pc:sldLayoutMk cId="2648274368" sldId="2147483800"/>
              <ac:spMk id="7" creationId="{0F7B4BDB-FBDB-4927-A73B-70798A448591}"/>
            </ac:spMkLst>
          </pc:spChg>
        </pc:sldLayoutChg>
      </pc:sldMasterChg>
    </pc:docChg>
  </pc:docChgLst>
  <pc:docChgLst>
    <pc:chgData name="김 경중" userId="e0982fc9908e6909" providerId="LiveId" clId="{0B34E244-F17D-4AB6-ABD7-9A562D20FC80}"/>
    <pc:docChg chg="undo custSel addSld modSld">
      <pc:chgData name="김 경중" userId="e0982fc9908e6909" providerId="LiveId" clId="{0B34E244-F17D-4AB6-ABD7-9A562D20FC80}" dt="2022-04-07T09:12:10.113" v="702" actId="6549"/>
      <pc:docMkLst>
        <pc:docMk/>
      </pc:docMkLst>
      <pc:sldChg chg="modSp mod">
        <pc:chgData name="김 경중" userId="e0982fc9908e6909" providerId="LiveId" clId="{0B34E244-F17D-4AB6-ABD7-9A562D20FC80}" dt="2022-04-04T06:34:00.952" v="594"/>
        <pc:sldMkLst>
          <pc:docMk/>
          <pc:sldMk cId="1114092145" sldId="352"/>
        </pc:sldMkLst>
        <pc:spChg chg="mod">
          <ac:chgData name="김 경중" userId="e0982fc9908e6909" providerId="LiveId" clId="{0B34E244-F17D-4AB6-ABD7-9A562D20FC80}" dt="2022-04-04T06:34:00.952" v="594"/>
          <ac:spMkLst>
            <pc:docMk/>
            <pc:sldMk cId="1114092145" sldId="352"/>
            <ac:spMk id="3" creationId="{B8C9B9A4-FD13-44AE-857D-86BD4AAC0165}"/>
          </ac:spMkLst>
        </pc:spChg>
      </pc:sldChg>
      <pc:sldChg chg="modSp mod">
        <pc:chgData name="김 경중" userId="e0982fc9908e6909" providerId="LiveId" clId="{0B34E244-F17D-4AB6-ABD7-9A562D20FC80}" dt="2022-04-07T09:11:15.047" v="690" actId="27636"/>
        <pc:sldMkLst>
          <pc:docMk/>
          <pc:sldMk cId="1864292024" sldId="354"/>
        </pc:sldMkLst>
        <pc:spChg chg="mod">
          <ac:chgData name="김 경중" userId="e0982fc9908e6909" providerId="LiveId" clId="{0B34E244-F17D-4AB6-ABD7-9A562D20FC80}" dt="2022-04-07T09:11:15.047" v="690" actId="27636"/>
          <ac:spMkLst>
            <pc:docMk/>
            <pc:sldMk cId="1864292024" sldId="354"/>
            <ac:spMk id="3" creationId="{B6514631-2D86-4FAE-95EF-89A0ED88DB2F}"/>
          </ac:spMkLst>
        </pc:spChg>
      </pc:sldChg>
      <pc:sldChg chg="addSp delSp modSp mod">
        <pc:chgData name="김 경중" userId="e0982fc9908e6909" providerId="LiveId" clId="{0B34E244-F17D-4AB6-ABD7-9A562D20FC80}" dt="2022-04-07T09:12:10.113" v="702" actId="6549"/>
        <pc:sldMkLst>
          <pc:docMk/>
          <pc:sldMk cId="311960408" sldId="356"/>
        </pc:sldMkLst>
        <pc:spChg chg="mod">
          <ac:chgData name="김 경중" userId="e0982fc9908e6909" providerId="LiveId" clId="{0B34E244-F17D-4AB6-ABD7-9A562D20FC80}" dt="2022-04-03T08:27:43.412" v="370"/>
          <ac:spMkLst>
            <pc:docMk/>
            <pc:sldMk cId="311960408" sldId="356"/>
            <ac:spMk id="2" creationId="{2451C724-DE22-44A9-827D-1DD64C59F7BE}"/>
          </ac:spMkLst>
        </pc:spChg>
        <pc:spChg chg="mod">
          <ac:chgData name="김 경중" userId="e0982fc9908e6909" providerId="LiveId" clId="{0B34E244-F17D-4AB6-ABD7-9A562D20FC80}" dt="2022-04-07T09:12:10.113" v="702" actId="6549"/>
          <ac:spMkLst>
            <pc:docMk/>
            <pc:sldMk cId="311960408" sldId="356"/>
            <ac:spMk id="3" creationId="{74ACA1FB-23B9-47A6-9891-BEE4FBC8CCF1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4" creationId="{7D3F8693-100B-4C9D-B761-282DCA6692C0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5" creationId="{3FB78CDF-020B-436B-8904-F12905C7FCB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6" creationId="{C6CE8F1E-2299-4A55-99D1-EF576165BCA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7" creationId="{4955CAB9-B9A2-44A9-9FCE-C3F27AD2989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8" creationId="{C601752D-FE18-4CBD-8812-E983AD76631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9" creationId="{3846C911-D348-49EC-A183-DD97EF3CA85B}"/>
          </ac:spMkLst>
        </pc:spChg>
        <pc:spChg chg="mod">
          <ac:chgData name="김 경중" userId="e0982fc9908e6909" providerId="LiveId" clId="{0B34E244-F17D-4AB6-ABD7-9A562D20FC80}" dt="2022-04-03T09:09:41.350" v="479" actId="20577"/>
          <ac:spMkLst>
            <pc:docMk/>
            <pc:sldMk cId="311960408" sldId="356"/>
            <ac:spMk id="10" creationId="{6E91D2ED-56C1-4FAF-A8AC-FBB473DBC431}"/>
          </ac:spMkLst>
        </pc:spChg>
        <pc:spChg chg="mod">
          <ac:chgData name="김 경중" userId="e0982fc9908e6909" providerId="LiveId" clId="{0B34E244-F17D-4AB6-ABD7-9A562D20FC80}" dt="2022-04-03T09:09:38.764" v="478" actId="20577"/>
          <ac:spMkLst>
            <pc:docMk/>
            <pc:sldMk cId="311960408" sldId="356"/>
            <ac:spMk id="11" creationId="{A91E3669-DB7A-4BF5-995B-217F97050AFC}"/>
          </ac:spMkLst>
        </pc:spChg>
        <pc:spChg chg="add del mod">
          <ac:chgData name="김 경중" userId="e0982fc9908e6909" providerId="LiveId" clId="{0B34E244-F17D-4AB6-ABD7-9A562D20FC80}" dt="2022-04-03T09:11:46.062" v="526" actId="20577"/>
          <ac:spMkLst>
            <pc:docMk/>
            <pc:sldMk cId="311960408" sldId="356"/>
            <ac:spMk id="12" creationId="{7B68BFDE-6602-4BD5-B2E0-7A407E185399}"/>
          </ac:spMkLst>
        </pc:spChg>
        <pc:spChg chg="add mod">
          <ac:chgData name="김 경중" userId="e0982fc9908e6909" providerId="LiveId" clId="{0B34E244-F17D-4AB6-ABD7-9A562D20FC80}" dt="2022-04-04T06:52:11.751" v="651" actId="14100"/>
          <ac:spMkLst>
            <pc:docMk/>
            <pc:sldMk cId="311960408" sldId="356"/>
            <ac:spMk id="13" creationId="{04AB8366-4731-46CA-AD3B-8A4F0E65CFCE}"/>
          </ac:spMkLst>
        </pc:spChg>
        <pc:spChg chg="add del mod">
          <ac:chgData name="김 경중" userId="e0982fc9908e6909" providerId="LiveId" clId="{0B34E244-F17D-4AB6-ABD7-9A562D20FC80}" dt="2022-04-04T06:51:24.666" v="621"/>
          <ac:spMkLst>
            <pc:docMk/>
            <pc:sldMk cId="311960408" sldId="356"/>
            <ac:spMk id="14" creationId="{B8DF760A-2734-4749-B671-80C179EEF2D9}"/>
          </ac:spMkLst>
        </pc:spChg>
        <pc:spChg chg="add mod">
          <ac:chgData name="김 경중" userId="e0982fc9908e6909" providerId="LiveId" clId="{0B34E244-F17D-4AB6-ABD7-9A562D20FC80}" dt="2022-04-04T06:52:01.835" v="647" actId="1076"/>
          <ac:spMkLst>
            <pc:docMk/>
            <pc:sldMk cId="311960408" sldId="356"/>
            <ac:spMk id="15" creationId="{9DCB381F-8591-4A8B-8799-CF876F264629}"/>
          </ac:spMkLst>
        </pc:spChg>
      </pc:sldChg>
      <pc:sldChg chg="addSp delSp modSp mod">
        <pc:chgData name="김 경중" userId="e0982fc9908e6909" providerId="LiveId" clId="{0B34E244-F17D-4AB6-ABD7-9A562D20FC80}" dt="2022-04-03T08:40:59.195" v="466" actId="20577"/>
        <pc:sldMkLst>
          <pc:docMk/>
          <pc:sldMk cId="2047025517" sldId="357"/>
        </pc:sldMkLst>
        <pc:spChg chg="mod">
          <ac:chgData name="김 경중" userId="e0982fc9908e6909" providerId="LiveId" clId="{0B34E244-F17D-4AB6-ABD7-9A562D20FC80}" dt="2022-04-03T08:40:59.195" v="466" actId="20577"/>
          <ac:spMkLst>
            <pc:docMk/>
            <pc:sldMk cId="2047025517" sldId="357"/>
            <ac:spMk id="2" creationId="{C3087CC8-E32D-4AF6-B7C7-F1678A80C250}"/>
          </ac:spMkLst>
        </pc:spChg>
        <pc:spChg chg="add del mod">
          <ac:chgData name="김 경중" userId="e0982fc9908e6909" providerId="LiveId" clId="{0B34E244-F17D-4AB6-ABD7-9A562D20FC80}" dt="2022-04-03T08:25:13.806" v="191" actId="478"/>
          <ac:spMkLst>
            <pc:docMk/>
            <pc:sldMk cId="2047025517" sldId="357"/>
            <ac:spMk id="3" creationId="{B70E9CF8-8F14-4257-B644-FA518D034B93}"/>
          </ac:spMkLst>
        </pc:spChg>
        <pc:spChg chg="add mod">
          <ac:chgData name="김 경중" userId="e0982fc9908e6909" providerId="LiveId" clId="{0B34E244-F17D-4AB6-ABD7-9A562D20FC80}" dt="2022-04-03T08:26:38.924" v="351" actId="20577"/>
          <ac:spMkLst>
            <pc:docMk/>
            <pc:sldMk cId="2047025517" sldId="357"/>
            <ac:spMk id="5" creationId="{8AFE8936-AF4B-43D5-9FCB-FDF45E3D9E28}"/>
          </ac:spMkLst>
        </pc:spChg>
      </pc:sldChg>
      <pc:sldChg chg="modSp mod">
        <pc:chgData name="김 경중" userId="e0982fc9908e6909" providerId="LiveId" clId="{0B34E244-F17D-4AB6-ABD7-9A562D20FC80}" dt="2022-04-06T10:48:17.893" v="687" actId="20577"/>
        <pc:sldMkLst>
          <pc:docMk/>
          <pc:sldMk cId="2145369142" sldId="358"/>
        </pc:sldMkLst>
        <pc:spChg chg="mod">
          <ac:chgData name="김 경중" userId="e0982fc9908e6909" providerId="LiveId" clId="{0B34E244-F17D-4AB6-ABD7-9A562D20FC80}" dt="2022-04-03T08:40:57.824" v="465" actId="20577"/>
          <ac:spMkLst>
            <pc:docMk/>
            <pc:sldMk cId="2145369142" sldId="358"/>
            <ac:spMk id="2" creationId="{7BA3B959-F527-4088-B3DC-71F6D60D8C00}"/>
          </ac:spMkLst>
        </pc:spChg>
        <pc:spChg chg="mod">
          <ac:chgData name="김 경중" userId="e0982fc9908e6909" providerId="LiveId" clId="{0B34E244-F17D-4AB6-ABD7-9A562D20FC80}" dt="2022-04-06T10:48:17.893" v="687" actId="20577"/>
          <ac:spMkLst>
            <pc:docMk/>
            <pc:sldMk cId="2145369142" sldId="358"/>
            <ac:spMk id="5" creationId="{C2BD9347-C067-47F0-867B-4DAF9A3659AB}"/>
          </ac:spMkLst>
        </pc:spChg>
      </pc:sldChg>
      <pc:sldChg chg="modSp mod">
        <pc:chgData name="김 경중" userId="e0982fc9908e6909" providerId="LiveId" clId="{0B34E244-F17D-4AB6-ABD7-9A562D20FC80}" dt="2022-04-06T10:47:34.406" v="667" actId="20577"/>
        <pc:sldMkLst>
          <pc:docMk/>
          <pc:sldMk cId="4008432705" sldId="359"/>
        </pc:sldMkLst>
        <pc:spChg chg="mod">
          <ac:chgData name="김 경중" userId="e0982fc9908e6909" providerId="LiveId" clId="{0B34E244-F17D-4AB6-ABD7-9A562D20FC80}" dt="2022-04-03T08:40:44.933" v="460"/>
          <ac:spMkLst>
            <pc:docMk/>
            <pc:sldMk cId="4008432705" sldId="359"/>
            <ac:spMk id="2" creationId="{17B98D26-043D-4963-9489-E24B9F32AC4F}"/>
          </ac:spMkLst>
        </pc:spChg>
        <pc:spChg chg="mod">
          <ac:chgData name="김 경중" userId="e0982fc9908e6909" providerId="LiveId" clId="{0B34E244-F17D-4AB6-ABD7-9A562D20FC80}" dt="2022-04-06T10:47:34.406" v="667" actId="20577"/>
          <ac:spMkLst>
            <pc:docMk/>
            <pc:sldMk cId="4008432705" sldId="359"/>
            <ac:spMk id="6" creationId="{4191A9E1-1695-4571-B65C-82AF9F1F622E}"/>
          </ac:spMkLst>
        </pc:spChg>
      </pc:sldChg>
      <pc:sldChg chg="addSp modSp mod">
        <pc:chgData name="김 경중" userId="e0982fc9908e6909" providerId="LiveId" clId="{0B34E244-F17D-4AB6-ABD7-9A562D20FC80}" dt="2022-04-03T08:10:17.935" v="67" actId="1076"/>
        <pc:sldMkLst>
          <pc:docMk/>
          <pc:sldMk cId="3007284972" sldId="360"/>
        </pc:sldMkLst>
        <pc:picChg chg="add mod">
          <ac:chgData name="김 경중" userId="e0982fc9908e6909" providerId="LiveId" clId="{0B34E244-F17D-4AB6-ABD7-9A562D20FC80}" dt="2022-04-03T08:09:45.264" v="63" actId="1076"/>
          <ac:picMkLst>
            <pc:docMk/>
            <pc:sldMk cId="3007284972" sldId="360"/>
            <ac:picMk id="5" creationId="{E71A3CFC-C892-45F6-9217-2F59660C9DAA}"/>
          </ac:picMkLst>
        </pc:picChg>
        <pc:picChg chg="add mod">
          <ac:chgData name="김 경중" userId="e0982fc9908e6909" providerId="LiveId" clId="{0B34E244-F17D-4AB6-ABD7-9A562D20FC80}" dt="2022-04-03T08:09:55.576" v="65" actId="1076"/>
          <ac:picMkLst>
            <pc:docMk/>
            <pc:sldMk cId="3007284972" sldId="360"/>
            <ac:picMk id="7" creationId="{DC974A00-05D7-4055-9EB8-15EE6D896B43}"/>
          </ac:picMkLst>
        </pc:picChg>
        <pc:picChg chg="add mod">
          <ac:chgData name="김 경중" userId="e0982fc9908e6909" providerId="LiveId" clId="{0B34E244-F17D-4AB6-ABD7-9A562D20FC80}" dt="2022-04-03T08:10:17.935" v="67" actId="1076"/>
          <ac:picMkLst>
            <pc:docMk/>
            <pc:sldMk cId="3007284972" sldId="360"/>
            <ac:picMk id="9" creationId="{848DF24D-BBC2-4DD2-A30E-EAFCEDC7AC6C}"/>
          </ac:picMkLst>
        </pc:picChg>
      </pc:sldChg>
      <pc:sldChg chg="modSp mod">
        <pc:chgData name="김 경중" userId="e0982fc9908e6909" providerId="LiveId" clId="{0B34E244-F17D-4AB6-ABD7-9A562D20FC80}" dt="2022-04-03T08:36:50.969" v="413" actId="20577"/>
        <pc:sldMkLst>
          <pc:docMk/>
          <pc:sldMk cId="447358870" sldId="361"/>
        </pc:sldMkLst>
        <pc:spChg chg="mod">
          <ac:chgData name="김 경중" userId="e0982fc9908e6909" providerId="LiveId" clId="{0B34E244-F17D-4AB6-ABD7-9A562D20FC80}" dt="2022-04-03T08:36:50.969" v="413" actId="20577"/>
          <ac:spMkLst>
            <pc:docMk/>
            <pc:sldMk cId="447358870" sldId="361"/>
            <ac:spMk id="3" creationId="{45136B96-1B02-440D-A364-592AF7435DDF}"/>
          </ac:spMkLst>
        </pc:spChg>
        <pc:spChg chg="mod">
          <ac:chgData name="김 경중" userId="e0982fc9908e6909" providerId="LiveId" clId="{0B34E244-F17D-4AB6-ABD7-9A562D20FC80}" dt="2022-04-03T08:30:45.004" v="379" actId="14100"/>
          <ac:spMkLst>
            <pc:docMk/>
            <pc:sldMk cId="447358870" sldId="361"/>
            <ac:spMk id="5" creationId="{DDF688C1-2C00-4633-BB42-B3D8D926F212}"/>
          </ac:spMkLst>
        </pc:spChg>
      </pc:sldChg>
      <pc:sldChg chg="modSp new mod">
        <pc:chgData name="김 경중" userId="e0982fc9908e6909" providerId="LiveId" clId="{0B34E244-F17D-4AB6-ABD7-9A562D20FC80}" dt="2022-04-03T08:01:30.961" v="61" actId="20577"/>
        <pc:sldMkLst>
          <pc:docMk/>
          <pc:sldMk cId="3834738005" sldId="362"/>
        </pc:sldMkLst>
        <pc:spChg chg="mod">
          <ac:chgData name="김 경중" userId="e0982fc9908e6909" providerId="LiveId" clId="{0B34E244-F17D-4AB6-ABD7-9A562D20FC80}" dt="2022-04-03T07:58:41.256" v="15"/>
          <ac:spMkLst>
            <pc:docMk/>
            <pc:sldMk cId="3834738005" sldId="362"/>
            <ac:spMk id="2" creationId="{BB9CEDEB-0388-4CA1-8072-101AFDE5C463}"/>
          </ac:spMkLst>
        </pc:spChg>
        <pc:spChg chg="mod">
          <ac:chgData name="김 경중" userId="e0982fc9908e6909" providerId="LiveId" clId="{0B34E244-F17D-4AB6-ABD7-9A562D20FC80}" dt="2022-04-03T08:01:30.961" v="61" actId="20577"/>
          <ac:spMkLst>
            <pc:docMk/>
            <pc:sldMk cId="3834738005" sldId="362"/>
            <ac:spMk id="3" creationId="{3B72B30E-395A-4F90-A03A-7B72DF9C0DF0}"/>
          </ac:spMkLst>
        </pc:spChg>
      </pc:sldChg>
    </pc:docChg>
  </pc:docChgLst>
  <pc:docChgLst>
    <pc:chgData name="김 경중" userId="e0982fc9908e6909" providerId="LiveId" clId="{80AB7382-AC0D-4C75-8418-B21624D05EE2}"/>
    <pc:docChg chg="undo redo custSel addSld delSld modSld">
      <pc:chgData name="김 경중" userId="e0982fc9908e6909" providerId="LiveId" clId="{80AB7382-AC0D-4C75-8418-B21624D05EE2}" dt="2022-06-01T11:46:33.007" v="5606"/>
      <pc:docMkLst>
        <pc:docMk/>
      </pc:docMkLst>
      <pc:sldChg chg="addSp modSp mod">
        <pc:chgData name="김 경중" userId="e0982fc9908e6909" providerId="LiveId" clId="{80AB7382-AC0D-4C75-8418-B21624D05EE2}" dt="2022-05-24T13:43:51.957" v="3744" actId="20577"/>
        <pc:sldMkLst>
          <pc:docMk/>
          <pc:sldMk cId="972003224" sldId="349"/>
        </pc:sldMkLst>
        <pc:spChg chg="mod">
          <ac:chgData name="김 경중" userId="e0982fc9908e6909" providerId="LiveId" clId="{80AB7382-AC0D-4C75-8418-B21624D05EE2}" dt="2022-05-24T13:43:51.957" v="3744" actId="20577"/>
          <ac:spMkLst>
            <pc:docMk/>
            <pc:sldMk cId="972003224" sldId="349"/>
            <ac:spMk id="2" creationId="{90072922-35CB-45D3-A137-1E469C6CEF8E}"/>
          </ac:spMkLst>
        </pc:spChg>
        <pc:spChg chg="mod">
          <ac:chgData name="김 경중" userId="e0982fc9908e6909" providerId="LiveId" clId="{80AB7382-AC0D-4C75-8418-B21624D05EE2}" dt="2022-05-23T06:09:06.826" v="298" actId="20577"/>
          <ac:spMkLst>
            <pc:docMk/>
            <pc:sldMk cId="972003224" sldId="349"/>
            <ac:spMk id="3" creationId="{EDDA1272-F2A8-4CD2-ADCE-D42610EA7A34}"/>
          </ac:spMkLst>
        </pc:spChg>
        <pc:spChg chg="add mod">
          <ac:chgData name="김 경중" userId="e0982fc9908e6909" providerId="LiveId" clId="{80AB7382-AC0D-4C75-8418-B21624D05EE2}" dt="2022-05-24T12:05:54.862" v="1708" actId="1076"/>
          <ac:spMkLst>
            <pc:docMk/>
            <pc:sldMk cId="972003224" sldId="349"/>
            <ac:spMk id="4" creationId="{A509263D-E1BC-1D37-DA19-93E595016C69}"/>
          </ac:spMkLst>
        </pc:spChg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430658770" sldId="394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3868439341" sldId="395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3050891307" sldId="396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3432267291" sldId="397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3843505494" sldId="398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494206476" sldId="399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333062778" sldId="400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602321475" sldId="401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3499707457" sldId="402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655844322" sldId="403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288983652" sldId="404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2801465351" sldId="405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863996002" sldId="406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2971734573" sldId="407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834135318" sldId="408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455719528" sldId="409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282998782" sldId="410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227118925" sldId="411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3543940225" sldId="412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781458043" sldId="413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109849981" sldId="415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3379694975" sldId="416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3942882688" sldId="417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2538613883" sldId="418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4128519276" sldId="420"/>
        </pc:sldMkLst>
      </pc:sldChg>
      <pc:sldChg chg="del">
        <pc:chgData name="김 경중" userId="e0982fc9908e6909" providerId="LiveId" clId="{80AB7382-AC0D-4C75-8418-B21624D05EE2}" dt="2022-05-23T06:11:57.341" v="299" actId="47"/>
        <pc:sldMkLst>
          <pc:docMk/>
          <pc:sldMk cId="683566123" sldId="421"/>
        </pc:sldMkLst>
      </pc:sldChg>
      <pc:sldChg chg="modSp new mod">
        <pc:chgData name="김 경중" userId="e0982fc9908e6909" providerId="LiveId" clId="{80AB7382-AC0D-4C75-8418-B21624D05EE2}" dt="2022-05-24T13:43:41.139" v="3738" actId="20577"/>
        <pc:sldMkLst>
          <pc:docMk/>
          <pc:sldMk cId="694822280" sldId="422"/>
        </pc:sldMkLst>
        <pc:spChg chg="mod">
          <ac:chgData name="김 경중" userId="e0982fc9908e6909" providerId="LiveId" clId="{80AB7382-AC0D-4C75-8418-B21624D05EE2}" dt="2022-05-24T13:43:41.139" v="3738" actId="20577"/>
          <ac:spMkLst>
            <pc:docMk/>
            <pc:sldMk cId="694822280" sldId="422"/>
            <ac:spMk id="2" creationId="{DF0F4770-41CA-59CA-487C-A63ED764B47D}"/>
          </ac:spMkLst>
        </pc:spChg>
        <pc:spChg chg="mod">
          <ac:chgData name="김 경중" userId="e0982fc9908e6909" providerId="LiveId" clId="{80AB7382-AC0D-4C75-8418-B21624D05EE2}" dt="2022-05-20T11:42:18.020" v="268" actId="20577"/>
          <ac:spMkLst>
            <pc:docMk/>
            <pc:sldMk cId="694822280" sldId="422"/>
            <ac:spMk id="3" creationId="{C4354AC5-6409-28FE-37A0-634225954654}"/>
          </ac:spMkLst>
        </pc:spChg>
      </pc:sldChg>
      <pc:sldChg chg="addSp delSp modSp new add del mod">
        <pc:chgData name="김 경중" userId="e0982fc9908e6909" providerId="LiveId" clId="{80AB7382-AC0D-4C75-8418-B21624D05EE2}" dt="2022-05-24T12:05:03.910" v="1707" actId="207"/>
        <pc:sldMkLst>
          <pc:docMk/>
          <pc:sldMk cId="2563713363" sldId="423"/>
        </pc:sldMkLst>
        <pc:spChg chg="mod">
          <ac:chgData name="김 경중" userId="e0982fc9908e6909" providerId="LiveId" clId="{80AB7382-AC0D-4C75-8418-B21624D05EE2}" dt="2022-05-20T11:39:57.859" v="114"/>
          <ac:spMkLst>
            <pc:docMk/>
            <pc:sldMk cId="2563713363" sldId="423"/>
            <ac:spMk id="2" creationId="{2017ED4B-1797-B4B2-6684-805B4C4C3A97}"/>
          </ac:spMkLst>
        </pc:spChg>
        <pc:spChg chg="add del mod">
          <ac:chgData name="김 경중" userId="e0982fc9908e6909" providerId="LiveId" clId="{80AB7382-AC0D-4C75-8418-B21624D05EE2}" dt="2022-05-20T11:40:12.718" v="118" actId="22"/>
          <ac:spMkLst>
            <pc:docMk/>
            <pc:sldMk cId="2563713363" sldId="423"/>
            <ac:spMk id="4" creationId="{7C0D3233-F491-2A99-F725-7070F18A98BC}"/>
          </ac:spMkLst>
        </pc:spChg>
        <pc:spChg chg="add mod">
          <ac:chgData name="김 경중" userId="e0982fc9908e6909" providerId="LiveId" clId="{80AB7382-AC0D-4C75-8418-B21624D05EE2}" dt="2022-05-24T12:05:03.910" v="1707" actId="207"/>
          <ac:spMkLst>
            <pc:docMk/>
            <pc:sldMk cId="2563713363" sldId="423"/>
            <ac:spMk id="5" creationId="{4F5F074B-3D5A-2B7D-82CF-422B15380DB2}"/>
          </ac:spMkLst>
        </pc:spChg>
      </pc:sldChg>
      <pc:sldChg chg="modSp new del mod">
        <pc:chgData name="김 경중" userId="e0982fc9908e6909" providerId="LiveId" clId="{80AB7382-AC0D-4C75-8418-B21624D05EE2}" dt="2022-05-24T05:08:20.458" v="608" actId="47"/>
        <pc:sldMkLst>
          <pc:docMk/>
          <pc:sldMk cId="386640591" sldId="424"/>
        </pc:sldMkLst>
        <pc:spChg chg="mod">
          <ac:chgData name="김 경중" userId="e0982fc9908e6909" providerId="LiveId" clId="{80AB7382-AC0D-4C75-8418-B21624D05EE2}" dt="2022-05-23T06:13:40.366" v="320" actId="20577"/>
          <ac:spMkLst>
            <pc:docMk/>
            <pc:sldMk cId="386640591" sldId="424"/>
            <ac:spMk id="2" creationId="{E8780999-0AEE-7529-C6D7-96C261FC33B3}"/>
          </ac:spMkLst>
        </pc:spChg>
      </pc:sldChg>
      <pc:sldChg chg="addSp delSp modSp new mod">
        <pc:chgData name="김 경중" userId="e0982fc9908e6909" providerId="LiveId" clId="{80AB7382-AC0D-4C75-8418-B21624D05EE2}" dt="2022-05-25T09:05:05.390" v="5527" actId="1076"/>
        <pc:sldMkLst>
          <pc:docMk/>
          <pc:sldMk cId="4014406587" sldId="425"/>
        </pc:sldMkLst>
        <pc:spChg chg="mod">
          <ac:chgData name="김 경중" userId="e0982fc9908e6909" providerId="LiveId" clId="{80AB7382-AC0D-4C75-8418-B21624D05EE2}" dt="2022-05-23T08:30:43.848" v="365" actId="27636"/>
          <ac:spMkLst>
            <pc:docMk/>
            <pc:sldMk cId="4014406587" sldId="425"/>
            <ac:spMk id="2" creationId="{2DF40A1D-AC55-B44D-17FC-E7E7837BCE61}"/>
          </ac:spMkLst>
        </pc:spChg>
        <pc:spChg chg="del">
          <ac:chgData name="김 경중" userId="e0982fc9908e6909" providerId="LiveId" clId="{80AB7382-AC0D-4C75-8418-B21624D05EE2}" dt="2022-05-25T09:05:02.750" v="5526" actId="478"/>
          <ac:spMkLst>
            <pc:docMk/>
            <pc:sldMk cId="4014406587" sldId="425"/>
            <ac:spMk id="3" creationId="{0A232797-9732-478A-A6A8-2F4A67E740BE}"/>
          </ac:spMkLst>
        </pc:spChg>
        <pc:picChg chg="add mod">
          <ac:chgData name="김 경중" userId="e0982fc9908e6909" providerId="LiveId" clId="{80AB7382-AC0D-4C75-8418-B21624D05EE2}" dt="2022-05-25T09:05:05.390" v="5527" actId="1076"/>
          <ac:picMkLst>
            <pc:docMk/>
            <pc:sldMk cId="4014406587" sldId="425"/>
            <ac:picMk id="5" creationId="{45FD4890-01CB-0B76-184C-8E3F156B4B76}"/>
          </ac:picMkLst>
        </pc:picChg>
      </pc:sldChg>
      <pc:sldChg chg="modSp new mod">
        <pc:chgData name="김 경중" userId="e0982fc9908e6909" providerId="LiveId" clId="{80AB7382-AC0D-4C75-8418-B21624D05EE2}" dt="2022-05-25T04:10:12.964" v="3837" actId="20577"/>
        <pc:sldMkLst>
          <pc:docMk/>
          <pc:sldMk cId="3882360118" sldId="426"/>
        </pc:sldMkLst>
        <pc:spChg chg="mod">
          <ac:chgData name="김 경중" userId="e0982fc9908e6909" providerId="LiveId" clId="{80AB7382-AC0D-4C75-8418-B21624D05EE2}" dt="2022-05-23T08:32:00.128" v="397"/>
          <ac:spMkLst>
            <pc:docMk/>
            <pc:sldMk cId="3882360118" sldId="426"/>
            <ac:spMk id="2" creationId="{E34C0602-2173-FCA9-2CFD-584C6A5A070F}"/>
          </ac:spMkLst>
        </pc:spChg>
        <pc:spChg chg="mod">
          <ac:chgData name="김 경중" userId="e0982fc9908e6909" providerId="LiveId" clId="{80AB7382-AC0D-4C75-8418-B21624D05EE2}" dt="2022-05-25T04:10:12.964" v="3837" actId="20577"/>
          <ac:spMkLst>
            <pc:docMk/>
            <pc:sldMk cId="3882360118" sldId="426"/>
            <ac:spMk id="3" creationId="{2FF6C326-8DCA-DA10-BAFC-93D7950997B1}"/>
          </ac:spMkLst>
        </pc:spChg>
      </pc:sldChg>
      <pc:sldChg chg="modSp new mod">
        <pc:chgData name="김 경중" userId="e0982fc9908e6909" providerId="LiveId" clId="{80AB7382-AC0D-4C75-8418-B21624D05EE2}" dt="2022-05-23T08:35:01.758" v="508"/>
        <pc:sldMkLst>
          <pc:docMk/>
          <pc:sldMk cId="764321366" sldId="427"/>
        </pc:sldMkLst>
        <pc:spChg chg="mod">
          <ac:chgData name="김 경중" userId="e0982fc9908e6909" providerId="LiveId" clId="{80AB7382-AC0D-4C75-8418-B21624D05EE2}" dt="2022-05-23T08:33:08.981" v="460"/>
          <ac:spMkLst>
            <pc:docMk/>
            <pc:sldMk cId="764321366" sldId="427"/>
            <ac:spMk id="2" creationId="{892B9268-B8F7-A202-AEC6-B5255CB7FC9B}"/>
          </ac:spMkLst>
        </pc:spChg>
        <pc:spChg chg="mod">
          <ac:chgData name="김 경중" userId="e0982fc9908e6909" providerId="LiveId" clId="{80AB7382-AC0D-4C75-8418-B21624D05EE2}" dt="2022-05-23T08:35:01.758" v="508"/>
          <ac:spMkLst>
            <pc:docMk/>
            <pc:sldMk cId="764321366" sldId="427"/>
            <ac:spMk id="3" creationId="{2228E8CB-F3EF-445A-9E37-C04C20F2CC8A}"/>
          </ac:spMkLst>
        </pc:spChg>
      </pc:sldChg>
      <pc:sldChg chg="addSp modSp new mod">
        <pc:chgData name="김 경중" userId="e0982fc9908e6909" providerId="LiveId" clId="{80AB7382-AC0D-4C75-8418-B21624D05EE2}" dt="2022-05-24T12:14:11.831" v="1859" actId="14100"/>
        <pc:sldMkLst>
          <pc:docMk/>
          <pc:sldMk cId="2348150061" sldId="428"/>
        </pc:sldMkLst>
        <pc:picChg chg="add mod">
          <ac:chgData name="김 경중" userId="e0982fc9908e6909" providerId="LiveId" clId="{80AB7382-AC0D-4C75-8418-B21624D05EE2}" dt="2022-05-24T12:14:11.831" v="1859" actId="14100"/>
          <ac:picMkLst>
            <pc:docMk/>
            <pc:sldMk cId="2348150061" sldId="428"/>
            <ac:picMk id="5" creationId="{425CE4CC-D8C1-8F0B-1DED-788FA4451A7F}"/>
          </ac:picMkLst>
        </pc:picChg>
      </pc:sldChg>
      <pc:sldChg chg="addSp modSp new mod">
        <pc:chgData name="김 경중" userId="e0982fc9908e6909" providerId="LiveId" clId="{80AB7382-AC0D-4C75-8418-B21624D05EE2}" dt="2022-05-24T05:01:03.468" v="513" actId="1076"/>
        <pc:sldMkLst>
          <pc:docMk/>
          <pc:sldMk cId="2830430690" sldId="429"/>
        </pc:sldMkLst>
        <pc:picChg chg="add mod">
          <ac:chgData name="김 경중" userId="e0982fc9908e6909" providerId="LiveId" clId="{80AB7382-AC0D-4C75-8418-B21624D05EE2}" dt="2022-05-24T05:01:03.468" v="513" actId="1076"/>
          <ac:picMkLst>
            <pc:docMk/>
            <pc:sldMk cId="2830430690" sldId="429"/>
            <ac:picMk id="5" creationId="{47A23825-596F-CFB7-9293-C11C497643D6}"/>
          </ac:picMkLst>
        </pc:picChg>
      </pc:sldChg>
      <pc:sldChg chg="modSp new mod">
        <pc:chgData name="김 경중" userId="e0982fc9908e6909" providerId="LiveId" clId="{80AB7382-AC0D-4C75-8418-B21624D05EE2}" dt="2022-05-24T12:27:06.005" v="1995"/>
        <pc:sldMkLst>
          <pc:docMk/>
          <pc:sldMk cId="1176080404" sldId="430"/>
        </pc:sldMkLst>
        <pc:spChg chg="mod">
          <ac:chgData name="김 경중" userId="e0982fc9908e6909" providerId="LiveId" clId="{80AB7382-AC0D-4C75-8418-B21624D05EE2}" dt="2022-05-24T05:04:44.100" v="533"/>
          <ac:spMkLst>
            <pc:docMk/>
            <pc:sldMk cId="1176080404" sldId="430"/>
            <ac:spMk id="2" creationId="{61F6DE73-56D3-DEC4-3AB5-E9AE66824C75}"/>
          </ac:spMkLst>
        </pc:spChg>
        <pc:spChg chg="mod">
          <ac:chgData name="김 경중" userId="e0982fc9908e6909" providerId="LiveId" clId="{80AB7382-AC0D-4C75-8418-B21624D05EE2}" dt="2022-05-24T12:27:06.005" v="1995"/>
          <ac:spMkLst>
            <pc:docMk/>
            <pc:sldMk cId="1176080404" sldId="430"/>
            <ac:spMk id="3" creationId="{DF47E0C9-E0BF-1212-BF9F-7CE634D8FF03}"/>
          </ac:spMkLst>
        </pc:spChg>
      </pc:sldChg>
      <pc:sldChg chg="addSp delSp modSp new mod">
        <pc:chgData name="김 경중" userId="e0982fc9908e6909" providerId="LiveId" clId="{80AB7382-AC0D-4C75-8418-B21624D05EE2}" dt="2022-05-24T05:08:47.380" v="610" actId="20577"/>
        <pc:sldMkLst>
          <pc:docMk/>
          <pc:sldMk cId="1077517031" sldId="431"/>
        </pc:sldMkLst>
        <pc:spChg chg="mod">
          <ac:chgData name="김 경중" userId="e0982fc9908e6909" providerId="LiveId" clId="{80AB7382-AC0D-4C75-8418-B21624D05EE2}" dt="2022-05-24T05:08:18.345" v="607"/>
          <ac:spMkLst>
            <pc:docMk/>
            <pc:sldMk cId="1077517031" sldId="431"/>
            <ac:spMk id="2" creationId="{3560D9F7-EC65-C9D9-0651-0A1868D539CD}"/>
          </ac:spMkLst>
        </pc:spChg>
        <pc:spChg chg="mod">
          <ac:chgData name="김 경중" userId="e0982fc9908e6909" providerId="LiveId" clId="{80AB7382-AC0D-4C75-8418-B21624D05EE2}" dt="2022-05-24T05:08:47.380" v="610" actId="20577"/>
          <ac:spMkLst>
            <pc:docMk/>
            <pc:sldMk cId="1077517031" sldId="431"/>
            <ac:spMk id="3" creationId="{216F958D-6608-93C5-6464-B577B309E729}"/>
          </ac:spMkLst>
        </pc:spChg>
        <pc:spChg chg="add del">
          <ac:chgData name="김 경중" userId="e0982fc9908e6909" providerId="LiveId" clId="{80AB7382-AC0D-4C75-8418-B21624D05EE2}" dt="2022-05-24T05:06:43.444" v="544" actId="22"/>
          <ac:spMkLst>
            <pc:docMk/>
            <pc:sldMk cId="1077517031" sldId="431"/>
            <ac:spMk id="5" creationId="{78E9D4E7-9D73-7B80-E003-B6BF9F65A232}"/>
          </ac:spMkLst>
        </pc:spChg>
      </pc:sldChg>
      <pc:sldChg chg="addSp modSp new mod">
        <pc:chgData name="김 경중" userId="e0982fc9908e6909" providerId="LiveId" clId="{80AB7382-AC0D-4C75-8418-B21624D05EE2}" dt="2022-05-25T09:04:52.187" v="5525"/>
        <pc:sldMkLst>
          <pc:docMk/>
          <pc:sldMk cId="3595374924" sldId="432"/>
        </pc:sldMkLst>
        <pc:spChg chg="mod">
          <ac:chgData name="김 경중" userId="e0982fc9908e6909" providerId="LiveId" clId="{80AB7382-AC0D-4C75-8418-B21624D05EE2}" dt="2022-05-25T09:04:45.204" v="5497"/>
          <ac:spMkLst>
            <pc:docMk/>
            <pc:sldMk cId="3595374924" sldId="432"/>
            <ac:spMk id="2" creationId="{21695BA3-29B2-23B7-D72F-458379E361EF}"/>
          </ac:spMkLst>
        </pc:spChg>
        <pc:spChg chg="mod">
          <ac:chgData name="김 경중" userId="e0982fc9908e6909" providerId="LiveId" clId="{80AB7382-AC0D-4C75-8418-B21624D05EE2}" dt="2022-05-25T09:04:52.187" v="5525"/>
          <ac:spMkLst>
            <pc:docMk/>
            <pc:sldMk cId="3595374924" sldId="432"/>
            <ac:spMk id="3" creationId="{EDB413FE-1571-68A7-6E3E-285ADF3E5EFA}"/>
          </ac:spMkLst>
        </pc:spChg>
        <pc:picChg chg="add mod">
          <ac:chgData name="김 경중" userId="e0982fc9908e6909" providerId="LiveId" clId="{80AB7382-AC0D-4C75-8418-B21624D05EE2}" dt="2022-05-24T05:09:39.621" v="613" actId="1076"/>
          <ac:picMkLst>
            <pc:docMk/>
            <pc:sldMk cId="3595374924" sldId="432"/>
            <ac:picMk id="5" creationId="{63C405DD-C177-E693-8A6D-B3775C5B98E0}"/>
          </ac:picMkLst>
        </pc:picChg>
      </pc:sldChg>
      <pc:sldChg chg="modSp new mod">
        <pc:chgData name="김 경중" userId="e0982fc9908e6909" providerId="LiveId" clId="{80AB7382-AC0D-4C75-8418-B21624D05EE2}" dt="2022-05-24T12:16:19.710" v="1873" actId="15"/>
        <pc:sldMkLst>
          <pc:docMk/>
          <pc:sldMk cId="1059025351" sldId="433"/>
        </pc:sldMkLst>
        <pc:spChg chg="mod">
          <ac:chgData name="김 경중" userId="e0982fc9908e6909" providerId="LiveId" clId="{80AB7382-AC0D-4C75-8418-B21624D05EE2}" dt="2022-05-24T05:14:16.985" v="683"/>
          <ac:spMkLst>
            <pc:docMk/>
            <pc:sldMk cId="1059025351" sldId="433"/>
            <ac:spMk id="2" creationId="{035DE2B0-A8BD-7302-041C-D397F2D15128}"/>
          </ac:spMkLst>
        </pc:spChg>
        <pc:spChg chg="mod">
          <ac:chgData name="김 경중" userId="e0982fc9908e6909" providerId="LiveId" clId="{80AB7382-AC0D-4C75-8418-B21624D05EE2}" dt="2022-05-24T12:16:19.710" v="1873" actId="15"/>
          <ac:spMkLst>
            <pc:docMk/>
            <pc:sldMk cId="1059025351" sldId="433"/>
            <ac:spMk id="3" creationId="{B46064A5-382C-6C0A-3D1F-FA135635A0BD}"/>
          </ac:spMkLst>
        </pc:spChg>
      </pc:sldChg>
      <pc:sldChg chg="addSp modSp new mod">
        <pc:chgData name="김 경중" userId="e0982fc9908e6909" providerId="LiveId" clId="{80AB7382-AC0D-4C75-8418-B21624D05EE2}" dt="2022-05-24T05:16:55.783" v="716" actId="1076"/>
        <pc:sldMkLst>
          <pc:docMk/>
          <pc:sldMk cId="2271451836" sldId="434"/>
        </pc:sldMkLst>
        <pc:spChg chg="mod">
          <ac:chgData name="김 경중" userId="e0982fc9908e6909" providerId="LiveId" clId="{80AB7382-AC0D-4C75-8418-B21624D05EE2}" dt="2022-05-24T05:16:23.679" v="714"/>
          <ac:spMkLst>
            <pc:docMk/>
            <pc:sldMk cId="2271451836" sldId="434"/>
            <ac:spMk id="2" creationId="{FDF20C5B-4322-077B-C60A-7629A3C10AEE}"/>
          </ac:spMkLst>
        </pc:spChg>
        <pc:picChg chg="add mod">
          <ac:chgData name="김 경중" userId="e0982fc9908e6909" providerId="LiveId" clId="{80AB7382-AC0D-4C75-8418-B21624D05EE2}" dt="2022-05-24T05:16:55.783" v="716" actId="1076"/>
          <ac:picMkLst>
            <pc:docMk/>
            <pc:sldMk cId="2271451836" sldId="434"/>
            <ac:picMk id="5" creationId="{D3929C89-2F3F-576E-5352-46AB9F8FA653}"/>
          </ac:picMkLst>
        </pc:picChg>
      </pc:sldChg>
      <pc:sldChg chg="addSp modSp new mod">
        <pc:chgData name="김 경중" userId="e0982fc9908e6909" providerId="LiveId" clId="{80AB7382-AC0D-4C75-8418-B21624D05EE2}" dt="2022-05-24T05:18:30.793" v="786" actId="1076"/>
        <pc:sldMkLst>
          <pc:docMk/>
          <pc:sldMk cId="1752101580" sldId="435"/>
        </pc:sldMkLst>
        <pc:spChg chg="mod">
          <ac:chgData name="김 경중" userId="e0982fc9908e6909" providerId="LiveId" clId="{80AB7382-AC0D-4C75-8418-B21624D05EE2}" dt="2022-05-24T05:18:12.009" v="784"/>
          <ac:spMkLst>
            <pc:docMk/>
            <pc:sldMk cId="1752101580" sldId="435"/>
            <ac:spMk id="2" creationId="{C971AC6A-BEF3-4BE0-829F-2636C6D60C4B}"/>
          </ac:spMkLst>
        </pc:spChg>
        <pc:picChg chg="add mod">
          <ac:chgData name="김 경중" userId="e0982fc9908e6909" providerId="LiveId" clId="{80AB7382-AC0D-4C75-8418-B21624D05EE2}" dt="2022-05-24T05:18:30.793" v="786" actId="1076"/>
          <ac:picMkLst>
            <pc:docMk/>
            <pc:sldMk cId="1752101580" sldId="435"/>
            <ac:picMk id="5" creationId="{E3476D19-787B-7C21-CE2C-6D4FDBFEF365}"/>
          </ac:picMkLst>
        </pc:picChg>
      </pc:sldChg>
      <pc:sldChg chg="modSp new mod">
        <pc:chgData name="김 경중" userId="e0982fc9908e6909" providerId="LiveId" clId="{80AB7382-AC0D-4C75-8418-B21624D05EE2}" dt="2022-05-24T13:41:23.409" v="3678" actId="27636"/>
        <pc:sldMkLst>
          <pc:docMk/>
          <pc:sldMk cId="1118947526" sldId="436"/>
        </pc:sldMkLst>
        <pc:spChg chg="mod">
          <ac:chgData name="김 경중" userId="e0982fc9908e6909" providerId="LiveId" clId="{80AB7382-AC0D-4C75-8418-B21624D05EE2}" dt="2022-05-24T05:47:42.929" v="808"/>
          <ac:spMkLst>
            <pc:docMk/>
            <pc:sldMk cId="1118947526" sldId="436"/>
            <ac:spMk id="2" creationId="{9382559D-7425-8D8D-DB46-6884315F32E2}"/>
          </ac:spMkLst>
        </pc:spChg>
        <pc:spChg chg="mod">
          <ac:chgData name="김 경중" userId="e0982fc9908e6909" providerId="LiveId" clId="{80AB7382-AC0D-4C75-8418-B21624D05EE2}" dt="2022-05-24T13:41:23.409" v="3678" actId="27636"/>
          <ac:spMkLst>
            <pc:docMk/>
            <pc:sldMk cId="1118947526" sldId="436"/>
            <ac:spMk id="3" creationId="{852DE969-9FB8-9360-ED1A-38B24764D35C}"/>
          </ac:spMkLst>
        </pc:spChg>
      </pc:sldChg>
      <pc:sldChg chg="modSp new mod">
        <pc:chgData name="김 경중" userId="e0982fc9908e6909" providerId="LiveId" clId="{80AB7382-AC0D-4C75-8418-B21624D05EE2}" dt="2022-05-24T14:32:33.419" v="3792" actId="14"/>
        <pc:sldMkLst>
          <pc:docMk/>
          <pc:sldMk cId="3347913335" sldId="437"/>
        </pc:sldMkLst>
        <pc:spChg chg="mod">
          <ac:chgData name="김 경중" userId="e0982fc9908e6909" providerId="LiveId" clId="{80AB7382-AC0D-4C75-8418-B21624D05EE2}" dt="2022-05-24T11:49:29.331" v="1463" actId="20577"/>
          <ac:spMkLst>
            <pc:docMk/>
            <pc:sldMk cId="3347913335" sldId="437"/>
            <ac:spMk id="2" creationId="{F2342CF3-2404-9E2E-6406-81A8C2431D94}"/>
          </ac:spMkLst>
        </pc:spChg>
        <pc:spChg chg="mod">
          <ac:chgData name="김 경중" userId="e0982fc9908e6909" providerId="LiveId" clId="{80AB7382-AC0D-4C75-8418-B21624D05EE2}" dt="2022-05-24T14:32:33.419" v="3792" actId="14"/>
          <ac:spMkLst>
            <pc:docMk/>
            <pc:sldMk cId="3347913335" sldId="437"/>
            <ac:spMk id="3" creationId="{93D62D36-E967-EB47-559D-6279868E831E}"/>
          </ac:spMkLst>
        </pc:spChg>
      </pc:sldChg>
      <pc:sldChg chg="addSp delSp modSp new mod">
        <pc:chgData name="김 경중" userId="e0982fc9908e6909" providerId="LiveId" clId="{80AB7382-AC0D-4C75-8418-B21624D05EE2}" dt="2022-05-25T03:57:05.486" v="3836" actId="20577"/>
        <pc:sldMkLst>
          <pc:docMk/>
          <pc:sldMk cId="2666634542" sldId="438"/>
        </pc:sldMkLst>
        <pc:spChg chg="mod">
          <ac:chgData name="김 경중" userId="e0982fc9908e6909" providerId="LiveId" clId="{80AB7382-AC0D-4C75-8418-B21624D05EE2}" dt="2022-05-24T12:02:34.900" v="1692"/>
          <ac:spMkLst>
            <pc:docMk/>
            <pc:sldMk cId="2666634542" sldId="438"/>
            <ac:spMk id="2" creationId="{71DCB7F4-F2ED-A329-083D-60753FAA208D}"/>
          </ac:spMkLst>
        </pc:spChg>
        <pc:spChg chg="del">
          <ac:chgData name="김 경중" userId="e0982fc9908e6909" providerId="LiveId" clId="{80AB7382-AC0D-4C75-8418-B21624D05EE2}" dt="2022-05-24T11:49:38.326" v="1464" actId="478"/>
          <ac:spMkLst>
            <pc:docMk/>
            <pc:sldMk cId="2666634542" sldId="438"/>
            <ac:spMk id="3" creationId="{C57D0EC4-CDDF-0191-A760-B46463DAA1AB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4" creationId="{4922CCA0-0CE2-3B4F-3982-CF6DD8F6BC69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5" creationId="{417DB209-3BCB-B04C-EBDB-388EB0520E51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6" creationId="{FA16588F-A11D-94EE-981F-627547C08811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7" creationId="{9540CFC7-7EEA-4048-2731-32D5D73D8840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8" creationId="{1BACF33C-A267-2F7C-7320-3A2ED7A595F0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13" creationId="{307D7570-86DD-9FF7-C8FB-6788E587039F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15" creationId="{566BED93-5272-AC54-76FE-DDB9E0818970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27" creationId="{38C3BA48-76AB-2D64-F38B-7F1FED943D79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36" creationId="{2CF544C4-DDCE-B40B-3AFD-A015C60F5CBB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41" creationId="{973281B4-F9B0-E449-42B9-A0503CBC264C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47" creationId="{4745DE61-789E-FF52-BD7D-F0E7EB132C5C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55" creationId="{7283B943-BDC9-0BA7-2EAC-EA429BC5E0D8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59" creationId="{A0802955-DF35-ECF8-0E71-F7D2A32BF2FB}"/>
          </ac:spMkLst>
        </pc:spChg>
        <pc:spChg chg="add del mod">
          <ac:chgData name="김 경중" userId="e0982fc9908e6909" providerId="LiveId" clId="{80AB7382-AC0D-4C75-8418-B21624D05EE2}" dt="2022-05-24T11:57:06.073" v="1577" actId="478"/>
          <ac:spMkLst>
            <pc:docMk/>
            <pc:sldMk cId="2666634542" sldId="438"/>
            <ac:spMk id="62" creationId="{64C8CCFC-8A83-0431-9FDB-B085F57634C6}"/>
          </ac:spMkLst>
        </pc:spChg>
        <pc:spChg chg="add del mod">
          <ac:chgData name="김 경중" userId="e0982fc9908e6909" providerId="LiveId" clId="{80AB7382-AC0D-4C75-8418-B21624D05EE2}" dt="2022-05-24T11:57:06.073" v="1577" actId="478"/>
          <ac:spMkLst>
            <pc:docMk/>
            <pc:sldMk cId="2666634542" sldId="438"/>
            <ac:spMk id="66" creationId="{CD5C50DD-C051-78A0-8542-7B36D597438B}"/>
          </ac:spMkLst>
        </pc:spChg>
        <pc:spChg chg="add del mod">
          <ac:chgData name="김 경중" userId="e0982fc9908e6909" providerId="LiveId" clId="{80AB7382-AC0D-4C75-8418-B21624D05EE2}" dt="2022-05-24T11:57:06.073" v="1577" actId="478"/>
          <ac:spMkLst>
            <pc:docMk/>
            <pc:sldMk cId="2666634542" sldId="438"/>
            <ac:spMk id="70" creationId="{A1DCB7CC-E6CE-3EC6-15FF-18FAF4CC7322}"/>
          </ac:spMkLst>
        </pc:spChg>
        <pc:spChg chg="add del mod">
          <ac:chgData name="김 경중" userId="e0982fc9908e6909" providerId="LiveId" clId="{80AB7382-AC0D-4C75-8418-B21624D05EE2}" dt="2022-05-24T11:57:06.073" v="1577" actId="478"/>
          <ac:spMkLst>
            <pc:docMk/>
            <pc:sldMk cId="2666634542" sldId="438"/>
            <ac:spMk id="74" creationId="{A4BDBD83-9497-E201-8EA1-581F095542FD}"/>
          </ac:spMkLst>
        </pc:spChg>
        <pc:spChg chg="add del mod">
          <ac:chgData name="김 경중" userId="e0982fc9908e6909" providerId="LiveId" clId="{80AB7382-AC0D-4C75-8418-B21624D05EE2}" dt="2022-05-24T11:57:06.073" v="1577" actId="478"/>
          <ac:spMkLst>
            <pc:docMk/>
            <pc:sldMk cId="2666634542" sldId="438"/>
            <ac:spMk id="79" creationId="{35EE7D5D-E356-4B86-F8E4-6E0FB4075221}"/>
          </ac:spMkLst>
        </pc:spChg>
        <pc:spChg chg="add del mod">
          <ac:chgData name="김 경중" userId="e0982fc9908e6909" providerId="LiveId" clId="{80AB7382-AC0D-4C75-8418-B21624D05EE2}" dt="2022-05-24T11:57:06.073" v="1577" actId="478"/>
          <ac:spMkLst>
            <pc:docMk/>
            <pc:sldMk cId="2666634542" sldId="438"/>
            <ac:spMk id="83" creationId="{E52A317E-904E-2D39-1798-ABB82C0573F4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93" creationId="{90AD09BD-BFB1-F429-F4A6-F852AE913C92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94" creationId="{7E4E7B66-9758-4C7A-B8D4-3292895169F3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95" creationId="{88D517B5-DD0E-D27C-4E84-B315970838AE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100" creationId="{51DAE6F0-5B99-DCE5-CB97-CD104B4CF3E0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105" creationId="{A677AC67-47DC-9B84-7082-DBA9FC6C86A3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109" creationId="{68E04E78-AAF4-548B-05C4-7FF3A70F1921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110" creationId="{6F409C4A-8D9E-A1B0-609C-C69DC8992125}"/>
          </ac:spMkLst>
        </pc:spChg>
        <pc:spChg chg="add mod">
          <ac:chgData name="김 경중" userId="e0982fc9908e6909" providerId="LiveId" clId="{80AB7382-AC0D-4C75-8418-B21624D05EE2}" dt="2022-05-24T13:01:38.043" v="2229" actId="1076"/>
          <ac:spMkLst>
            <pc:docMk/>
            <pc:sldMk cId="2666634542" sldId="438"/>
            <ac:spMk id="111" creationId="{9ADA6B52-5A18-6EAD-6679-18366BAA2B64}"/>
          </ac:spMkLst>
        </pc:spChg>
        <pc:spChg chg="add mod">
          <ac:chgData name="김 경중" userId="e0982fc9908e6909" providerId="LiveId" clId="{80AB7382-AC0D-4C75-8418-B21624D05EE2}" dt="2022-05-25T03:57:05.486" v="3836" actId="20577"/>
          <ac:spMkLst>
            <pc:docMk/>
            <pc:sldMk cId="2666634542" sldId="438"/>
            <ac:spMk id="112" creationId="{B561AA2D-63BD-AE2F-9F9B-C9B442B452F7}"/>
          </ac:spMkLst>
        </pc:spChg>
        <pc:spChg chg="add del mod">
          <ac:chgData name="김 경중" userId="e0982fc9908e6909" providerId="LiveId" clId="{80AB7382-AC0D-4C75-8418-B21624D05EE2}" dt="2022-05-24T13:02:46.219" v="2255"/>
          <ac:spMkLst>
            <pc:docMk/>
            <pc:sldMk cId="2666634542" sldId="438"/>
            <ac:spMk id="113" creationId="{E017B2F7-F4CC-92EE-7953-989FD5B01560}"/>
          </ac:spMkLst>
        </pc:sp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9" creationId="{3EA71F4F-CBA0-4CB2-0B51-956EBEB99D97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10" creationId="{EAD10516-F5D7-BD1D-A929-4F11170BCB58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11" creationId="{B9175D24-FCDF-DF76-EC71-AF60353E1E47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12" creationId="{14BC1287-D876-0BEE-CE1A-0F67154C4523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14" creationId="{BF0D2170-6987-437F-CD42-78909E4606A7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16" creationId="{6B60959D-C2ED-2154-6910-A8FEB9132919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28" creationId="{D9AAFED6-BBB3-1FFB-184E-AA59122D4604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37" creationId="{520BB1D3-42C6-4E99-A74C-221C5B5FCBC2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43" creationId="{FDCEF047-05DC-6773-2744-5C49486402DF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49" creationId="{85323317-2BEB-F479-93BA-409E243EFD83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56" creationId="{98E96F92-C5DB-7E66-E78F-172C94BC48E6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60" creationId="{3098BA01-2EF6-E8B6-A183-EB396D9E8FEF}"/>
          </ac:cxnSpMkLst>
        </pc:cxnChg>
        <pc:cxnChg chg="add del mod">
          <ac:chgData name="김 경중" userId="e0982fc9908e6909" providerId="LiveId" clId="{80AB7382-AC0D-4C75-8418-B21624D05EE2}" dt="2022-05-24T11:57:06.073" v="1577" actId="478"/>
          <ac:cxnSpMkLst>
            <pc:docMk/>
            <pc:sldMk cId="2666634542" sldId="438"/>
            <ac:cxnSpMk id="63" creationId="{69ED0652-745E-945C-0D2F-DE8761C38BAB}"/>
          </ac:cxnSpMkLst>
        </pc:cxnChg>
        <pc:cxnChg chg="add del mod">
          <ac:chgData name="김 경중" userId="e0982fc9908e6909" providerId="LiveId" clId="{80AB7382-AC0D-4C75-8418-B21624D05EE2}" dt="2022-05-24T11:57:06.073" v="1577" actId="478"/>
          <ac:cxnSpMkLst>
            <pc:docMk/>
            <pc:sldMk cId="2666634542" sldId="438"/>
            <ac:cxnSpMk id="67" creationId="{7CDD6FA1-6F5F-41F1-3213-E5440C8E4D19}"/>
          </ac:cxnSpMkLst>
        </pc:cxnChg>
        <pc:cxnChg chg="add del mod">
          <ac:chgData name="김 경중" userId="e0982fc9908e6909" providerId="LiveId" clId="{80AB7382-AC0D-4C75-8418-B21624D05EE2}" dt="2022-05-24T11:57:06.073" v="1577" actId="478"/>
          <ac:cxnSpMkLst>
            <pc:docMk/>
            <pc:sldMk cId="2666634542" sldId="438"/>
            <ac:cxnSpMk id="71" creationId="{6787ABEB-4302-D640-392F-16E2119E0587}"/>
          </ac:cxnSpMkLst>
        </pc:cxnChg>
        <pc:cxnChg chg="add del mod">
          <ac:chgData name="김 경중" userId="e0982fc9908e6909" providerId="LiveId" clId="{80AB7382-AC0D-4C75-8418-B21624D05EE2}" dt="2022-05-24T11:57:06.073" v="1577" actId="478"/>
          <ac:cxnSpMkLst>
            <pc:docMk/>
            <pc:sldMk cId="2666634542" sldId="438"/>
            <ac:cxnSpMk id="75" creationId="{77657668-1ACC-8059-EC7A-6049461DFE54}"/>
          </ac:cxnSpMkLst>
        </pc:cxnChg>
        <pc:cxnChg chg="add del mod">
          <ac:chgData name="김 경중" userId="e0982fc9908e6909" providerId="LiveId" clId="{80AB7382-AC0D-4C75-8418-B21624D05EE2}" dt="2022-05-24T11:57:06.073" v="1577" actId="478"/>
          <ac:cxnSpMkLst>
            <pc:docMk/>
            <pc:sldMk cId="2666634542" sldId="438"/>
            <ac:cxnSpMk id="80" creationId="{52D077D1-1B9B-CBCC-4ED6-0DEADDB14BDB}"/>
          </ac:cxnSpMkLst>
        </pc:cxnChg>
        <pc:cxnChg chg="add del mod">
          <ac:chgData name="김 경중" userId="e0982fc9908e6909" providerId="LiveId" clId="{80AB7382-AC0D-4C75-8418-B21624D05EE2}" dt="2022-05-24T11:57:06.073" v="1577" actId="478"/>
          <ac:cxnSpMkLst>
            <pc:docMk/>
            <pc:sldMk cId="2666634542" sldId="438"/>
            <ac:cxnSpMk id="84" creationId="{030197E9-A446-89EC-E2CA-918C97F73528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96" creationId="{742859D6-46E4-8156-38BA-97812DF444A8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101" creationId="{C516FEA8-BED4-6E87-54A2-A34E20FB4670}"/>
          </ac:cxnSpMkLst>
        </pc:cxnChg>
        <pc:cxnChg chg="add mod">
          <ac:chgData name="김 경중" userId="e0982fc9908e6909" providerId="LiveId" clId="{80AB7382-AC0D-4C75-8418-B21624D05EE2}" dt="2022-05-24T13:01:38.043" v="2229" actId="1076"/>
          <ac:cxnSpMkLst>
            <pc:docMk/>
            <pc:sldMk cId="2666634542" sldId="438"/>
            <ac:cxnSpMk id="106" creationId="{F454EF5C-B2FD-33B2-E5CE-249060847019}"/>
          </ac:cxnSpMkLst>
        </pc:cxnChg>
      </pc:sldChg>
      <pc:sldChg chg="addSp delSp modSp new mod">
        <pc:chgData name="김 경중" userId="e0982fc9908e6909" providerId="LiveId" clId="{80AB7382-AC0D-4C75-8418-B21624D05EE2}" dt="2022-05-24T12:33:47.210" v="1996" actId="6549"/>
        <pc:sldMkLst>
          <pc:docMk/>
          <pc:sldMk cId="4082667899" sldId="439"/>
        </pc:sldMkLst>
        <pc:spChg chg="mod">
          <ac:chgData name="김 경중" userId="e0982fc9908e6909" providerId="LiveId" clId="{80AB7382-AC0D-4C75-8418-B21624D05EE2}" dt="2022-05-24T11:58:45.481" v="1609"/>
          <ac:spMkLst>
            <pc:docMk/>
            <pc:sldMk cId="4082667899" sldId="439"/>
            <ac:spMk id="2" creationId="{07CB64FE-CB4B-9756-71CA-07A51BE29001}"/>
          </ac:spMkLst>
        </pc:spChg>
        <pc:spChg chg="del">
          <ac:chgData name="김 경중" userId="e0982fc9908e6909" providerId="LiveId" clId="{80AB7382-AC0D-4C75-8418-B21624D05EE2}" dt="2022-05-24T11:58:55.426" v="1610" actId="478"/>
          <ac:spMkLst>
            <pc:docMk/>
            <pc:sldMk cId="4082667899" sldId="439"/>
            <ac:spMk id="3" creationId="{4EBCBC37-4F8F-D0BA-A0FD-A2837827CDCD}"/>
          </ac:spMkLst>
        </pc:spChg>
        <pc:spChg chg="add mod">
          <ac:chgData name="김 경중" userId="e0982fc9908e6909" providerId="LiveId" clId="{80AB7382-AC0D-4C75-8418-B21624D05EE2}" dt="2022-05-24T12:00:22.228" v="1651" actId="255"/>
          <ac:spMkLst>
            <pc:docMk/>
            <pc:sldMk cId="4082667899" sldId="439"/>
            <ac:spMk id="4" creationId="{482A566A-9BCB-519C-674F-65F40F2F7994}"/>
          </ac:spMkLst>
        </pc:spChg>
        <pc:spChg chg="add mod">
          <ac:chgData name="김 경중" userId="e0982fc9908e6909" providerId="LiveId" clId="{80AB7382-AC0D-4C75-8418-B21624D05EE2}" dt="2022-05-24T12:33:47.210" v="1996" actId="6549"/>
          <ac:spMkLst>
            <pc:docMk/>
            <pc:sldMk cId="4082667899" sldId="439"/>
            <ac:spMk id="5" creationId="{FF4A23B6-068B-26D4-DAE2-25659F46144E}"/>
          </ac:spMkLst>
        </pc:spChg>
        <pc:spChg chg="add mod">
          <ac:chgData name="김 경중" userId="e0982fc9908e6909" providerId="LiveId" clId="{80AB7382-AC0D-4C75-8418-B21624D05EE2}" dt="2022-05-24T12:01:40.132" v="1669" actId="20577"/>
          <ac:spMkLst>
            <pc:docMk/>
            <pc:sldMk cId="4082667899" sldId="439"/>
            <ac:spMk id="6" creationId="{BACDAC37-624F-BCC3-9827-4511361CF2F4}"/>
          </ac:spMkLst>
        </pc:spChg>
      </pc:sldChg>
      <pc:sldChg chg="addSp delSp modSp new mod">
        <pc:chgData name="김 경중" userId="e0982fc9908e6909" providerId="LiveId" clId="{80AB7382-AC0D-4C75-8418-B21624D05EE2}" dt="2022-05-24T13:45:03.939" v="3790" actId="20577"/>
        <pc:sldMkLst>
          <pc:docMk/>
          <pc:sldMk cId="3824008095" sldId="440"/>
        </pc:sldMkLst>
        <pc:spChg chg="mod">
          <ac:chgData name="김 경중" userId="e0982fc9908e6909" providerId="LiveId" clId="{80AB7382-AC0D-4C75-8418-B21624D05EE2}" dt="2022-05-24T13:44:47.925" v="3776"/>
          <ac:spMkLst>
            <pc:docMk/>
            <pc:sldMk cId="3824008095" sldId="440"/>
            <ac:spMk id="2" creationId="{1B808DBA-C1AD-1E62-322A-60A3CB79AD41}"/>
          </ac:spMkLst>
        </pc:spChg>
        <pc:spChg chg="del">
          <ac:chgData name="김 경중" userId="e0982fc9908e6909" providerId="LiveId" clId="{80AB7382-AC0D-4C75-8418-B21624D05EE2}" dt="2022-05-24T12:10:49.877" v="1841" actId="478"/>
          <ac:spMkLst>
            <pc:docMk/>
            <pc:sldMk cId="3824008095" sldId="440"/>
            <ac:spMk id="3" creationId="{304658F6-761B-03B6-7970-40A3D75742F2}"/>
          </ac:spMkLst>
        </pc:spChg>
        <pc:spChg chg="add mod">
          <ac:chgData name="김 경중" userId="e0982fc9908e6909" providerId="LiveId" clId="{80AB7382-AC0D-4C75-8418-B21624D05EE2}" dt="2022-05-24T13:45:03.939" v="3790" actId="20577"/>
          <ac:spMkLst>
            <pc:docMk/>
            <pc:sldMk cId="3824008095" sldId="440"/>
            <ac:spMk id="4" creationId="{DF3BC9BA-4672-6B6A-BBCC-A904554C293B}"/>
          </ac:spMkLst>
        </pc:spChg>
      </pc:sldChg>
      <pc:sldChg chg="addSp modSp new mod">
        <pc:chgData name="김 경중" userId="e0982fc9908e6909" providerId="LiveId" clId="{80AB7382-AC0D-4C75-8418-B21624D05EE2}" dt="2022-05-24T13:24:15.310" v="3233" actId="20577"/>
        <pc:sldMkLst>
          <pc:docMk/>
          <pc:sldMk cId="883730323" sldId="441"/>
        </pc:sldMkLst>
        <pc:spChg chg="mod">
          <ac:chgData name="김 경중" userId="e0982fc9908e6909" providerId="LiveId" clId="{80AB7382-AC0D-4C75-8418-B21624D05EE2}" dt="2022-05-24T12:44:02.006" v="2018" actId="20577"/>
          <ac:spMkLst>
            <pc:docMk/>
            <pc:sldMk cId="883730323" sldId="441"/>
            <ac:spMk id="2" creationId="{B1919E95-A8F1-D32D-B55B-70C0B4620939}"/>
          </ac:spMkLst>
        </pc:spChg>
        <pc:spChg chg="mod">
          <ac:chgData name="김 경중" userId="e0982fc9908e6909" providerId="LiveId" clId="{80AB7382-AC0D-4C75-8418-B21624D05EE2}" dt="2022-05-24T13:24:15.310" v="3233" actId="20577"/>
          <ac:spMkLst>
            <pc:docMk/>
            <pc:sldMk cId="883730323" sldId="441"/>
            <ac:spMk id="3" creationId="{06EFD3C3-4D14-938B-CD5B-2CFA67E02769}"/>
          </ac:spMkLst>
        </pc:spChg>
        <pc:picChg chg="add mod">
          <ac:chgData name="김 경중" userId="e0982fc9908e6909" providerId="LiveId" clId="{80AB7382-AC0D-4C75-8418-B21624D05EE2}" dt="2022-05-24T13:23:03.890" v="3140" actId="1076"/>
          <ac:picMkLst>
            <pc:docMk/>
            <pc:sldMk cId="883730323" sldId="441"/>
            <ac:picMk id="4" creationId="{58231D08-A2AF-7A75-1422-175B86B44829}"/>
          </ac:picMkLst>
        </pc:picChg>
      </pc:sldChg>
      <pc:sldChg chg="modSp new mod">
        <pc:chgData name="김 경중" userId="e0982fc9908e6909" providerId="LiveId" clId="{80AB7382-AC0D-4C75-8418-B21624D05EE2}" dt="2022-05-25T03:54:44.574" v="3834" actId="20577"/>
        <pc:sldMkLst>
          <pc:docMk/>
          <pc:sldMk cId="3596278421" sldId="442"/>
        </pc:sldMkLst>
        <pc:spChg chg="mod">
          <ac:chgData name="김 경중" userId="e0982fc9908e6909" providerId="LiveId" clId="{80AB7382-AC0D-4C75-8418-B21624D05EE2}" dt="2022-05-24T13:12:40.802" v="2308"/>
          <ac:spMkLst>
            <pc:docMk/>
            <pc:sldMk cId="3596278421" sldId="442"/>
            <ac:spMk id="2" creationId="{6C3DA58C-1069-A25B-71BF-02F8EA687F54}"/>
          </ac:spMkLst>
        </pc:spChg>
        <pc:spChg chg="mod">
          <ac:chgData name="김 경중" userId="e0982fc9908e6909" providerId="LiveId" clId="{80AB7382-AC0D-4C75-8418-B21624D05EE2}" dt="2022-05-25T03:54:44.574" v="3834" actId="20577"/>
          <ac:spMkLst>
            <pc:docMk/>
            <pc:sldMk cId="3596278421" sldId="442"/>
            <ac:spMk id="3" creationId="{2A5D6C05-6A05-9A80-9D63-0BEC8BC4227A}"/>
          </ac:spMkLst>
        </pc:spChg>
      </pc:sldChg>
      <pc:sldChg chg="addSp delSp modSp new del mod">
        <pc:chgData name="김 경중" userId="e0982fc9908e6909" providerId="LiveId" clId="{80AB7382-AC0D-4C75-8418-B21624D05EE2}" dt="2022-05-24T13:26:36.672" v="3300" actId="47"/>
        <pc:sldMkLst>
          <pc:docMk/>
          <pc:sldMk cId="110876445" sldId="443"/>
        </pc:sldMkLst>
        <pc:spChg chg="mod">
          <ac:chgData name="김 경중" userId="e0982fc9908e6909" providerId="LiveId" clId="{80AB7382-AC0D-4C75-8418-B21624D05EE2}" dt="2022-05-24T13:21:51.644" v="3132"/>
          <ac:spMkLst>
            <pc:docMk/>
            <pc:sldMk cId="110876445" sldId="443"/>
            <ac:spMk id="2" creationId="{B3726BA5-4967-A0FA-D7B3-6BEC8DCC6A91}"/>
          </ac:spMkLst>
        </pc:spChg>
        <pc:spChg chg="del">
          <ac:chgData name="김 경중" userId="e0982fc9908e6909" providerId="LiveId" clId="{80AB7382-AC0D-4C75-8418-B21624D05EE2}" dt="2022-05-24T13:21:54.159" v="3133" actId="478"/>
          <ac:spMkLst>
            <pc:docMk/>
            <pc:sldMk cId="110876445" sldId="443"/>
            <ac:spMk id="3" creationId="{9A9A7FBF-30B3-9341-A715-4B416B49B059}"/>
          </ac:spMkLst>
        </pc:spChg>
        <pc:picChg chg="add mod">
          <ac:chgData name="김 경중" userId="e0982fc9908e6909" providerId="LiveId" clId="{80AB7382-AC0D-4C75-8418-B21624D05EE2}" dt="2022-05-24T13:22:34.869" v="3135" actId="1076"/>
          <ac:picMkLst>
            <pc:docMk/>
            <pc:sldMk cId="110876445" sldId="443"/>
            <ac:picMk id="5" creationId="{1B2D1C52-69E5-550F-699F-E21E1AB13653}"/>
          </ac:picMkLst>
        </pc:picChg>
      </pc:sldChg>
      <pc:sldChg chg="addSp delSp modSp new mod">
        <pc:chgData name="김 경중" userId="e0982fc9908e6909" providerId="LiveId" clId="{80AB7382-AC0D-4C75-8418-B21624D05EE2}" dt="2022-05-24T13:26:21.439" v="3299" actId="1076"/>
        <pc:sldMkLst>
          <pc:docMk/>
          <pc:sldMk cId="1524204430" sldId="444"/>
        </pc:sldMkLst>
        <pc:spChg chg="mod">
          <ac:chgData name="김 경중" userId="e0982fc9908e6909" providerId="LiveId" clId="{80AB7382-AC0D-4C75-8418-B21624D05EE2}" dt="2022-05-24T13:25:00.875" v="3291"/>
          <ac:spMkLst>
            <pc:docMk/>
            <pc:sldMk cId="1524204430" sldId="444"/>
            <ac:spMk id="2" creationId="{709ABCF5-BB9D-9802-949F-B2D6F87987A5}"/>
          </ac:spMkLst>
        </pc:spChg>
        <pc:spChg chg="del">
          <ac:chgData name="김 경중" userId="e0982fc9908e6909" providerId="LiveId" clId="{80AB7382-AC0D-4C75-8418-B21624D05EE2}" dt="2022-05-24T13:25:02.442" v="3292" actId="478"/>
          <ac:spMkLst>
            <pc:docMk/>
            <pc:sldMk cId="1524204430" sldId="444"/>
            <ac:spMk id="3" creationId="{68389857-E571-88C7-88B4-49DEE0F48A2B}"/>
          </ac:spMkLst>
        </pc:spChg>
        <pc:picChg chg="add mod">
          <ac:chgData name="김 경중" userId="e0982fc9908e6909" providerId="LiveId" clId="{80AB7382-AC0D-4C75-8418-B21624D05EE2}" dt="2022-05-24T13:26:21.439" v="3299" actId="1076"/>
          <ac:picMkLst>
            <pc:docMk/>
            <pc:sldMk cId="1524204430" sldId="444"/>
            <ac:picMk id="5" creationId="{382AAD18-22FD-B62E-0404-6FAE19FDCAE6}"/>
          </ac:picMkLst>
        </pc:picChg>
        <pc:picChg chg="add mod">
          <ac:chgData name="김 경중" userId="e0982fc9908e6909" providerId="LiveId" clId="{80AB7382-AC0D-4C75-8418-B21624D05EE2}" dt="2022-05-24T13:25:55.066" v="3298" actId="1076"/>
          <ac:picMkLst>
            <pc:docMk/>
            <pc:sldMk cId="1524204430" sldId="444"/>
            <ac:picMk id="7" creationId="{7115150A-4D60-8F3D-EBD8-1420AD76516F}"/>
          </ac:picMkLst>
        </pc:picChg>
      </pc:sldChg>
      <pc:sldChg chg="modSp new mod">
        <pc:chgData name="김 경중" userId="e0982fc9908e6909" providerId="LiveId" clId="{80AB7382-AC0D-4C75-8418-B21624D05EE2}" dt="2022-05-24T13:33:08.500" v="3534"/>
        <pc:sldMkLst>
          <pc:docMk/>
          <pc:sldMk cId="1957108759" sldId="445"/>
        </pc:sldMkLst>
        <pc:spChg chg="mod">
          <ac:chgData name="김 경중" userId="e0982fc9908e6909" providerId="LiveId" clId="{80AB7382-AC0D-4C75-8418-B21624D05EE2}" dt="2022-05-24T13:28:36.524" v="3336"/>
          <ac:spMkLst>
            <pc:docMk/>
            <pc:sldMk cId="1957108759" sldId="445"/>
            <ac:spMk id="2" creationId="{EB3A6916-77DA-A180-5CD9-D0A152E60958}"/>
          </ac:spMkLst>
        </pc:spChg>
        <pc:spChg chg="mod">
          <ac:chgData name="김 경중" userId="e0982fc9908e6909" providerId="LiveId" clId="{80AB7382-AC0D-4C75-8418-B21624D05EE2}" dt="2022-05-24T13:33:08.500" v="3534"/>
          <ac:spMkLst>
            <pc:docMk/>
            <pc:sldMk cId="1957108759" sldId="445"/>
            <ac:spMk id="3" creationId="{3E5956FE-0118-0345-F72A-F1D306F15882}"/>
          </ac:spMkLst>
        </pc:spChg>
      </pc:sldChg>
      <pc:sldChg chg="addSp delSp modSp new mod">
        <pc:chgData name="김 경중" userId="e0982fc9908e6909" providerId="LiveId" clId="{80AB7382-AC0D-4C75-8418-B21624D05EE2}" dt="2022-05-31T08:34:11.394" v="5531" actId="20577"/>
        <pc:sldMkLst>
          <pc:docMk/>
          <pc:sldMk cId="2995668631" sldId="446"/>
        </pc:sldMkLst>
        <pc:spChg chg="mod">
          <ac:chgData name="김 경중" userId="e0982fc9908e6909" providerId="LiveId" clId="{80AB7382-AC0D-4C75-8418-B21624D05EE2}" dt="2022-05-24T13:28:52.858" v="3375"/>
          <ac:spMkLst>
            <pc:docMk/>
            <pc:sldMk cId="2995668631" sldId="446"/>
            <ac:spMk id="2" creationId="{88E39085-4621-5A23-C4C2-E8CCDA5BB525}"/>
          </ac:spMkLst>
        </pc:spChg>
        <pc:spChg chg="add del">
          <ac:chgData name="김 경중" userId="e0982fc9908e6909" providerId="LiveId" clId="{80AB7382-AC0D-4C75-8418-B21624D05EE2}" dt="2022-05-24T13:29:22.449" v="3384" actId="478"/>
          <ac:spMkLst>
            <pc:docMk/>
            <pc:sldMk cId="2995668631" sldId="446"/>
            <ac:spMk id="3" creationId="{5A7DDA12-C2A6-16CB-855D-93977324DBBC}"/>
          </ac:spMkLst>
        </pc:spChg>
        <pc:spChg chg="add mod">
          <ac:chgData name="김 경중" userId="e0982fc9908e6909" providerId="LiveId" clId="{80AB7382-AC0D-4C75-8418-B21624D05EE2}" dt="2022-05-31T08:34:11.394" v="5531" actId="20577"/>
          <ac:spMkLst>
            <pc:docMk/>
            <pc:sldMk cId="2995668631" sldId="446"/>
            <ac:spMk id="4" creationId="{6F9CD052-ED87-EBD8-715C-759B86BDC4A0}"/>
          </ac:spMkLst>
        </pc:spChg>
      </pc:sldChg>
      <pc:sldChg chg="addSp delSp modSp new mod">
        <pc:chgData name="김 경중" userId="e0982fc9908e6909" providerId="LiveId" clId="{80AB7382-AC0D-4C75-8418-B21624D05EE2}" dt="2022-05-24T13:34:15.879" v="3581" actId="1076"/>
        <pc:sldMkLst>
          <pc:docMk/>
          <pc:sldMk cId="3918399962" sldId="447"/>
        </pc:sldMkLst>
        <pc:spChg chg="mod">
          <ac:chgData name="김 경중" userId="e0982fc9908e6909" providerId="LiveId" clId="{80AB7382-AC0D-4C75-8418-B21624D05EE2}" dt="2022-05-24T13:33:43.334" v="3573"/>
          <ac:spMkLst>
            <pc:docMk/>
            <pc:sldMk cId="3918399962" sldId="447"/>
            <ac:spMk id="2" creationId="{738F5FE1-7F07-738B-F5AC-26EE99562DA9}"/>
          </ac:spMkLst>
        </pc:spChg>
        <pc:spChg chg="del">
          <ac:chgData name="김 경중" userId="e0982fc9908e6909" providerId="LiveId" clId="{80AB7382-AC0D-4C75-8418-B21624D05EE2}" dt="2022-05-24T13:33:44.241" v="3574" actId="478"/>
          <ac:spMkLst>
            <pc:docMk/>
            <pc:sldMk cId="3918399962" sldId="447"/>
            <ac:spMk id="3" creationId="{1ADB6E70-F8F6-5FB5-21A0-719891D32EE6}"/>
          </ac:spMkLst>
        </pc:spChg>
        <pc:spChg chg="add mod">
          <ac:chgData name="김 경중" userId="e0982fc9908e6909" providerId="LiveId" clId="{80AB7382-AC0D-4C75-8418-B21624D05EE2}" dt="2022-05-24T13:34:15.879" v="3581" actId="1076"/>
          <ac:spMkLst>
            <pc:docMk/>
            <pc:sldMk cId="3918399962" sldId="447"/>
            <ac:spMk id="4" creationId="{3BCECBCD-477D-7B24-7221-B59ECCC170EF}"/>
          </ac:spMkLst>
        </pc:spChg>
      </pc:sldChg>
      <pc:sldChg chg="modSp new mod">
        <pc:chgData name="김 경중" userId="e0982fc9908e6909" providerId="LiveId" clId="{80AB7382-AC0D-4C75-8418-B21624D05EE2}" dt="2022-05-25T08:14:45.338" v="3922" actId="20577"/>
        <pc:sldMkLst>
          <pc:docMk/>
          <pc:sldMk cId="1350533858" sldId="448"/>
        </pc:sldMkLst>
        <pc:spChg chg="mod">
          <ac:chgData name="김 경중" userId="e0982fc9908e6909" providerId="LiveId" clId="{80AB7382-AC0D-4C75-8418-B21624D05EE2}" dt="2022-05-25T08:14:45.338" v="3922" actId="20577"/>
          <ac:spMkLst>
            <pc:docMk/>
            <pc:sldMk cId="1350533858" sldId="448"/>
            <ac:spMk id="2" creationId="{85E8DD51-EE45-2306-B224-9F4A670A3E02}"/>
          </ac:spMkLst>
        </pc:spChg>
        <pc:spChg chg="mod">
          <ac:chgData name="김 경중" userId="e0982fc9908e6909" providerId="LiveId" clId="{80AB7382-AC0D-4C75-8418-B21624D05EE2}" dt="2022-05-25T08:14:37.639" v="3920"/>
          <ac:spMkLst>
            <pc:docMk/>
            <pc:sldMk cId="1350533858" sldId="448"/>
            <ac:spMk id="3" creationId="{2C6E6E9C-F94C-D5E0-6176-0E6B482EC90B}"/>
          </ac:spMkLst>
        </pc:spChg>
      </pc:sldChg>
      <pc:sldChg chg="addSp modSp new mod">
        <pc:chgData name="김 경중" userId="e0982fc9908e6909" providerId="LiveId" clId="{80AB7382-AC0D-4C75-8418-B21624D05EE2}" dt="2022-05-25T08:21:13.757" v="4298"/>
        <pc:sldMkLst>
          <pc:docMk/>
          <pc:sldMk cId="407793242" sldId="449"/>
        </pc:sldMkLst>
        <pc:spChg chg="mod">
          <ac:chgData name="김 경중" userId="e0982fc9908e6909" providerId="LiveId" clId="{80AB7382-AC0D-4C75-8418-B21624D05EE2}" dt="2022-05-25T08:21:13.757" v="4298"/>
          <ac:spMkLst>
            <pc:docMk/>
            <pc:sldMk cId="407793242" sldId="449"/>
            <ac:spMk id="2" creationId="{07966F1F-FBE8-78C7-5D09-4689EBFB37E9}"/>
          </ac:spMkLst>
        </pc:spChg>
        <pc:spChg chg="mod">
          <ac:chgData name="김 경중" userId="e0982fc9908e6909" providerId="LiveId" clId="{80AB7382-AC0D-4C75-8418-B21624D05EE2}" dt="2022-05-25T08:20:45.744" v="4281" actId="20577"/>
          <ac:spMkLst>
            <pc:docMk/>
            <pc:sldMk cId="407793242" sldId="449"/>
            <ac:spMk id="3" creationId="{625E8367-4379-FDDE-B17E-1551B464F1B6}"/>
          </ac:spMkLst>
        </pc:spChg>
        <pc:picChg chg="add mod">
          <ac:chgData name="김 경중" userId="e0982fc9908e6909" providerId="LiveId" clId="{80AB7382-AC0D-4C75-8418-B21624D05EE2}" dt="2022-05-25T08:19:29.177" v="4216" actId="14100"/>
          <ac:picMkLst>
            <pc:docMk/>
            <pc:sldMk cId="407793242" sldId="449"/>
            <ac:picMk id="5" creationId="{EC4C60E6-FEE7-B220-E829-FA549662F071}"/>
          </ac:picMkLst>
        </pc:picChg>
        <pc:cxnChg chg="add mod">
          <ac:chgData name="김 경중" userId="e0982fc9908e6909" providerId="LiveId" clId="{80AB7382-AC0D-4C75-8418-B21624D05EE2}" dt="2022-05-25T08:19:55.366" v="4220" actId="208"/>
          <ac:cxnSpMkLst>
            <pc:docMk/>
            <pc:sldMk cId="407793242" sldId="449"/>
            <ac:cxnSpMk id="7" creationId="{1C388605-C7EB-2DEA-3170-16B1D8C54BE2}"/>
          </ac:cxnSpMkLst>
        </pc:cxnChg>
        <pc:cxnChg chg="add mod">
          <ac:chgData name="김 경중" userId="e0982fc9908e6909" providerId="LiveId" clId="{80AB7382-AC0D-4C75-8418-B21624D05EE2}" dt="2022-05-25T08:20:05.694" v="4223" actId="14100"/>
          <ac:cxnSpMkLst>
            <pc:docMk/>
            <pc:sldMk cId="407793242" sldId="449"/>
            <ac:cxnSpMk id="8" creationId="{EA801744-F292-B4C4-6E4B-F01AE35DC958}"/>
          </ac:cxnSpMkLst>
        </pc:cxnChg>
      </pc:sldChg>
      <pc:sldChg chg="addSp delSp modSp new mod">
        <pc:chgData name="김 경중" userId="e0982fc9908e6909" providerId="LiveId" clId="{80AB7382-AC0D-4C75-8418-B21624D05EE2}" dt="2022-05-25T08:23:04.982" v="4443" actId="1076"/>
        <pc:sldMkLst>
          <pc:docMk/>
          <pc:sldMk cId="792722043" sldId="450"/>
        </pc:sldMkLst>
        <pc:spChg chg="mod">
          <ac:chgData name="김 경중" userId="e0982fc9908e6909" providerId="LiveId" clId="{80AB7382-AC0D-4C75-8418-B21624D05EE2}" dt="2022-05-25T08:21:46.148" v="4358"/>
          <ac:spMkLst>
            <pc:docMk/>
            <pc:sldMk cId="792722043" sldId="450"/>
            <ac:spMk id="2" creationId="{C04FC4EC-FF30-D91A-12B5-E375D22CF00E}"/>
          </ac:spMkLst>
        </pc:spChg>
        <pc:spChg chg="del">
          <ac:chgData name="김 경중" userId="e0982fc9908e6909" providerId="LiveId" clId="{80AB7382-AC0D-4C75-8418-B21624D05EE2}" dt="2022-05-25T08:21:59.634" v="4360" actId="478"/>
          <ac:spMkLst>
            <pc:docMk/>
            <pc:sldMk cId="792722043" sldId="450"/>
            <ac:spMk id="3" creationId="{9DA12FEC-9CBD-DA1F-250E-D92CF3D642A5}"/>
          </ac:spMkLst>
        </pc:spChg>
        <pc:spChg chg="add mod">
          <ac:chgData name="김 경중" userId="e0982fc9908e6909" providerId="LiveId" clId="{80AB7382-AC0D-4C75-8418-B21624D05EE2}" dt="2022-05-25T08:23:04.982" v="4443" actId="1076"/>
          <ac:spMkLst>
            <pc:docMk/>
            <pc:sldMk cId="792722043" sldId="450"/>
            <ac:spMk id="6" creationId="{1FBB5E20-3C7F-7A88-E2B2-28718E7DD3B1}"/>
          </ac:spMkLst>
        </pc:spChg>
        <pc:picChg chg="add mod">
          <ac:chgData name="김 경중" userId="e0982fc9908e6909" providerId="LiveId" clId="{80AB7382-AC0D-4C75-8418-B21624D05EE2}" dt="2022-05-25T08:22:03.434" v="4361" actId="1076"/>
          <ac:picMkLst>
            <pc:docMk/>
            <pc:sldMk cId="792722043" sldId="450"/>
            <ac:picMk id="5" creationId="{2C8415CE-53A3-6D2C-B59C-294786B98630}"/>
          </ac:picMkLst>
        </pc:picChg>
      </pc:sldChg>
      <pc:sldChg chg="addSp modSp new mod">
        <pc:chgData name="김 경중" userId="e0982fc9908e6909" providerId="LiveId" clId="{80AB7382-AC0D-4C75-8418-B21624D05EE2}" dt="2022-05-25T09:01:50.003" v="5341" actId="20577"/>
        <pc:sldMkLst>
          <pc:docMk/>
          <pc:sldMk cId="2260519768" sldId="451"/>
        </pc:sldMkLst>
        <pc:spChg chg="mod">
          <ac:chgData name="김 경중" userId="e0982fc9908e6909" providerId="LiveId" clId="{80AB7382-AC0D-4C75-8418-B21624D05EE2}" dt="2022-05-25T08:35:29.002" v="4482"/>
          <ac:spMkLst>
            <pc:docMk/>
            <pc:sldMk cId="2260519768" sldId="451"/>
            <ac:spMk id="2" creationId="{8F298133-F2D8-EF88-A6CE-F801A3E2D14A}"/>
          </ac:spMkLst>
        </pc:spChg>
        <pc:spChg chg="mod">
          <ac:chgData name="김 경중" userId="e0982fc9908e6909" providerId="LiveId" clId="{80AB7382-AC0D-4C75-8418-B21624D05EE2}" dt="2022-05-25T09:01:50.003" v="5341" actId="20577"/>
          <ac:spMkLst>
            <pc:docMk/>
            <pc:sldMk cId="2260519768" sldId="451"/>
            <ac:spMk id="3" creationId="{0CD232F1-44DA-8513-1C06-23B216B172E6}"/>
          </ac:spMkLst>
        </pc:spChg>
        <pc:picChg chg="add mod">
          <ac:chgData name="김 경중" userId="e0982fc9908e6909" providerId="LiveId" clId="{80AB7382-AC0D-4C75-8418-B21624D05EE2}" dt="2022-05-25T08:55:46.256" v="5233" actId="1076"/>
          <ac:picMkLst>
            <pc:docMk/>
            <pc:sldMk cId="2260519768" sldId="451"/>
            <ac:picMk id="5" creationId="{C03D7D19-EF27-E30B-343A-02E6441977CB}"/>
          </ac:picMkLst>
        </pc:picChg>
      </pc:sldChg>
      <pc:sldChg chg="modSp new mod">
        <pc:chgData name="김 경중" userId="e0982fc9908e6909" providerId="LiveId" clId="{80AB7382-AC0D-4C75-8418-B21624D05EE2}" dt="2022-05-25T09:03:06.351" v="5496"/>
        <pc:sldMkLst>
          <pc:docMk/>
          <pc:sldMk cId="1054803736" sldId="452"/>
        </pc:sldMkLst>
        <pc:spChg chg="mod">
          <ac:chgData name="김 경중" userId="e0982fc9908e6909" providerId="LiveId" clId="{80AB7382-AC0D-4C75-8418-B21624D05EE2}" dt="2022-05-25T08:40:41.784" v="4690"/>
          <ac:spMkLst>
            <pc:docMk/>
            <pc:sldMk cId="1054803736" sldId="452"/>
            <ac:spMk id="2" creationId="{1F10BE91-84B1-255E-D55B-9BB82300D706}"/>
          </ac:spMkLst>
        </pc:spChg>
        <pc:spChg chg="mod">
          <ac:chgData name="김 경중" userId="e0982fc9908e6909" providerId="LiveId" clId="{80AB7382-AC0D-4C75-8418-B21624D05EE2}" dt="2022-05-25T09:03:06.351" v="5496"/>
          <ac:spMkLst>
            <pc:docMk/>
            <pc:sldMk cId="1054803736" sldId="452"/>
            <ac:spMk id="3" creationId="{7A58AF58-DC60-FB16-ECA4-3BA0B145E33C}"/>
          </ac:spMkLst>
        </pc:spChg>
      </pc:sldChg>
      <pc:sldChg chg="add">
        <pc:chgData name="김 경중" userId="e0982fc9908e6909" providerId="LiveId" clId="{80AB7382-AC0D-4C75-8418-B21624D05EE2}" dt="2022-06-01T09:51:54.491" v="5532"/>
        <pc:sldMkLst>
          <pc:docMk/>
          <pc:sldMk cId="3464260627" sldId="453"/>
        </pc:sldMkLst>
      </pc:sldChg>
      <pc:sldChg chg="add">
        <pc:chgData name="김 경중" userId="e0982fc9908e6909" providerId="LiveId" clId="{80AB7382-AC0D-4C75-8418-B21624D05EE2}" dt="2022-06-01T09:51:54.491" v="5532"/>
        <pc:sldMkLst>
          <pc:docMk/>
          <pc:sldMk cId="2236936728" sldId="454"/>
        </pc:sldMkLst>
      </pc:sldChg>
      <pc:sldChg chg="modSp add mod">
        <pc:chgData name="김 경중" userId="e0982fc9908e6909" providerId="LiveId" clId="{80AB7382-AC0D-4C75-8418-B21624D05EE2}" dt="2022-06-01T11:46:33.007" v="5606"/>
        <pc:sldMkLst>
          <pc:docMk/>
          <pc:sldMk cId="1957325798" sldId="455"/>
        </pc:sldMkLst>
        <pc:spChg chg="mod">
          <ac:chgData name="김 경중" userId="e0982fc9908e6909" providerId="LiveId" clId="{80AB7382-AC0D-4C75-8418-B21624D05EE2}" dt="2022-06-01T11:46:33.007" v="5606"/>
          <ac:spMkLst>
            <pc:docMk/>
            <pc:sldMk cId="1957325798" sldId="455"/>
            <ac:spMk id="3" creationId="{B46064A5-382C-6C0A-3D1F-FA135635A0BD}"/>
          </ac:spMkLst>
        </pc:spChg>
      </pc:sldChg>
      <pc:sldChg chg="add">
        <pc:chgData name="김 경중" userId="e0982fc9908e6909" providerId="LiveId" clId="{80AB7382-AC0D-4C75-8418-B21624D05EE2}" dt="2022-06-01T09:51:54.491" v="5532"/>
        <pc:sldMkLst>
          <pc:docMk/>
          <pc:sldMk cId="1066710207" sldId="4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A8E6B0-7774-443A-B22D-EA5FA7D3754E}"/>
              </a:ext>
            </a:extLst>
          </p:cNvPr>
          <p:cNvSpPr/>
          <p:nvPr userDrawn="1"/>
        </p:nvSpPr>
        <p:spPr>
          <a:xfrm>
            <a:off x="1524000" y="3509963"/>
            <a:ext cx="9144000" cy="125278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DE2B0-A8BD-7302-041C-D397F2D1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상태공간트리의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064A5-382C-6C0A-3D1F-FA135635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노드의 </a:t>
            </a:r>
            <a:r>
              <a:rPr lang="ko-KR" altLang="en-US" dirty="0" err="1"/>
              <a:t>유망성</a:t>
            </a:r>
            <a:r>
              <a:rPr lang="en-US" altLang="ko-KR" dirty="0"/>
              <a:t>(promising)</a:t>
            </a:r>
          </a:p>
          <a:p>
            <a:pPr lvl="1"/>
            <a:r>
              <a:rPr lang="ko-KR" altLang="en-US" dirty="0"/>
              <a:t>해답이 나올 가능성이 없는 노드는 유망하지 않다</a:t>
            </a:r>
            <a:r>
              <a:rPr lang="en-US" altLang="ko-KR" dirty="0"/>
              <a:t>(non-promising)</a:t>
            </a:r>
          </a:p>
          <a:p>
            <a:pPr lvl="2"/>
            <a:r>
              <a:rPr lang="ko-KR" altLang="en-US" dirty="0"/>
              <a:t>해당 노드의 </a:t>
            </a:r>
            <a:r>
              <a:rPr lang="ko-KR" altLang="en-US" dirty="0" err="1"/>
              <a:t>서브트리</a:t>
            </a:r>
            <a:r>
              <a:rPr lang="ko-KR" altLang="en-US" dirty="0"/>
              <a:t> 검색은 무의미</a:t>
            </a:r>
            <a:endParaRPr lang="en-US" altLang="ko-KR" dirty="0"/>
          </a:p>
          <a:p>
            <a:pPr lvl="1"/>
            <a:r>
              <a:rPr lang="ko-KR" altLang="en-US" dirty="0"/>
              <a:t>그렇지 않으면 유망하다</a:t>
            </a:r>
            <a:r>
              <a:rPr lang="en-US" altLang="ko-KR" dirty="0"/>
              <a:t>(promising)</a:t>
            </a:r>
            <a:r>
              <a:rPr lang="ko-KR" altLang="en-US" dirty="0"/>
              <a:t>고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되추적</a:t>
            </a:r>
            <a:endParaRPr lang="en-US" altLang="ko-KR" dirty="0"/>
          </a:p>
          <a:p>
            <a:pPr lvl="1"/>
            <a:r>
              <a:rPr lang="ko-KR" altLang="en-US" dirty="0"/>
              <a:t>어떤 노드의 유망성을 점검한 후</a:t>
            </a:r>
            <a:r>
              <a:rPr lang="en-US" altLang="ko-KR" dirty="0"/>
              <a:t>, </a:t>
            </a:r>
            <a:r>
              <a:rPr lang="ko-KR" altLang="en-US" dirty="0"/>
              <a:t>유망하지 않다고 판정이 되면</a:t>
            </a:r>
            <a:endParaRPr lang="en-US" altLang="ko-KR" dirty="0"/>
          </a:p>
          <a:p>
            <a:pPr lvl="2"/>
            <a:r>
              <a:rPr lang="ko-KR" altLang="en-US" dirty="0"/>
              <a:t>그 노드의 후손 노드</a:t>
            </a:r>
            <a:r>
              <a:rPr lang="en-US" altLang="ko-KR" dirty="0"/>
              <a:t>(</a:t>
            </a:r>
            <a:r>
              <a:rPr lang="ko-KR" altLang="en-US" dirty="0"/>
              <a:t>서브 트리</a:t>
            </a:r>
            <a:r>
              <a:rPr lang="en-US" altLang="ko-KR" dirty="0"/>
              <a:t>)</a:t>
            </a:r>
            <a:r>
              <a:rPr lang="ko-KR" altLang="en-US" dirty="0"/>
              <a:t>들에 대한 검색을 중지하고</a:t>
            </a:r>
            <a:r>
              <a:rPr lang="en-US" altLang="ko-KR" dirty="0"/>
              <a:t>, </a:t>
            </a:r>
            <a:r>
              <a:rPr lang="ko-KR" altLang="en-US" dirty="0"/>
              <a:t>그 노드의 </a:t>
            </a:r>
            <a:r>
              <a:rPr lang="ko-KR" altLang="en-US" dirty="0" err="1"/>
              <a:t>부모노드</a:t>
            </a:r>
            <a:r>
              <a:rPr lang="en-US" altLang="ko-KR" dirty="0"/>
              <a:t>(parent)</a:t>
            </a:r>
            <a:r>
              <a:rPr lang="ko-KR" altLang="en-US" dirty="0"/>
              <a:t>로 돌아간다</a:t>
            </a:r>
            <a:r>
              <a:rPr lang="en-US" altLang="ko-KR" dirty="0"/>
              <a:t>(backtrack).</a:t>
            </a:r>
          </a:p>
          <a:p>
            <a:pPr lvl="2"/>
            <a:r>
              <a:rPr lang="ko-KR" altLang="en-US" dirty="0"/>
              <a:t>그런 다음</a:t>
            </a:r>
            <a:r>
              <a:rPr lang="en-US" altLang="ko-KR" dirty="0"/>
              <a:t>, </a:t>
            </a:r>
            <a:r>
              <a:rPr lang="ko-KR" altLang="en-US" dirty="0"/>
              <a:t>다시 후손 노드에 대한 검색을 계속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02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B9268-B8F7-A202-AEC6-B5255CB7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되추적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8E8CB-F3EF-445A-9E37-C04C20F2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되추적</a:t>
            </a:r>
            <a:r>
              <a:rPr lang="ko-KR" altLang="en-US" dirty="0"/>
              <a:t> 알고리즘은 </a:t>
            </a:r>
            <a:r>
              <a:rPr lang="ko-KR" altLang="en-US" dirty="0" err="1"/>
              <a:t>상태공간트리에서</a:t>
            </a:r>
            <a:r>
              <a:rPr lang="ko-KR" altLang="en-US" dirty="0"/>
              <a:t> 깊이우선검색을 실시할 때</a:t>
            </a:r>
            <a:endParaRPr lang="en-US" altLang="ko-KR" dirty="0"/>
          </a:p>
          <a:p>
            <a:pPr lvl="1"/>
            <a:r>
              <a:rPr lang="ko-KR" altLang="en-US" dirty="0"/>
              <a:t>유망하지 않은 노드들은 </a:t>
            </a:r>
            <a:r>
              <a:rPr lang="ko-KR" altLang="en-US" dirty="0" err="1"/>
              <a:t>가지쳐서</a:t>
            </a:r>
            <a:r>
              <a:rPr lang="en-US" altLang="ko-KR" dirty="0"/>
              <a:t>(pruning) </a:t>
            </a:r>
            <a:r>
              <a:rPr lang="ko-KR" altLang="en-US" dirty="0"/>
              <a:t>검색을 하지 않으며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유망한 노드에 대해서만 그 노드의 </a:t>
            </a:r>
            <a:r>
              <a:rPr lang="ko-KR" altLang="en-US" dirty="0" err="1"/>
              <a:t>자식노드</a:t>
            </a:r>
            <a:r>
              <a:rPr lang="en-US" altLang="ko-KR" dirty="0"/>
              <a:t>(children)</a:t>
            </a:r>
            <a:r>
              <a:rPr lang="ko-KR" altLang="en-US" dirty="0"/>
              <a:t>를 검색한다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알고리즘은 다음과 같은 절차로 진행된다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상태공간트리의</a:t>
            </a:r>
            <a:r>
              <a:rPr lang="ko-KR" altLang="en-US" dirty="0"/>
              <a:t> 깊이우선검색을 실시한다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각 노드가 유망한지를 점검한다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만일 그 노드가 유망하지 않으면</a:t>
            </a:r>
            <a:r>
              <a:rPr lang="en-US" altLang="ko-KR" dirty="0"/>
              <a:t>, </a:t>
            </a:r>
            <a:r>
              <a:rPr lang="ko-KR" altLang="en-US" dirty="0"/>
              <a:t>가지치기를 수행하고</a:t>
            </a:r>
            <a:r>
              <a:rPr lang="en-US" altLang="ko-KR" dirty="0"/>
              <a:t>, </a:t>
            </a:r>
            <a:r>
              <a:rPr lang="ko-KR" altLang="en-US" dirty="0"/>
              <a:t>그 노드의 </a:t>
            </a:r>
            <a:r>
              <a:rPr lang="ko-KR" altLang="en-US" dirty="0" err="1"/>
              <a:t>부모노드로</a:t>
            </a:r>
            <a:r>
              <a:rPr lang="ko-KR" altLang="en-US" dirty="0"/>
              <a:t> 돌아가서 검색을 계속한다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2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20C5B-4322-077B-C60A-7629A3C1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되추적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32EEC-E108-56A3-65D7-43233CD1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929C89-2F3F-576E-5352-46AB9F8F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69" y="2939410"/>
            <a:ext cx="3303639" cy="21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5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6A1AA-68BC-99B4-468F-21ABEDF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3AB0D-9254-AD92-232E-E1F8FCD6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5CE4CC-D8C1-8F0B-1DED-788FA445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69" y="2337554"/>
            <a:ext cx="5309419" cy="29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5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5ED96-3491-0D10-BA1F-09923834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5D635-8B70-CC1C-7E0E-913C7F76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23825-596F-CFB7-9293-C11C4976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74" y="2024604"/>
            <a:ext cx="5309419" cy="46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3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6DE73-56D3-DEC4-3AB5-E9AE6682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검색회수비교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7E0C9-E0BF-1212-BF9F-7CE634D8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검색하는 노드 개수의 비교</a:t>
            </a:r>
          </a:p>
          <a:p>
            <a:pPr lvl="1"/>
            <a:r>
              <a:rPr lang="ko-KR" altLang="en-US" dirty="0"/>
              <a:t>순수한 깊이우선검색 </a:t>
            </a:r>
            <a:r>
              <a:rPr lang="en-US" altLang="ko-KR" dirty="0"/>
              <a:t>= 155 </a:t>
            </a:r>
            <a:r>
              <a:rPr lang="ko-KR" altLang="en-US" dirty="0"/>
              <a:t>노드</a:t>
            </a:r>
          </a:p>
          <a:p>
            <a:pPr lvl="2"/>
            <a:r>
              <a:rPr lang="ko-KR" altLang="en-US" dirty="0"/>
              <a:t>전체탐색대상은 </a:t>
            </a:r>
            <a:r>
              <a:rPr lang="en-US" altLang="ko-KR" dirty="0"/>
              <a:t>1+4+16+64+256</a:t>
            </a:r>
          </a:p>
          <a:p>
            <a:pPr lvl="2"/>
            <a:r>
              <a:rPr lang="ko-KR" altLang="en-US" dirty="0"/>
              <a:t>그 이전에 솔루션</a:t>
            </a:r>
            <a:r>
              <a:rPr lang="en-US" altLang="ko-KR" dirty="0"/>
              <a:t>(2-4-1-3)</a:t>
            </a:r>
            <a:r>
              <a:rPr lang="ko-KR" altLang="en-US" dirty="0"/>
              <a:t>이 </a:t>
            </a:r>
            <a:r>
              <a:rPr lang="ko-KR" altLang="en-US" dirty="0" err="1"/>
              <a:t>찾아짐</a:t>
            </a:r>
            <a:endParaRPr lang="en-US" altLang="ko-KR" dirty="0"/>
          </a:p>
          <a:p>
            <a:pPr lvl="3"/>
            <a:r>
              <a:rPr lang="en-US" altLang="ko-KR" dirty="0"/>
              <a:t>1+1+4+16+64=86</a:t>
            </a:r>
          </a:p>
          <a:p>
            <a:pPr lvl="3"/>
            <a:r>
              <a:rPr lang="en-US" altLang="ko-KR" dirty="0"/>
              <a:t>1+3+12+48=64</a:t>
            </a:r>
          </a:p>
          <a:p>
            <a:pPr lvl="3"/>
            <a:r>
              <a:rPr lang="en-US" altLang="ko-KR" dirty="0"/>
              <a:t>    1+1+3=5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되추적</a:t>
            </a:r>
            <a:endParaRPr lang="en-US" altLang="ko-KR" dirty="0"/>
          </a:p>
          <a:p>
            <a:pPr lvl="1"/>
            <a:r>
              <a:rPr lang="en-US" altLang="ko-KR" dirty="0"/>
              <a:t>27 </a:t>
            </a:r>
            <a:r>
              <a:rPr lang="ko-KR" altLang="en-US" dirty="0"/>
              <a:t>노드</a:t>
            </a:r>
          </a:p>
        </p:txBody>
      </p:sp>
    </p:spTree>
    <p:extLst>
      <p:ext uri="{BB962C8B-B14F-4D97-AF65-F5344CB8AC3E}">
        <p14:creationId xmlns:p14="http://schemas.microsoft.com/office/powerpoint/2010/main" val="117608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1AC6A-BEF3-4BE0-829F-2636C6D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</a:t>
            </a:r>
            <a:r>
              <a:rPr lang="ko-KR" altLang="en-US" dirty="0" err="1"/>
              <a:t>되추적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21638-259B-49B0-4350-6698BE51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76D19-787B-7C21-CE2C-6D4FDBFE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27" y="2836347"/>
            <a:ext cx="3618271" cy="21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DD51-EE45-2306-B224-9F4A670A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</a:t>
            </a:r>
            <a:r>
              <a:rPr lang="en-US" altLang="ko-KR" dirty="0" err="1"/>
              <a:t>Qeens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E6E9C-F94C-D5E0-6176-0E6B482E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Queen</a:t>
            </a:r>
            <a:r>
              <a:rPr lang="ko-KR" altLang="en-US" dirty="0"/>
              <a:t>을 서로 상대방을 위협하지 않도록 </a:t>
            </a:r>
            <a:r>
              <a:rPr lang="en-US" altLang="ko-KR" dirty="0" err="1"/>
              <a:t>nxn</a:t>
            </a:r>
            <a:r>
              <a:rPr lang="en-US" altLang="ko-KR" dirty="0"/>
              <a:t> chess </a:t>
            </a:r>
            <a:r>
              <a:rPr lang="ko-KR" altLang="en-US" dirty="0"/>
              <a:t>판에 위치시키는 문제</a:t>
            </a:r>
            <a:endParaRPr lang="en-US" altLang="ko-KR" dirty="0"/>
          </a:p>
          <a:p>
            <a:r>
              <a:rPr lang="ko-KR" altLang="en-US" dirty="0"/>
              <a:t>서로 상대방을 위협하지 않기 위해서는</a:t>
            </a:r>
            <a:endParaRPr lang="en-US" altLang="ko-KR" dirty="0"/>
          </a:p>
          <a:p>
            <a:pPr lvl="1"/>
            <a:r>
              <a:rPr lang="ko-KR" altLang="en-US" dirty="0"/>
              <a:t>같은 행이나</a:t>
            </a:r>
            <a:endParaRPr lang="en-US" altLang="ko-KR" dirty="0"/>
          </a:p>
          <a:p>
            <a:pPr lvl="1"/>
            <a:r>
              <a:rPr lang="ko-KR" altLang="en-US" dirty="0"/>
              <a:t>같은 열이나</a:t>
            </a:r>
            <a:endParaRPr lang="en-US" altLang="ko-KR" dirty="0"/>
          </a:p>
          <a:p>
            <a:pPr lvl="1"/>
            <a:r>
              <a:rPr lang="ko-KR" altLang="en-US" dirty="0"/>
              <a:t>같은 대각선 상에 위치하지 않아야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n-Queens </a:t>
            </a:r>
            <a:r>
              <a:rPr lang="ko-KR" altLang="en-US" dirty="0"/>
              <a:t>문제의 </a:t>
            </a:r>
            <a:r>
              <a:rPr lang="ko-KR" altLang="en-US" dirty="0" err="1"/>
              <a:t>되추적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en-US" altLang="ko-KR" dirty="0"/>
              <a:t>4-Queens </a:t>
            </a:r>
            <a:r>
              <a:rPr lang="ko-KR" altLang="en-US" dirty="0"/>
              <a:t>문제를 </a:t>
            </a:r>
            <a:r>
              <a:rPr lang="en-US" altLang="ko-KR" dirty="0"/>
              <a:t>n-Queens </a:t>
            </a:r>
            <a:r>
              <a:rPr lang="ko-KR" altLang="en-US" dirty="0"/>
              <a:t>문제로 확장</a:t>
            </a:r>
          </a:p>
        </p:txBody>
      </p:sp>
    </p:spTree>
    <p:extLst>
      <p:ext uri="{BB962C8B-B14F-4D97-AF65-F5344CB8AC3E}">
        <p14:creationId xmlns:p14="http://schemas.microsoft.com/office/powerpoint/2010/main" val="13505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66F1F-FBE8-78C7-5D09-4689EBFB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</a:t>
            </a:r>
            <a:r>
              <a:rPr lang="en-US" altLang="ko-KR" dirty="0" err="1"/>
              <a:t>Qeens</a:t>
            </a:r>
            <a:r>
              <a:rPr lang="ko-KR" altLang="en-US" dirty="0"/>
              <a:t> 문제의 유망함수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E8367-4379-FDDE-B17E-1551B464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같은 행</a:t>
            </a:r>
            <a:endParaRPr lang="en-US" altLang="ko-KR" dirty="0"/>
          </a:p>
          <a:p>
            <a:pPr lvl="1"/>
            <a:r>
              <a:rPr lang="ko-KR" altLang="en-US" dirty="0"/>
              <a:t>행마다 하나씩 배치</a:t>
            </a:r>
            <a:endParaRPr lang="en-US" altLang="ko-KR" dirty="0"/>
          </a:p>
          <a:p>
            <a:r>
              <a:rPr lang="ko-KR" altLang="en-US" dirty="0"/>
              <a:t>같은 열</a:t>
            </a:r>
            <a:endParaRPr lang="en-US" altLang="ko-KR" dirty="0"/>
          </a:p>
          <a:p>
            <a:pPr lvl="1"/>
            <a:r>
              <a:rPr lang="en-US" altLang="ko-KR" dirty="0"/>
              <a:t>col[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가 </a:t>
            </a:r>
            <a:r>
              <a:rPr lang="en-US" altLang="ko-KR" dirty="0" err="1"/>
              <a:t>i</a:t>
            </a:r>
            <a:r>
              <a:rPr lang="ko-KR" altLang="en-US" dirty="0"/>
              <a:t>번째 행에서 </a:t>
            </a:r>
            <a:r>
              <a:rPr lang="en-US" altLang="ko-KR" dirty="0" err="1"/>
              <a:t>Qeen</a:t>
            </a:r>
            <a:r>
              <a:rPr lang="ko-KR" altLang="en-US" dirty="0"/>
              <a:t>이 놓여 있는 열이라고 할 때</a:t>
            </a:r>
            <a:r>
              <a:rPr lang="en-US" altLang="ko-KR" dirty="0"/>
              <a:t>, col[</a:t>
            </a:r>
            <a:r>
              <a:rPr lang="en-US" altLang="ko-KR" dirty="0" err="1"/>
              <a:t>i</a:t>
            </a:r>
            <a:r>
              <a:rPr lang="en-US" altLang="ko-KR" dirty="0"/>
              <a:t>] = col[k]</a:t>
            </a:r>
          </a:p>
          <a:p>
            <a:r>
              <a:rPr lang="ko-KR" altLang="en-US" dirty="0"/>
              <a:t>같은 대각선</a:t>
            </a:r>
            <a:endParaRPr lang="en-US" altLang="ko-KR" dirty="0"/>
          </a:p>
          <a:p>
            <a:pPr lvl="1"/>
            <a:r>
              <a:rPr lang="en-US" altLang="ko-KR" dirty="0"/>
              <a:t>|col[</a:t>
            </a:r>
            <a:r>
              <a:rPr lang="en-US" altLang="ko-KR" dirty="0" err="1"/>
              <a:t>i</a:t>
            </a:r>
            <a:r>
              <a:rPr lang="en-US" altLang="ko-KR" dirty="0"/>
              <a:t>] – col[k]| = |</a:t>
            </a:r>
            <a:r>
              <a:rPr lang="en-US" altLang="ko-KR" dirty="0" err="1"/>
              <a:t>i</a:t>
            </a:r>
            <a:r>
              <a:rPr lang="en-US" altLang="ko-KR" dirty="0"/>
              <a:t> – k|</a:t>
            </a:r>
          </a:p>
          <a:p>
            <a:pPr lvl="1"/>
            <a:r>
              <a:rPr lang="ko-KR" altLang="en-US" dirty="0"/>
              <a:t>행의 차이와 열의 차이가 같다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4C60E6-FEE7-B220-E829-FA549662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12" y="3722903"/>
            <a:ext cx="3082026" cy="311704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388605-C7EB-2DEA-3170-16B1D8C54BE2}"/>
              </a:ext>
            </a:extLst>
          </p:cNvPr>
          <p:cNvCxnSpPr/>
          <p:nvPr/>
        </p:nvCxnSpPr>
        <p:spPr>
          <a:xfrm>
            <a:off x="6683542" y="4812632"/>
            <a:ext cx="1106905" cy="1076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801744-F292-B4C4-6E4B-F01AE35DC958}"/>
              </a:ext>
            </a:extLst>
          </p:cNvPr>
          <p:cNvCxnSpPr>
            <a:cxnSpLocks/>
          </p:cNvCxnSpPr>
          <p:nvPr/>
        </p:nvCxnSpPr>
        <p:spPr>
          <a:xfrm flipV="1">
            <a:off x="7790447" y="4439653"/>
            <a:ext cx="1473869" cy="1449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C4EC-FF30-D91A-12B5-E375D22C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n-Queens </a:t>
            </a:r>
            <a:r>
              <a:rPr lang="ko-KR" altLang="en-US" dirty="0"/>
              <a:t>문제의 </a:t>
            </a:r>
            <a:r>
              <a:rPr lang="ko-KR" altLang="en-US" dirty="0" err="1"/>
              <a:t>되추적</a:t>
            </a:r>
            <a:r>
              <a:rPr lang="ko-KR" altLang="en-US" dirty="0"/>
              <a:t>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8415CE-53A3-6D2C-B59C-294786B9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6441"/>
            <a:ext cx="5584723" cy="507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B5E20-3C7F-7A88-E2B2-28718E7DD3B1}"/>
              </a:ext>
            </a:extLst>
          </p:cNvPr>
          <p:cNvSpPr txBox="1"/>
          <p:nvPr/>
        </p:nvSpPr>
        <p:spPr>
          <a:xfrm>
            <a:off x="6274468" y="2141621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최초호출</a:t>
            </a:r>
            <a:r>
              <a:rPr lang="en-US" altLang="ko-KR" dirty="0"/>
              <a:t> queen(0);</a:t>
            </a:r>
          </a:p>
          <a:p>
            <a:r>
              <a:rPr lang="ko-KR" altLang="en-US" dirty="0"/>
              <a:t>만일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부터 시작한다면 </a:t>
            </a:r>
            <a:r>
              <a:rPr lang="en-US" altLang="ko-KR" dirty="0"/>
              <a:t>queen(-1);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72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72922-35CB-45D3-A137-1E469C6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깊이우선탐색 </a:t>
            </a:r>
            <a:r>
              <a:rPr lang="en-US" altLang="ko-KR" dirty="0"/>
              <a:t>(Depth First Search)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A1272-F2A8-4CD2-ADCE-D42610EA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루트 노드</a:t>
            </a:r>
            <a:r>
              <a:rPr lang="en-US" altLang="ko-KR" dirty="0"/>
              <a:t>(root node)</a:t>
            </a:r>
            <a:r>
              <a:rPr lang="ko-KR" altLang="en-US" dirty="0"/>
              <a:t>를 먼저 방문한 뒤</a:t>
            </a:r>
            <a:r>
              <a:rPr lang="en-US" altLang="ko-KR" dirty="0"/>
              <a:t>, </a:t>
            </a:r>
            <a:r>
              <a:rPr lang="ko-KR" altLang="en-US" dirty="0"/>
              <a:t>그 노드의 모든 후손 노드</a:t>
            </a:r>
            <a:r>
              <a:rPr lang="en-US" altLang="ko-KR" dirty="0"/>
              <a:t>(descendant)</a:t>
            </a:r>
            <a:r>
              <a:rPr lang="ko-KR" altLang="en-US" dirty="0"/>
              <a:t>들을 차례로</a:t>
            </a:r>
            <a:r>
              <a:rPr lang="en-US" altLang="ko-KR" dirty="0"/>
              <a:t>(</a:t>
            </a:r>
            <a:r>
              <a:rPr lang="ko-KR" altLang="en-US" dirty="0"/>
              <a:t>보통 왼쪽에서 오른쪽으로</a:t>
            </a:r>
            <a:r>
              <a:rPr lang="en-US" altLang="ko-KR" dirty="0"/>
              <a:t>) </a:t>
            </a:r>
            <a:r>
              <a:rPr lang="ko-KR" altLang="en-US" dirty="0"/>
              <a:t>방문한다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재귀적으로 또는 </a:t>
            </a:r>
            <a:r>
              <a:rPr lang="en-US" altLang="ko-KR" dirty="0"/>
              <a:t>Stack</a:t>
            </a:r>
            <a:r>
              <a:rPr lang="ko-KR" altLang="en-US" dirty="0"/>
              <a:t>을 이용하여 구현할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9263D-E1BC-1D37-DA19-93E595016C69}"/>
              </a:ext>
            </a:extLst>
          </p:cNvPr>
          <p:cNvSpPr txBox="1"/>
          <p:nvPr/>
        </p:nvSpPr>
        <p:spPr>
          <a:xfrm>
            <a:off x="1161048" y="4001294"/>
            <a:ext cx="73116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void </a:t>
            </a:r>
            <a:r>
              <a:rPr lang="en-US" altLang="ko-KR" sz="1800" b="1" i="0" u="none" strike="noStrike" baseline="0" dirty="0" err="1">
                <a:latin typeface="Courier New" panose="02070309020205020404" pitchFamily="49" charset="0"/>
              </a:rPr>
              <a:t>depth_first_tree_search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(node v)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node u;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visit v;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for (each child u of v) // from left to right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	</a:t>
            </a:r>
            <a:r>
              <a:rPr lang="en-US" altLang="ko-KR" sz="1800" b="1" i="0" u="none" strike="noStrike" baseline="0" dirty="0" err="1">
                <a:latin typeface="Courier New" panose="02070309020205020404" pitchFamily="49" charset="0"/>
              </a:rPr>
              <a:t>depth_first_tree_search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(u)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0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98133-F2D8-EF88-A6CE-F801A3E2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n-Queens </a:t>
            </a:r>
            <a:r>
              <a:rPr lang="ko-KR" altLang="en-US" dirty="0"/>
              <a:t>문제의 복잡도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D232F1-44DA-8513-1C06-23B216B17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검사대상인 마디의 개수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Back-tracking</a:t>
                </a:r>
                <a:r>
                  <a:rPr lang="ko-KR" altLang="en-US" dirty="0"/>
                  <a:t>이 적용된 경우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유망한 마디의 개수를 정확히 알 수 없다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D232F1-44DA-8513-1C06-23B216B17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03D7D19-EF27-E30B-343A-02E64419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64" y="4073918"/>
            <a:ext cx="5584723" cy="20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0BE91-84B1-255E-D55B-9BB82300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Monte-Carlo </a:t>
            </a:r>
            <a:r>
              <a:rPr lang="ko-KR" altLang="en-US" dirty="0"/>
              <a:t>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8AF58-DC60-FB16-ECA4-3BA0B145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Monte-Carlo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반복된 무작위 추출을 이용하여 함수의 값을 수리적으로 근사하는 알고리즘을 부르는 용어이다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시뮬레이션을 이용하여 </a:t>
            </a:r>
            <a:r>
              <a:rPr lang="en-US" altLang="ko-KR" dirty="0"/>
              <a:t>pi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난수를 이용한 시뮬레이션 기법</a:t>
            </a:r>
            <a:endParaRPr lang="en-US" altLang="ko-KR" dirty="0"/>
          </a:p>
          <a:p>
            <a:pPr lvl="1"/>
            <a:r>
              <a:rPr lang="en-US" altLang="ko-KR" dirty="0"/>
              <a:t>n-Queen </a:t>
            </a:r>
            <a:r>
              <a:rPr lang="ko-KR" altLang="en-US" dirty="0"/>
              <a:t>문제에서의 적용 방법</a:t>
            </a:r>
            <a:endParaRPr lang="en-US" altLang="ko-KR" dirty="0"/>
          </a:p>
          <a:p>
            <a:pPr lvl="2"/>
            <a:r>
              <a:rPr lang="ko-KR" altLang="en-US" dirty="0"/>
              <a:t>트리의 </a:t>
            </a:r>
            <a:r>
              <a:rPr lang="en-US" altLang="ko-KR" dirty="0"/>
              <a:t>depth</a:t>
            </a:r>
            <a:r>
              <a:rPr lang="ko-KR" altLang="en-US" dirty="0"/>
              <a:t>별로 무작위로 마디를 생성하고</a:t>
            </a:r>
            <a:endParaRPr lang="en-US" altLang="ko-KR" dirty="0"/>
          </a:p>
          <a:p>
            <a:pPr lvl="2"/>
            <a:r>
              <a:rPr lang="ko-KR" altLang="en-US" dirty="0"/>
              <a:t>생성된 </a:t>
            </a:r>
            <a:r>
              <a:rPr lang="ko-KR" altLang="en-US" dirty="0" err="1"/>
              <a:t>마디중에서</a:t>
            </a:r>
            <a:r>
              <a:rPr lang="ko-KR" altLang="en-US" dirty="0"/>
              <a:t> 유망한 마디의 비율을 구한다</a:t>
            </a:r>
            <a:endParaRPr lang="en-US" altLang="ko-KR" dirty="0"/>
          </a:p>
          <a:p>
            <a:pPr lvl="2"/>
            <a:r>
              <a:rPr lang="ko-KR" altLang="en-US" dirty="0"/>
              <a:t>트리의 </a:t>
            </a:r>
            <a:r>
              <a:rPr lang="en-US" altLang="ko-KR" dirty="0"/>
              <a:t>depth</a:t>
            </a:r>
            <a:r>
              <a:rPr lang="ko-KR" altLang="en-US" dirty="0"/>
              <a:t>별로 전체 </a:t>
            </a:r>
            <a:r>
              <a:rPr lang="ko-KR" altLang="en-US" dirty="0" err="1"/>
              <a:t>마디수를</a:t>
            </a:r>
            <a:r>
              <a:rPr lang="ko-KR" altLang="en-US" dirty="0"/>
              <a:t> 알고 있다면 유망한 마디의 개수를 추정 할 수 있다</a:t>
            </a:r>
            <a:endParaRPr lang="en-US" altLang="ko-KR" dirty="0"/>
          </a:p>
          <a:p>
            <a:pPr lvl="2"/>
            <a:r>
              <a:rPr lang="ko-KR" altLang="en-US" dirty="0"/>
              <a:t>트리의 </a:t>
            </a:r>
            <a:r>
              <a:rPr lang="en-US" altLang="ko-KR" dirty="0"/>
              <a:t>depth</a:t>
            </a:r>
            <a:r>
              <a:rPr lang="ko-KR" altLang="en-US" dirty="0"/>
              <a:t>별 유망한 마디의 개수의 추정치를 합하면 전체 유망한 마디의 개수가 된다</a:t>
            </a:r>
            <a:endParaRPr lang="en-US" altLang="ko-KR" dirty="0"/>
          </a:p>
          <a:p>
            <a:pPr lvl="2"/>
            <a:r>
              <a:rPr lang="ko-KR" altLang="en-US" dirty="0"/>
              <a:t>여러 번 수행하여 정확성을 높인다</a:t>
            </a:r>
            <a:r>
              <a:rPr lang="en-US" altLang="ko-KR" dirty="0"/>
              <a:t>. (20</a:t>
            </a:r>
            <a:r>
              <a:rPr lang="ko-KR" altLang="en-US" dirty="0"/>
              <a:t>번</a:t>
            </a:r>
            <a:r>
              <a:rPr lang="en-US" altLang="ko-KR" dirty="0"/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0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19E95-A8F1-D32D-B55B-70C0B462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색칠하기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D3C3-4D14-938B-CD5B-2CFA67E0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37358" cy="4351338"/>
          </a:xfrm>
        </p:spPr>
        <p:txBody>
          <a:bodyPr/>
          <a:lstStyle/>
          <a:p>
            <a:r>
              <a:rPr lang="en-US" altLang="ko-KR" dirty="0"/>
              <a:t>M-</a:t>
            </a:r>
            <a:r>
              <a:rPr lang="ko-KR" altLang="en-US" dirty="0"/>
              <a:t>색칠하기 문제</a:t>
            </a:r>
            <a:endParaRPr lang="en-US" altLang="ko-KR" dirty="0"/>
          </a:p>
          <a:p>
            <a:pPr lvl="1"/>
            <a:r>
              <a:rPr lang="ko-KR" altLang="en-US" dirty="0"/>
              <a:t>비방향그래프에서 서로 인접한 정점이 같은 색깔을 갖지 않도록 최대</a:t>
            </a:r>
            <a:r>
              <a:rPr lang="en-US" altLang="ko-KR" dirty="0"/>
              <a:t> m</a:t>
            </a:r>
            <a:r>
              <a:rPr lang="ko-KR" altLang="en-US" dirty="0"/>
              <a:t>개의 다른 색으로 칠하는 방법을 모두 찾는 문제</a:t>
            </a:r>
            <a:endParaRPr lang="en-US" altLang="ko-KR" dirty="0"/>
          </a:p>
          <a:p>
            <a:r>
              <a:rPr lang="ko-KR" altLang="en-US" dirty="0" err="1"/>
              <a:t>지도색칠하기</a:t>
            </a:r>
            <a:r>
              <a:rPr lang="ko-KR" altLang="en-US" dirty="0"/>
              <a:t> 문제</a:t>
            </a:r>
            <a:endParaRPr lang="en-US" altLang="ko-KR" dirty="0"/>
          </a:p>
          <a:p>
            <a:pPr lvl="1"/>
            <a:r>
              <a:rPr lang="ko-KR" altLang="en-US" dirty="0"/>
              <a:t>평면그래프로 변환 가능</a:t>
            </a:r>
            <a:endParaRPr lang="en-US" altLang="ko-KR" dirty="0"/>
          </a:p>
          <a:p>
            <a:r>
              <a:rPr lang="ko-KR" altLang="en-US" dirty="0"/>
              <a:t>평면그래프</a:t>
            </a:r>
            <a:endParaRPr lang="en-US" altLang="ko-KR" dirty="0"/>
          </a:p>
          <a:p>
            <a:pPr lvl="1"/>
            <a:r>
              <a:rPr lang="ko-KR" altLang="en-US" dirty="0"/>
              <a:t>두 개의 이음선이 서로 교차하지 않도록 그린 그래프</a:t>
            </a:r>
            <a:endParaRPr lang="en-US" altLang="ko-KR" dirty="0"/>
          </a:p>
          <a:p>
            <a:pPr lvl="2"/>
            <a:r>
              <a:rPr lang="en-US" altLang="ko-KR" dirty="0"/>
              <a:t>v1-v5, v2-v4</a:t>
            </a:r>
            <a:r>
              <a:rPr lang="ko-KR" altLang="en-US" dirty="0"/>
              <a:t>가 모두 연결되면 평면그래프가 아님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31D08-A2AF-7A75-1422-175B86B4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057" y="1897755"/>
            <a:ext cx="2438400" cy="46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ABCF5-BB9D-9802-949F-B2D6F879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색칠하기 문제의 </a:t>
            </a:r>
            <a:r>
              <a:rPr lang="ko-KR" altLang="en-US" dirty="0" err="1"/>
              <a:t>상태공간트리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2AAD18-22FD-B62E-0404-6FAE19FD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44" y="1926992"/>
            <a:ext cx="5152103" cy="4159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15150A-4D60-8F3D-EBD8-1420AD765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6" y="3341933"/>
            <a:ext cx="2241755" cy="164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0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A6916-77DA-A180-5CD9-D0A152E6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색칠하기 문제 </a:t>
            </a:r>
            <a:r>
              <a:rPr lang="en-US" altLang="ko-KR" dirty="0"/>
              <a:t>- </a:t>
            </a:r>
            <a:r>
              <a:rPr lang="ko-KR" altLang="en-US" dirty="0" err="1"/>
              <a:t>되추적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956FE-0118-0345-F72A-F1D306F1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유망하지 않은 경우</a:t>
            </a:r>
            <a:endParaRPr lang="en-US" altLang="ko-KR" dirty="0"/>
          </a:p>
          <a:p>
            <a:pPr lvl="1"/>
            <a:r>
              <a:rPr lang="ko-KR" altLang="en-US" dirty="0"/>
              <a:t>이미 인접한 정점에 사용된 색인 경우</a:t>
            </a:r>
          </a:p>
        </p:txBody>
      </p:sp>
    </p:spTree>
    <p:extLst>
      <p:ext uri="{BB962C8B-B14F-4D97-AF65-F5344CB8AC3E}">
        <p14:creationId xmlns:p14="http://schemas.microsoft.com/office/powerpoint/2010/main" val="195710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39085-4621-5A23-C4C2-E8CCDA5B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색칠하기 문제 </a:t>
            </a:r>
            <a:r>
              <a:rPr lang="en-US" altLang="ko-KR" dirty="0"/>
              <a:t>- </a:t>
            </a:r>
            <a:r>
              <a:rPr lang="ko-KR" altLang="en-US" dirty="0"/>
              <a:t>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CD052-ED87-EBD8-715C-759B86BDC4A0}"/>
              </a:ext>
            </a:extLst>
          </p:cNvPr>
          <p:cNvSpPr txBox="1"/>
          <p:nvPr/>
        </p:nvSpPr>
        <p:spPr>
          <a:xfrm>
            <a:off x="838200" y="2388269"/>
            <a:ext cx="69942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void </a:t>
            </a:r>
            <a:r>
              <a:rPr lang="en-US" altLang="ko-KR" sz="1800" b="1" i="0" u="none" strike="noStrike" baseline="0" dirty="0" err="1">
                <a:latin typeface="Courier New" panose="02070309020205020404" pitchFamily="49" charset="0"/>
              </a:rPr>
              <a:t>m_coloring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(index </a:t>
            </a:r>
            <a:r>
              <a:rPr lang="en-US" altLang="ko-KR" sz="1800" b="1" i="0" u="none" strike="noStrike" baseline="0" dirty="0" err="1">
                <a:latin typeface="Courier New" panose="02070309020205020404" pitchFamily="49" charset="0"/>
              </a:rPr>
              <a:t>i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index color;</a:t>
            </a:r>
          </a:p>
          <a:p>
            <a:pPr lvl="1"/>
            <a:r>
              <a:rPr lang="en-US" altLang="ko-KR" b="1" dirty="0">
                <a:latin typeface="Courier New" panose="02070309020205020404" pitchFamily="49" charset="0"/>
              </a:rPr>
              <a:t>i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f (promising(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i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))</a:t>
            </a:r>
          </a:p>
          <a:p>
            <a:pPr lvl="2"/>
            <a:r>
              <a:rPr lang="en-US" altLang="ko-KR" b="1" dirty="0">
                <a:latin typeface="Courier New" panose="02070309020205020404" pitchFamily="49" charset="0"/>
              </a:rPr>
              <a:t>i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f (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i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 == n)</a:t>
            </a:r>
          </a:p>
          <a:p>
            <a:pPr lvl="2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	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cout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 &lt;&lt; 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vcolor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[1] through 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vcolor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[n];</a:t>
            </a:r>
          </a:p>
          <a:p>
            <a:pPr lvl="2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else</a:t>
            </a:r>
          </a:p>
          <a:p>
            <a:pPr lvl="3"/>
            <a:r>
              <a:rPr lang="en-US" altLang="ko-KR" b="1" dirty="0">
                <a:latin typeface="Courier New" panose="02070309020205020404" pitchFamily="49" charset="0"/>
              </a:rPr>
              <a:t>f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or (color=1;color &lt;= 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m;color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++) {</a:t>
            </a:r>
          </a:p>
          <a:p>
            <a:pPr lvl="3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	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vcolor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[i+1] = color;</a:t>
            </a:r>
          </a:p>
          <a:p>
            <a:pPr lvl="3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</a:t>
            </a:r>
            <a:r>
              <a:rPr lang="en-US" altLang="ko-KR" sz="1800" b="1" i="0" u="none" strike="noStrike" baseline="0" dirty="0" err="1">
                <a:latin typeface="Courier New" panose="02070309020205020404" pitchFamily="49" charset="0"/>
              </a:rPr>
              <a:t>m_coloring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(i+1);</a:t>
            </a:r>
            <a:endParaRPr lang="en-US" altLang="ko-KR" b="1" i="0" u="none" strike="noStrike" baseline="0" dirty="0">
              <a:latin typeface="Courier New" panose="02070309020205020404" pitchFamily="49" charset="0"/>
            </a:endParaRPr>
          </a:p>
          <a:p>
            <a:pPr lvl="3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68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F5FE1-7F07-738B-F5AC-26EE9956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색칠하기 문제 </a:t>
            </a:r>
            <a:r>
              <a:rPr lang="en-US" altLang="ko-KR" dirty="0"/>
              <a:t>- </a:t>
            </a:r>
            <a:r>
              <a:rPr lang="ko-KR" altLang="en-US" dirty="0"/>
              <a:t>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ECBCD-477D-7B24-7221-B59ECCC170EF}"/>
              </a:ext>
            </a:extLst>
          </p:cNvPr>
          <p:cNvSpPr txBox="1"/>
          <p:nvPr/>
        </p:nvSpPr>
        <p:spPr>
          <a:xfrm>
            <a:off x="838200" y="2334126"/>
            <a:ext cx="62087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bool promising(index </a:t>
            </a:r>
            <a:r>
              <a:rPr lang="en-US" altLang="ko-KR" sz="1800" b="1" i="0" u="none" strike="noStrike" baseline="0" dirty="0" err="1">
                <a:latin typeface="Courier New" panose="02070309020205020404" pitchFamily="49" charset="0"/>
              </a:rPr>
              <a:t>i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index j = 1;</a:t>
            </a:r>
          </a:p>
          <a:p>
            <a:pPr lvl="1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bool switch = true;</a:t>
            </a:r>
          </a:p>
          <a:p>
            <a:pPr lvl="1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while(j &lt; 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i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 &amp;&amp; switch) {</a:t>
            </a:r>
          </a:p>
          <a:p>
            <a:pPr lvl="2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if(W[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i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][j] &amp;&amp; 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vcolor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[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i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] == 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vcolor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[j])</a:t>
            </a:r>
          </a:p>
          <a:p>
            <a:pPr lvl="2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	</a:t>
            </a:r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swicth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 = false;</a:t>
            </a:r>
          </a:p>
          <a:p>
            <a:pPr lvl="2"/>
            <a:r>
              <a:rPr lang="en-US" altLang="ko-KR" b="1" i="0" u="none" strike="noStrike" baseline="0" dirty="0" err="1">
                <a:latin typeface="Courier New" panose="02070309020205020404" pitchFamily="49" charset="0"/>
              </a:rPr>
              <a:t>j++</a:t>
            </a:r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b="1" i="0" u="none" strike="noStrike" baseline="0" dirty="0">
                <a:latin typeface="Courier New" panose="02070309020205020404" pitchFamily="49" charset="0"/>
              </a:rPr>
              <a:t>return switch;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39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2559D-7425-8D8D-DB46-6884315F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DE969-9FB8-9360-ED1A-38B24764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문제 조건과 설명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수빈이는 동생과 숨바꼭질을 하고 있다</a:t>
            </a:r>
            <a:r>
              <a:rPr lang="en-US" altLang="ko-KR" dirty="0"/>
              <a:t>. </a:t>
            </a:r>
            <a:r>
              <a:rPr lang="ko-KR" altLang="en-US" dirty="0"/>
              <a:t>수빈이는 현재 점 </a:t>
            </a:r>
            <a:r>
              <a:rPr lang="en-US" altLang="ko-KR" dirty="0"/>
              <a:t>N(0 ≤ N ≤ 100,000)</a:t>
            </a:r>
            <a:r>
              <a:rPr lang="ko-KR" altLang="en-US" dirty="0"/>
              <a:t>에 있고</a:t>
            </a:r>
            <a:r>
              <a:rPr lang="en-US" altLang="ko-KR" dirty="0"/>
              <a:t>, </a:t>
            </a:r>
            <a:r>
              <a:rPr lang="ko-KR" altLang="en-US" dirty="0"/>
              <a:t>동생은 점 </a:t>
            </a:r>
            <a:r>
              <a:rPr lang="en-US" altLang="ko-KR" dirty="0"/>
              <a:t>K(0 ≤ K ≤ 100,000)</a:t>
            </a:r>
            <a:r>
              <a:rPr lang="ko-KR" altLang="en-US" dirty="0"/>
              <a:t>에 있다</a:t>
            </a:r>
            <a:r>
              <a:rPr lang="en-US" altLang="ko-KR" dirty="0"/>
              <a:t>. </a:t>
            </a:r>
            <a:r>
              <a:rPr lang="ko-KR" altLang="en-US" dirty="0"/>
              <a:t>수빈이는 걷거나 순간이동을 할 수 있다</a:t>
            </a:r>
            <a:r>
              <a:rPr lang="en-US" altLang="ko-KR" dirty="0"/>
              <a:t>. </a:t>
            </a: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수빈이의 위치가 </a:t>
            </a:r>
            <a:r>
              <a:rPr lang="en-US" altLang="ko-KR" dirty="0"/>
              <a:t>X</a:t>
            </a:r>
            <a:r>
              <a:rPr lang="ko-KR" altLang="en-US" dirty="0"/>
              <a:t>일 때 걷는다면 </a:t>
            </a:r>
            <a:r>
              <a:rPr lang="en-US" altLang="ko-KR" dirty="0"/>
              <a:t>1</a:t>
            </a:r>
            <a:r>
              <a:rPr lang="ko-KR" altLang="en-US" dirty="0"/>
              <a:t>초 후에 </a:t>
            </a:r>
            <a:r>
              <a:rPr lang="en-US" altLang="ko-KR" dirty="0"/>
              <a:t>X-1 </a:t>
            </a:r>
            <a:r>
              <a:rPr lang="ko-KR" altLang="en-US" dirty="0"/>
              <a:t>또는 </a:t>
            </a:r>
            <a:r>
              <a:rPr lang="en-US" altLang="ko-KR" dirty="0"/>
              <a:t>X+1</a:t>
            </a:r>
            <a:r>
              <a:rPr lang="ko-KR" altLang="en-US" dirty="0"/>
              <a:t>로 이동하게 된다</a:t>
            </a:r>
            <a:r>
              <a:rPr lang="en-US" altLang="ko-KR" dirty="0"/>
              <a:t>. </a:t>
            </a:r>
            <a:r>
              <a:rPr lang="ko-KR" altLang="en-US" dirty="0"/>
              <a:t>순간이동을 하는 경우에는 </a:t>
            </a:r>
            <a:r>
              <a:rPr lang="en-US" altLang="ko-KR" dirty="0"/>
              <a:t>1</a:t>
            </a:r>
            <a:r>
              <a:rPr lang="ko-KR" altLang="en-US" dirty="0"/>
              <a:t>초 후에 </a:t>
            </a:r>
            <a:r>
              <a:rPr lang="en-US" altLang="ko-KR" dirty="0"/>
              <a:t>2*X</a:t>
            </a:r>
            <a:r>
              <a:rPr lang="ko-KR" altLang="en-US" dirty="0"/>
              <a:t>의 위치로 이동하게 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수빈이와 동생의 위치가 주어졌을 때</a:t>
            </a:r>
            <a:r>
              <a:rPr lang="en-US" altLang="ko-KR" dirty="0"/>
              <a:t>, </a:t>
            </a:r>
            <a:r>
              <a:rPr lang="ko-KR" altLang="en-US" dirty="0"/>
              <a:t>수빈이가 동생을 찾을 수 있는 가장 빠른 시간이 몇 초 후인지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첫 번째 줄에 수빈이가 있는 위치 </a:t>
            </a:r>
            <a:r>
              <a:rPr lang="en-US" altLang="ko-KR" dirty="0"/>
              <a:t>N</a:t>
            </a:r>
            <a:r>
              <a:rPr lang="ko-KR" altLang="en-US" dirty="0"/>
              <a:t>과 동생이 있는 위치 </a:t>
            </a:r>
            <a:r>
              <a:rPr lang="en-US" altLang="ko-KR" dirty="0"/>
              <a:t>K</a:t>
            </a:r>
            <a:r>
              <a:rPr lang="ko-KR" altLang="en-US" dirty="0"/>
              <a:t>가 주어진다</a:t>
            </a:r>
            <a:r>
              <a:rPr lang="en-US" altLang="ko-KR" dirty="0"/>
              <a:t>. N</a:t>
            </a:r>
            <a:r>
              <a:rPr lang="ko-KR" altLang="en-US" dirty="0"/>
              <a:t>과 </a:t>
            </a:r>
            <a:r>
              <a:rPr lang="en-US" altLang="ko-KR" dirty="0"/>
              <a:t>K</a:t>
            </a:r>
            <a:r>
              <a:rPr lang="ko-KR" altLang="en-US" dirty="0"/>
              <a:t>는 정수이다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5, 17</a:t>
            </a:r>
          </a:p>
          <a:p>
            <a:r>
              <a:rPr lang="en-US" altLang="ko-KR" dirty="0"/>
              <a:t>Output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수빈이가 동생을 찾는 가장 빠른 시간을 출력한다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백준 </a:t>
            </a:r>
            <a:r>
              <a:rPr lang="en-US" altLang="ko-KR" dirty="0"/>
              <a:t>https://www.acmicpc.net/problem/1697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947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2CF3-2404-9E2E-6406-81A8C24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62D36-E967-EB47-559D-6279868E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로 풀 수 있다</a:t>
            </a:r>
            <a:endParaRPr lang="en-US" altLang="ko-KR" dirty="0"/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depth</a:t>
            </a:r>
            <a:r>
              <a:rPr lang="ko-KR" altLang="en-US" dirty="0"/>
              <a:t>가 가장 짧은 답을 찾는 문제</a:t>
            </a:r>
            <a:endParaRPr lang="en-US" altLang="ko-KR" dirty="0"/>
          </a:p>
          <a:p>
            <a:pPr lvl="1"/>
            <a:r>
              <a:rPr lang="ko-KR" altLang="en-US" dirty="0"/>
              <a:t>한번 방문한 노드는 유망하지 않다</a:t>
            </a:r>
            <a:endParaRPr lang="en-US" altLang="ko-KR" dirty="0"/>
          </a:p>
          <a:p>
            <a:pPr lvl="2"/>
            <a:r>
              <a:rPr lang="ko-KR" altLang="en-US" dirty="0"/>
              <a:t>한번 방문한 노드를 다시 방문하지 않도록 기억할 것</a:t>
            </a:r>
            <a:endParaRPr lang="en-US" altLang="ko-KR" dirty="0"/>
          </a:p>
          <a:p>
            <a:pPr lvl="2"/>
            <a:r>
              <a:rPr lang="ko-KR" altLang="en-US" dirty="0" err="1"/>
              <a:t>조상노드</a:t>
            </a:r>
            <a:r>
              <a:rPr lang="ko-KR" altLang="en-US" dirty="0"/>
              <a:t> 뿐만 아니라 </a:t>
            </a:r>
            <a:r>
              <a:rPr lang="ko-KR" altLang="en-US" dirty="0" err="1"/>
              <a:t>삼촌노드에서</a:t>
            </a:r>
            <a:r>
              <a:rPr lang="ko-KR" altLang="en-US" dirty="0"/>
              <a:t> 방문했더라도 재방문 금지</a:t>
            </a:r>
            <a:endParaRPr lang="en-US" altLang="ko-KR" dirty="0"/>
          </a:p>
          <a:p>
            <a:pPr lvl="3"/>
            <a:r>
              <a:rPr lang="ko-KR" altLang="en-US" dirty="0" err="1"/>
              <a:t>삼촌노드</a:t>
            </a:r>
            <a:r>
              <a:rPr lang="ko-KR" altLang="en-US" dirty="0"/>
              <a:t> 방문은 이미 이것보다 나은</a:t>
            </a:r>
            <a:r>
              <a:rPr lang="en-US" altLang="ko-KR" dirty="0"/>
              <a:t>(depth</a:t>
            </a:r>
            <a:r>
              <a:rPr lang="ko-KR" altLang="en-US" dirty="0"/>
              <a:t>가 얕은</a:t>
            </a:r>
            <a:r>
              <a:rPr lang="en-US" altLang="ko-KR" dirty="0"/>
              <a:t>)</a:t>
            </a:r>
            <a:r>
              <a:rPr lang="ko-KR" altLang="en-US" dirty="0"/>
              <a:t> 답으로 </a:t>
            </a:r>
            <a:r>
              <a:rPr lang="ko-KR" altLang="en-US" dirty="0" err="1"/>
              <a:t>고려했었다는</a:t>
            </a:r>
            <a:r>
              <a:rPr lang="ko-KR" altLang="en-US" dirty="0"/>
              <a:t> 것을 의미</a:t>
            </a:r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로는 </a:t>
            </a:r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depth</a:t>
            </a:r>
            <a:r>
              <a:rPr lang="ko-KR" altLang="en-US" dirty="0"/>
              <a:t>가 매우 커질 수 있다</a:t>
            </a:r>
            <a:endParaRPr lang="en-US" altLang="ko-KR" dirty="0"/>
          </a:p>
          <a:p>
            <a:pPr lvl="1"/>
            <a:r>
              <a:rPr lang="en-US" altLang="ko-KR" dirty="0"/>
              <a:t>depth</a:t>
            </a:r>
            <a:r>
              <a:rPr lang="ko-KR" altLang="en-US" dirty="0"/>
              <a:t>의 한계를 알 수 없다</a:t>
            </a:r>
            <a:endParaRPr lang="en-US" altLang="ko-KR" dirty="0"/>
          </a:p>
          <a:p>
            <a:pPr lvl="1"/>
            <a:r>
              <a:rPr lang="ko-KR" altLang="en-US" dirty="0"/>
              <a:t>필수적으로 도달해야 할 </a:t>
            </a:r>
            <a:r>
              <a:rPr lang="en-US" altLang="ko-KR" dirty="0"/>
              <a:t>depth</a:t>
            </a:r>
            <a:r>
              <a:rPr lang="ko-KR" altLang="en-US" dirty="0"/>
              <a:t>가 없다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791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B7F4-F2ED-A329-083D-60753FAA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문제의 </a:t>
            </a:r>
            <a:r>
              <a:rPr lang="ko-KR" altLang="en-US" dirty="0" err="1"/>
              <a:t>상태공간트리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22CCA0-0CE2-3B4F-3982-CF6DD8F6BC69}"/>
              </a:ext>
            </a:extLst>
          </p:cNvPr>
          <p:cNvSpPr/>
          <p:nvPr/>
        </p:nvSpPr>
        <p:spPr>
          <a:xfrm>
            <a:off x="5828684" y="1708615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7DB209-3BCB-B04C-EBDB-388EB0520E51}"/>
              </a:ext>
            </a:extLst>
          </p:cNvPr>
          <p:cNvSpPr/>
          <p:nvPr/>
        </p:nvSpPr>
        <p:spPr>
          <a:xfrm>
            <a:off x="2550593" y="270135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A16588F-A11D-94EE-981F-627547C08811}"/>
              </a:ext>
            </a:extLst>
          </p:cNvPr>
          <p:cNvSpPr/>
          <p:nvPr/>
        </p:nvSpPr>
        <p:spPr>
          <a:xfrm>
            <a:off x="9576144" y="270135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540CFC7-7EEA-4048-2731-32D5D73D8840}"/>
              </a:ext>
            </a:extLst>
          </p:cNvPr>
          <p:cNvSpPr/>
          <p:nvPr/>
        </p:nvSpPr>
        <p:spPr>
          <a:xfrm>
            <a:off x="1342426" y="3828604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ACF33C-A267-2F7C-7320-3A2ED7A595F0}"/>
              </a:ext>
            </a:extLst>
          </p:cNvPr>
          <p:cNvSpPr/>
          <p:nvPr/>
        </p:nvSpPr>
        <p:spPr>
          <a:xfrm>
            <a:off x="3758724" y="3828603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A71F4F-CBA0-4CB2-0B51-956EBEB99D9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224652" y="2357334"/>
            <a:ext cx="2719682" cy="455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D10516-F5D7-BD1D-A929-4F11170BCB5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502743" y="2357334"/>
            <a:ext cx="3189051" cy="455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175D24-FCDF-DF76-EC71-AF60353E1E4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016485" y="3350077"/>
            <a:ext cx="649758" cy="589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BC1287-D876-0BEE-CE1A-0F67154C452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224652" y="3350077"/>
            <a:ext cx="649722" cy="589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07D7570-86DD-9FF7-C8FB-6788E587039F}"/>
              </a:ext>
            </a:extLst>
          </p:cNvPr>
          <p:cNvSpPr/>
          <p:nvPr/>
        </p:nvSpPr>
        <p:spPr>
          <a:xfrm>
            <a:off x="8404771" y="378601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9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F0D2170-6987-437F-CD42-78909E4606A7}"/>
              </a:ext>
            </a:extLst>
          </p:cNvPr>
          <p:cNvCxnSpPr>
            <a:cxnSpLocks/>
            <a:stCxn id="6" idx="3"/>
            <a:endCxn id="13" idx="7"/>
          </p:cNvCxnSpPr>
          <p:nvPr/>
        </p:nvCxnSpPr>
        <p:spPr>
          <a:xfrm flipH="1">
            <a:off x="9078830" y="3350077"/>
            <a:ext cx="612964" cy="547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66BED93-5272-AC54-76FE-DDB9E0818970}"/>
              </a:ext>
            </a:extLst>
          </p:cNvPr>
          <p:cNvSpPr/>
          <p:nvPr/>
        </p:nvSpPr>
        <p:spPr>
          <a:xfrm>
            <a:off x="5825349" y="2701359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B60959D-C2ED-2154-6910-A8FEB9132919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flipH="1">
            <a:off x="6220204" y="2468636"/>
            <a:ext cx="3335" cy="23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8C3BA48-76AB-2D64-F38B-7F1FED943D79}"/>
              </a:ext>
            </a:extLst>
          </p:cNvPr>
          <p:cNvSpPr/>
          <p:nvPr/>
        </p:nvSpPr>
        <p:spPr>
          <a:xfrm>
            <a:off x="2546541" y="3828605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AAFED6-BBB3-1FFB-184E-AA59122D4604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 flipH="1">
            <a:off x="2941396" y="3461379"/>
            <a:ext cx="4052" cy="367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2CF544C4-DDCE-B40B-3AFD-A015C60F5CBB}"/>
              </a:ext>
            </a:extLst>
          </p:cNvPr>
          <p:cNvSpPr/>
          <p:nvPr/>
        </p:nvSpPr>
        <p:spPr>
          <a:xfrm>
            <a:off x="5825348" y="3828601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20BB1D3-42C6-4E99-A74C-221C5B5FCBC2}"/>
              </a:ext>
            </a:extLst>
          </p:cNvPr>
          <p:cNvCxnSpPr>
            <a:cxnSpLocks/>
            <a:stCxn id="15" idx="4"/>
            <a:endCxn id="36" idx="0"/>
          </p:cNvCxnSpPr>
          <p:nvPr/>
        </p:nvCxnSpPr>
        <p:spPr>
          <a:xfrm flipH="1">
            <a:off x="6220203" y="3461380"/>
            <a:ext cx="1" cy="367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973281B4-F9B0-E449-42B9-A0503CBC264C}"/>
              </a:ext>
            </a:extLst>
          </p:cNvPr>
          <p:cNvSpPr/>
          <p:nvPr/>
        </p:nvSpPr>
        <p:spPr>
          <a:xfrm>
            <a:off x="4795130" y="3822552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CEF047-05DC-6773-2744-5C49486402DF}"/>
              </a:ext>
            </a:extLst>
          </p:cNvPr>
          <p:cNvCxnSpPr>
            <a:cxnSpLocks/>
            <a:stCxn id="15" idx="3"/>
            <a:endCxn id="41" idx="0"/>
          </p:cNvCxnSpPr>
          <p:nvPr/>
        </p:nvCxnSpPr>
        <p:spPr>
          <a:xfrm flipH="1">
            <a:off x="5189985" y="3350078"/>
            <a:ext cx="751014" cy="472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745DE61-789E-FF52-BD7D-F0E7EB132C5C}"/>
              </a:ext>
            </a:extLst>
          </p:cNvPr>
          <p:cNvSpPr/>
          <p:nvPr/>
        </p:nvSpPr>
        <p:spPr>
          <a:xfrm>
            <a:off x="6847238" y="3786019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323317-2BEB-F479-93BA-409E243EFD83}"/>
              </a:ext>
            </a:extLst>
          </p:cNvPr>
          <p:cNvCxnSpPr>
            <a:cxnSpLocks/>
            <a:stCxn id="15" idx="5"/>
            <a:endCxn id="47" idx="1"/>
          </p:cNvCxnSpPr>
          <p:nvPr/>
        </p:nvCxnSpPr>
        <p:spPr>
          <a:xfrm>
            <a:off x="6499408" y="3350078"/>
            <a:ext cx="463480" cy="547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7283B943-BDC9-0BA7-2EAC-EA429BC5E0D8}"/>
              </a:ext>
            </a:extLst>
          </p:cNvPr>
          <p:cNvSpPr/>
          <p:nvPr/>
        </p:nvSpPr>
        <p:spPr>
          <a:xfrm>
            <a:off x="9567449" y="3780902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8E96F92-C5DB-7E66-E78F-172C94BC48E6}"/>
              </a:ext>
            </a:extLst>
          </p:cNvPr>
          <p:cNvCxnSpPr>
            <a:cxnSpLocks/>
            <a:stCxn id="6" idx="4"/>
            <a:endCxn id="55" idx="0"/>
          </p:cNvCxnSpPr>
          <p:nvPr/>
        </p:nvCxnSpPr>
        <p:spPr>
          <a:xfrm flipH="1">
            <a:off x="9962304" y="3461379"/>
            <a:ext cx="8695" cy="319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A0802955-DF35-ECF8-0E71-F7D2A32BF2FB}"/>
              </a:ext>
            </a:extLst>
          </p:cNvPr>
          <p:cNvSpPr/>
          <p:nvPr/>
        </p:nvSpPr>
        <p:spPr>
          <a:xfrm>
            <a:off x="10661731" y="3780902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098BA01-2EF6-E8B6-A183-EB396D9E8FEF}"/>
              </a:ext>
            </a:extLst>
          </p:cNvPr>
          <p:cNvCxnSpPr>
            <a:cxnSpLocks/>
            <a:stCxn id="6" idx="5"/>
            <a:endCxn id="59" idx="0"/>
          </p:cNvCxnSpPr>
          <p:nvPr/>
        </p:nvCxnSpPr>
        <p:spPr>
          <a:xfrm>
            <a:off x="10250203" y="3350077"/>
            <a:ext cx="806383" cy="430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가산 접합 92">
            <a:extLst>
              <a:ext uri="{FF2B5EF4-FFF2-40B4-BE49-F238E27FC236}">
                <a16:creationId xmlns:a16="http://schemas.microsoft.com/office/drawing/2014/main" id="{90AD09BD-BFB1-F429-F4A6-F852AE913C92}"/>
              </a:ext>
            </a:extLst>
          </p:cNvPr>
          <p:cNvSpPr/>
          <p:nvPr/>
        </p:nvSpPr>
        <p:spPr>
          <a:xfrm>
            <a:off x="2546238" y="3822552"/>
            <a:ext cx="781641" cy="760021"/>
          </a:xfrm>
          <a:prstGeom prst="flowChartSummingJunction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가산 접합 93">
            <a:extLst>
              <a:ext uri="{FF2B5EF4-FFF2-40B4-BE49-F238E27FC236}">
                <a16:creationId xmlns:a16="http://schemas.microsoft.com/office/drawing/2014/main" id="{7E4E7B66-9758-4C7A-B8D4-3292895169F3}"/>
              </a:ext>
            </a:extLst>
          </p:cNvPr>
          <p:cNvSpPr/>
          <p:nvPr/>
        </p:nvSpPr>
        <p:spPr>
          <a:xfrm>
            <a:off x="4788941" y="3822552"/>
            <a:ext cx="795897" cy="772805"/>
          </a:xfrm>
          <a:prstGeom prst="flowChartSummingJunction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8D517B5-DD0E-D27C-4E84-B315970838AE}"/>
              </a:ext>
            </a:extLst>
          </p:cNvPr>
          <p:cNvSpPr/>
          <p:nvPr/>
        </p:nvSpPr>
        <p:spPr>
          <a:xfrm>
            <a:off x="171352" y="4889388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42859D6-46E4-8156-38BA-97812DF444A8}"/>
              </a:ext>
            </a:extLst>
          </p:cNvPr>
          <p:cNvCxnSpPr>
            <a:cxnSpLocks/>
            <a:stCxn id="7" idx="3"/>
            <a:endCxn id="95" idx="0"/>
          </p:cNvCxnSpPr>
          <p:nvPr/>
        </p:nvCxnSpPr>
        <p:spPr>
          <a:xfrm flipH="1">
            <a:off x="566207" y="4477323"/>
            <a:ext cx="891869" cy="412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51DAE6F0-5B99-DCE5-CB97-CD104B4CF3E0}"/>
              </a:ext>
            </a:extLst>
          </p:cNvPr>
          <p:cNvSpPr/>
          <p:nvPr/>
        </p:nvSpPr>
        <p:spPr>
          <a:xfrm>
            <a:off x="1342425" y="4987646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516FEA8-BED4-6E87-54A2-A34E20FB4670}"/>
              </a:ext>
            </a:extLst>
          </p:cNvPr>
          <p:cNvCxnSpPr>
            <a:cxnSpLocks/>
            <a:stCxn id="7" idx="4"/>
            <a:endCxn id="100" idx="0"/>
          </p:cNvCxnSpPr>
          <p:nvPr/>
        </p:nvCxnSpPr>
        <p:spPr>
          <a:xfrm flipH="1">
            <a:off x="1737280" y="4588625"/>
            <a:ext cx="1" cy="39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A677AC67-47DC-9B84-7082-DBA9FC6C86A3}"/>
              </a:ext>
            </a:extLst>
          </p:cNvPr>
          <p:cNvSpPr/>
          <p:nvPr/>
        </p:nvSpPr>
        <p:spPr>
          <a:xfrm>
            <a:off x="2434943" y="4987646"/>
            <a:ext cx="789709" cy="760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6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454EF5C-B2FD-33B2-E5CE-249060847019}"/>
              </a:ext>
            </a:extLst>
          </p:cNvPr>
          <p:cNvCxnSpPr>
            <a:cxnSpLocks/>
            <a:stCxn id="7" idx="5"/>
            <a:endCxn id="105" idx="0"/>
          </p:cNvCxnSpPr>
          <p:nvPr/>
        </p:nvCxnSpPr>
        <p:spPr>
          <a:xfrm>
            <a:off x="2016485" y="4477323"/>
            <a:ext cx="813313" cy="510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가산 접합 108">
            <a:extLst>
              <a:ext uri="{FF2B5EF4-FFF2-40B4-BE49-F238E27FC236}">
                <a16:creationId xmlns:a16="http://schemas.microsoft.com/office/drawing/2014/main" id="{68E04E78-AAF4-548B-05C4-7FF3A70F1921}"/>
              </a:ext>
            </a:extLst>
          </p:cNvPr>
          <p:cNvSpPr/>
          <p:nvPr/>
        </p:nvSpPr>
        <p:spPr>
          <a:xfrm>
            <a:off x="1351640" y="4987645"/>
            <a:ext cx="781641" cy="760021"/>
          </a:xfrm>
          <a:prstGeom prst="flowChartSummingJunction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순서도: 가산 접합 109">
            <a:extLst>
              <a:ext uri="{FF2B5EF4-FFF2-40B4-BE49-F238E27FC236}">
                <a16:creationId xmlns:a16="http://schemas.microsoft.com/office/drawing/2014/main" id="{6F409C4A-8D9E-A1B0-609C-C69DC8992125}"/>
              </a:ext>
            </a:extLst>
          </p:cNvPr>
          <p:cNvSpPr/>
          <p:nvPr/>
        </p:nvSpPr>
        <p:spPr>
          <a:xfrm>
            <a:off x="2446746" y="4985905"/>
            <a:ext cx="789708" cy="760021"/>
          </a:xfrm>
          <a:prstGeom prst="flowChartSummingJunction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ADA6B52-5A18-6EAD-6679-18366BAA2B64}"/>
              </a:ext>
            </a:extLst>
          </p:cNvPr>
          <p:cNvSpPr txBox="1"/>
          <p:nvPr/>
        </p:nvSpPr>
        <p:spPr>
          <a:xfrm>
            <a:off x="5930092" y="4788135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561AA2D-63BD-AE2F-9F9B-C9B442B452F7}"/>
              </a:ext>
            </a:extLst>
          </p:cNvPr>
          <p:cNvSpPr txBox="1"/>
          <p:nvPr/>
        </p:nvSpPr>
        <p:spPr>
          <a:xfrm>
            <a:off x="8520791" y="5067448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5-4-8-16-17 : 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5-10-9-18-17 : 4</a:t>
            </a:r>
            <a:r>
              <a:rPr lang="ko-KR" altLang="en-US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266663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08DBA-C1AD-1E62-322A-60A3CB79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깊이우선탐색 </a:t>
            </a:r>
            <a:r>
              <a:rPr lang="ko-KR" altLang="en-US" dirty="0" err="1"/>
              <a:t>비재귀</a:t>
            </a:r>
            <a:r>
              <a:rPr lang="ko-KR" altLang="en-US" dirty="0"/>
              <a:t> 버전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BC9BA-4672-6B6A-BBCC-A904554C293B}"/>
              </a:ext>
            </a:extLst>
          </p:cNvPr>
          <p:cNvSpPr txBox="1"/>
          <p:nvPr/>
        </p:nvSpPr>
        <p:spPr>
          <a:xfrm>
            <a:off x="980573" y="2219826"/>
            <a:ext cx="53399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void </a:t>
            </a:r>
            <a:r>
              <a:rPr lang="en-US" altLang="ko-KR" sz="1800" b="1" i="0" u="none" strike="noStrike" baseline="0" dirty="0" err="1">
                <a:latin typeface="Courier New" panose="02070309020205020404" pitchFamily="49" charset="0"/>
              </a:rPr>
              <a:t>depth_first_tree_search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(node v)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</a:t>
            </a:r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stack_of_node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ko-KR" sz="1800" b="1" i="0" u="none" strike="noStrike" baseline="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visit v;</a:t>
            </a:r>
          </a:p>
          <a:p>
            <a:pPr algn="l"/>
            <a:r>
              <a:rPr lang="en-US" altLang="ko-KR" b="1" dirty="0"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push(S, v);</a:t>
            </a:r>
          </a:p>
          <a:p>
            <a:pPr algn="l"/>
            <a:r>
              <a:rPr lang="en-US" altLang="ko-KR" b="1" dirty="0">
                <a:latin typeface="Courier New" panose="02070309020205020404" pitchFamily="49" charset="0"/>
              </a:rPr>
              <a:t>	while (!empty(S)) {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	</a:t>
            </a:r>
            <a:r>
              <a:rPr lang="en-US" altLang="ko-KR" b="1" dirty="0">
                <a:latin typeface="Courier New" panose="02070309020205020404" pitchFamily="49" charset="0"/>
              </a:rPr>
              <a:t>v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 = pop(S);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	for (each child u of v) </a:t>
            </a: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			push(S, u);</a:t>
            </a:r>
          </a:p>
          <a:p>
            <a:pPr algn="l"/>
            <a:r>
              <a:rPr lang="en-US" altLang="ko-KR" b="1" dirty="0">
                <a:latin typeface="Courier New" panose="02070309020205020404" pitchFamily="49" charset="0"/>
              </a:rPr>
              <a:t>	}</a:t>
            </a:r>
            <a:endParaRPr lang="en-US" altLang="ko-KR" sz="1800" b="1" i="0" u="none" strike="noStrike" baseline="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08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64FE-CB4B-9756-71CA-07A51BE2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A566A-9BCB-519C-674F-65F40F2F7994}"/>
              </a:ext>
            </a:extLst>
          </p:cNvPr>
          <p:cNvSpPr txBox="1"/>
          <p:nvPr/>
        </p:nvSpPr>
        <p:spPr>
          <a:xfrm>
            <a:off x="782053" y="1690437"/>
            <a:ext cx="368562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BFS(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q;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depth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*visited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+1] {};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path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+1];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q.push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visited[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A23B6-068B-26D4-DAE2-25659F46144E}"/>
              </a:ext>
            </a:extLst>
          </p:cNvPr>
          <p:cNvSpPr txBox="1"/>
          <p:nvPr/>
        </p:nvSpPr>
        <p:spPr>
          <a:xfrm>
            <a:off x="4349417" y="1630278"/>
            <a:ext cx="32367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x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q.front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q.pop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(x ==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(!visited[x - 1])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q.push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 - 1);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path[x-1] = x;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visited[x - 1]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(!visited[x + 1])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q.push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 + 1);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path[x + 1] = x;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visited[x + 1]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(!visited[x * 2])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q.push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 * 2);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path[x * 2] = x;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visited[x * 2]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DAC37-624F-BCC3-9827-4511361CF2F4}"/>
              </a:ext>
            </a:extLst>
          </p:cNvPr>
          <p:cNvSpPr txBox="1"/>
          <p:nvPr/>
        </p:nvSpPr>
        <p:spPr>
          <a:xfrm>
            <a:off x="8097252" y="1720840"/>
            <a:ext cx="305724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length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(x !=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x = path[x];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length++;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length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2667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DA58C-1069-A25B-71BF-02F8EA68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숨바꼭질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D6C05-6A05-9A80-9D63-0BEC8BC4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Pruning</a:t>
            </a:r>
            <a:r>
              <a:rPr lang="ko-KR" altLang="en-US" dirty="0"/>
              <a:t>에 대한 고려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 err="1"/>
              <a:t>dst</a:t>
            </a:r>
            <a:r>
              <a:rPr lang="ko-KR" altLang="en-US" dirty="0"/>
              <a:t>의 절반보다 작다면 </a:t>
            </a:r>
            <a:r>
              <a:rPr lang="en-US" altLang="ko-KR" dirty="0"/>
              <a:t>x-1</a:t>
            </a:r>
            <a:r>
              <a:rPr lang="ko-KR" altLang="en-US" dirty="0"/>
              <a:t>을 고려할 필요는 없다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 err="1"/>
              <a:t>dst</a:t>
            </a:r>
            <a:r>
              <a:rPr lang="ko-KR" altLang="en-US" dirty="0"/>
              <a:t>보다 크다면 </a:t>
            </a:r>
            <a:r>
              <a:rPr lang="en-US" altLang="ko-KR" dirty="0"/>
              <a:t>x+1</a:t>
            </a:r>
            <a:r>
              <a:rPr lang="ko-KR" altLang="en-US" dirty="0"/>
              <a:t>을 고려할 필요는 없다</a:t>
            </a:r>
            <a:endParaRPr lang="en-US" altLang="ko-KR" dirty="0"/>
          </a:p>
          <a:p>
            <a:pPr lvl="1"/>
            <a:r>
              <a:rPr lang="en-US" altLang="ko-KR" dirty="0"/>
              <a:t>2x</a:t>
            </a:r>
            <a:r>
              <a:rPr lang="ko-KR" altLang="en-US" dirty="0"/>
              <a:t>가 </a:t>
            </a:r>
            <a:r>
              <a:rPr lang="en-US" altLang="ko-KR" dirty="0"/>
              <a:t>dst+1</a:t>
            </a:r>
            <a:r>
              <a:rPr lang="ko-KR" altLang="en-US" dirty="0"/>
              <a:t>보다 크다면 </a:t>
            </a:r>
            <a:r>
              <a:rPr lang="en-US" altLang="ko-KR" dirty="0"/>
              <a:t>2x</a:t>
            </a:r>
            <a:r>
              <a:rPr lang="ko-KR" altLang="en-US" dirty="0"/>
              <a:t>를 고려할 필요는 없다</a:t>
            </a:r>
            <a:endParaRPr lang="en-US" altLang="ko-KR" dirty="0"/>
          </a:p>
          <a:p>
            <a:pPr lvl="1"/>
            <a:r>
              <a:rPr lang="ko-KR" altLang="en-US" dirty="0"/>
              <a:t>그 밖에 좀 더 정밀한 조건을 넣을 수 있다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27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0602-2173-FCA9-2CFD-584C6A5A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맥주 마시면서 걸어가기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6C326-8DCA-DA10-BAFC-93D79509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송도에 사는 상근이와 친구들은 송도에서 열리는 </a:t>
            </a:r>
            <a:r>
              <a:rPr lang="ko-KR" altLang="en-US" dirty="0" err="1"/>
              <a:t>펜타포트</a:t>
            </a:r>
            <a:r>
              <a:rPr lang="ko-KR" altLang="en-US" dirty="0"/>
              <a:t> </a:t>
            </a:r>
            <a:r>
              <a:rPr lang="ko-KR" altLang="en-US" dirty="0" err="1"/>
              <a:t>락</a:t>
            </a:r>
            <a:r>
              <a:rPr lang="ko-KR" altLang="en-US" dirty="0"/>
              <a:t> 페스티벌에 가려고 한다</a:t>
            </a:r>
            <a:r>
              <a:rPr lang="en-US" altLang="ko-KR" dirty="0"/>
              <a:t>. </a:t>
            </a:r>
            <a:r>
              <a:rPr lang="ko-KR" altLang="en-US" dirty="0"/>
              <a:t>올해는 맥주를 마시면서 걸어가기로 했다</a:t>
            </a:r>
            <a:r>
              <a:rPr lang="en-US" altLang="ko-KR" dirty="0"/>
              <a:t>. </a:t>
            </a:r>
            <a:r>
              <a:rPr lang="ko-KR" altLang="en-US" dirty="0"/>
              <a:t>출발은 상근이네 집에서 하고</a:t>
            </a:r>
            <a:r>
              <a:rPr lang="en-US" altLang="ko-KR" dirty="0"/>
              <a:t>, </a:t>
            </a:r>
            <a:r>
              <a:rPr lang="ko-KR" altLang="en-US" dirty="0"/>
              <a:t>맥주 한 박스를 들고 출발한다</a:t>
            </a:r>
            <a:r>
              <a:rPr lang="en-US" altLang="ko-KR" dirty="0"/>
              <a:t>. </a:t>
            </a:r>
            <a:r>
              <a:rPr lang="ko-KR" altLang="en-US" dirty="0"/>
              <a:t>맥주 한 박스에는 맥주가 </a:t>
            </a:r>
            <a:r>
              <a:rPr lang="en-US" altLang="ko-KR" dirty="0"/>
              <a:t>20</a:t>
            </a:r>
            <a:r>
              <a:rPr lang="ko-KR" altLang="en-US" dirty="0"/>
              <a:t>개 들어있다</a:t>
            </a:r>
            <a:r>
              <a:rPr lang="en-US" altLang="ko-KR" dirty="0"/>
              <a:t>. </a:t>
            </a:r>
            <a:r>
              <a:rPr lang="ko-KR" altLang="en-US" dirty="0"/>
              <a:t>목이 마르면 안되기 때문에 </a:t>
            </a:r>
            <a:r>
              <a:rPr lang="en-US" altLang="ko-KR" dirty="0"/>
              <a:t>50</a:t>
            </a:r>
            <a:r>
              <a:rPr lang="ko-KR" altLang="en-US" dirty="0" err="1"/>
              <a:t>미터에</a:t>
            </a:r>
            <a:r>
              <a:rPr lang="ko-KR" altLang="en-US" dirty="0"/>
              <a:t> 한 </a:t>
            </a:r>
            <a:r>
              <a:rPr lang="ko-KR" altLang="en-US" dirty="0" err="1"/>
              <a:t>병씩</a:t>
            </a:r>
            <a:r>
              <a:rPr lang="ko-KR" altLang="en-US" dirty="0"/>
              <a:t> 마시려고 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50</a:t>
            </a:r>
            <a:r>
              <a:rPr lang="ko-KR" altLang="en-US" dirty="0"/>
              <a:t>미터를 가려면 그 직전에 맥주 한 병을 마셔야 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상근이의 집에서 페스티벌이 열리는 곳은 매우 먼 거리이다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맥주를 더 구매해야 할 수도 있다</a:t>
            </a:r>
            <a:r>
              <a:rPr lang="en-US" altLang="ko-KR" dirty="0"/>
              <a:t>. </a:t>
            </a:r>
            <a:r>
              <a:rPr lang="ko-KR" altLang="en-US" dirty="0"/>
              <a:t>미리 인터넷으로 조사를 해보니 다행히도 맥주를 파는 편의점이 있다</a:t>
            </a:r>
            <a:r>
              <a:rPr lang="en-US" altLang="ko-KR" dirty="0"/>
              <a:t>. </a:t>
            </a:r>
            <a:r>
              <a:rPr lang="ko-KR" altLang="en-US" dirty="0"/>
              <a:t>편의점에 들렸을 때</a:t>
            </a:r>
            <a:r>
              <a:rPr lang="en-US" altLang="ko-KR" dirty="0"/>
              <a:t>, </a:t>
            </a:r>
            <a:r>
              <a:rPr lang="ko-KR" altLang="en-US" dirty="0"/>
              <a:t>빈 병은 버리고 새 맥주 병을 살 수 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박스에 들어있는 맥주는 </a:t>
            </a:r>
            <a:r>
              <a:rPr lang="en-US" altLang="ko-KR" dirty="0"/>
              <a:t>20</a:t>
            </a:r>
            <a:r>
              <a:rPr lang="ko-KR" altLang="en-US" dirty="0"/>
              <a:t>병을 넘을 수 없다</a:t>
            </a:r>
            <a:r>
              <a:rPr lang="en-US" altLang="ko-KR" dirty="0"/>
              <a:t>. </a:t>
            </a:r>
            <a:r>
              <a:rPr lang="ko-KR" altLang="en-US" dirty="0"/>
              <a:t>편의점을 나선 직후에도 </a:t>
            </a:r>
            <a:r>
              <a:rPr lang="en-US" altLang="ko-KR" dirty="0"/>
              <a:t>50</a:t>
            </a:r>
            <a:r>
              <a:rPr lang="ko-KR" altLang="en-US" dirty="0"/>
              <a:t>미터를 가기 전에 맥주 한 병을 마셔야 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편의점</a:t>
            </a:r>
            <a:r>
              <a:rPr lang="en-US" altLang="ko-KR" dirty="0"/>
              <a:t>, </a:t>
            </a:r>
            <a:r>
              <a:rPr lang="ko-KR" altLang="en-US" dirty="0"/>
              <a:t>상근이네 집</a:t>
            </a:r>
            <a:r>
              <a:rPr lang="en-US" altLang="ko-KR" dirty="0"/>
              <a:t>, </a:t>
            </a:r>
            <a:r>
              <a:rPr lang="ko-KR" altLang="en-US" dirty="0" err="1"/>
              <a:t>펜타포트</a:t>
            </a:r>
            <a:r>
              <a:rPr lang="ko-KR" altLang="en-US" dirty="0"/>
              <a:t> </a:t>
            </a:r>
            <a:r>
              <a:rPr lang="ko-KR" altLang="en-US" dirty="0" err="1"/>
              <a:t>락</a:t>
            </a:r>
            <a:r>
              <a:rPr lang="ko-KR" altLang="en-US" dirty="0"/>
              <a:t> 페스티벌의 좌표가 주어진다</a:t>
            </a:r>
            <a:r>
              <a:rPr lang="en-US" altLang="ko-KR" dirty="0"/>
              <a:t>. </a:t>
            </a:r>
            <a:r>
              <a:rPr lang="ko-KR" altLang="en-US" dirty="0"/>
              <a:t>상근이와 친구들이 행복하게 페스티벌에 도착할 수 있는지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입력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첫째 줄에 테스트 케이스의 개수 </a:t>
            </a:r>
            <a:r>
              <a:rPr lang="en-US" altLang="ko-KR" dirty="0"/>
              <a:t>t</a:t>
            </a:r>
            <a:r>
              <a:rPr lang="ko-KR" altLang="en-US" dirty="0"/>
              <a:t>가 주어진다</a:t>
            </a:r>
            <a:r>
              <a:rPr lang="en-US" altLang="ko-KR" dirty="0"/>
              <a:t>. (t ≤ 50)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각 테스트 케이스의 첫째 줄에는 맥주를 파는 편의점의 개수 </a:t>
            </a:r>
            <a:r>
              <a:rPr lang="en-US" altLang="ko-KR" dirty="0"/>
              <a:t>n</a:t>
            </a:r>
            <a:r>
              <a:rPr lang="ko-KR" altLang="en-US" dirty="0"/>
              <a:t>이 주어진다</a:t>
            </a:r>
            <a:r>
              <a:rPr lang="en-US" altLang="ko-KR" dirty="0"/>
              <a:t>. (0 ≤ n ≤ 100).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다음 </a:t>
            </a:r>
            <a:r>
              <a:rPr lang="en-US" altLang="ko-KR" dirty="0"/>
              <a:t>n+2</a:t>
            </a:r>
            <a:r>
              <a:rPr lang="ko-KR" altLang="en-US" dirty="0"/>
              <a:t>개 줄에는 상근이네 집</a:t>
            </a:r>
            <a:r>
              <a:rPr lang="en-US" altLang="ko-KR" dirty="0"/>
              <a:t>, </a:t>
            </a:r>
            <a:r>
              <a:rPr lang="ko-KR" altLang="en-US" dirty="0"/>
              <a:t>편의점</a:t>
            </a:r>
            <a:r>
              <a:rPr lang="en-US" altLang="ko-KR" dirty="0"/>
              <a:t>, </a:t>
            </a:r>
            <a:r>
              <a:rPr lang="ko-KR" altLang="en-US" dirty="0" err="1"/>
              <a:t>펜타포트</a:t>
            </a:r>
            <a:r>
              <a:rPr lang="ko-KR" altLang="en-US" dirty="0"/>
              <a:t> </a:t>
            </a:r>
            <a:r>
              <a:rPr lang="ko-KR" altLang="en-US" dirty="0" err="1"/>
              <a:t>락</a:t>
            </a:r>
            <a:r>
              <a:rPr lang="ko-KR" altLang="en-US" dirty="0"/>
              <a:t> 페스티벌 좌표가 주어진다</a:t>
            </a:r>
            <a:r>
              <a:rPr lang="en-US" altLang="ko-KR" dirty="0"/>
              <a:t>. </a:t>
            </a:r>
            <a:r>
              <a:rPr lang="ko-KR" altLang="en-US" dirty="0"/>
              <a:t>각 좌표는 두 정수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로 이루어져 있다</a:t>
            </a:r>
            <a:r>
              <a:rPr lang="en-US" altLang="ko-KR" dirty="0"/>
              <a:t>. (</a:t>
            </a:r>
            <a:r>
              <a:rPr lang="ko-KR" altLang="en-US" dirty="0"/>
              <a:t>두 값 모두 미터</a:t>
            </a:r>
            <a:r>
              <a:rPr lang="en-US" altLang="ko-KR" dirty="0"/>
              <a:t>, -32768 ≤ x, y ≤ 32767)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송도는 직사각형 모양으로 생긴 도시이다</a:t>
            </a:r>
            <a:r>
              <a:rPr lang="en-US" altLang="ko-KR" dirty="0"/>
              <a:t>. </a:t>
            </a:r>
            <a:r>
              <a:rPr lang="ko-KR" altLang="en-US" dirty="0"/>
              <a:t>두 좌표 사이의 거리는 </a:t>
            </a:r>
            <a:r>
              <a:rPr lang="en-US" altLang="ko-KR" dirty="0"/>
              <a:t>x </a:t>
            </a:r>
            <a:r>
              <a:rPr lang="ko-KR" altLang="en-US" dirty="0"/>
              <a:t>좌표의 차이 </a:t>
            </a:r>
            <a:r>
              <a:rPr lang="en-US" altLang="ko-KR" dirty="0"/>
              <a:t>+ y </a:t>
            </a:r>
            <a:r>
              <a:rPr lang="ko-KR" altLang="en-US" dirty="0"/>
              <a:t>좌표의 차이 이다</a:t>
            </a:r>
            <a:r>
              <a:rPr lang="en-US" altLang="ko-KR" dirty="0"/>
              <a:t>. (</a:t>
            </a:r>
            <a:r>
              <a:rPr lang="ko-KR" altLang="en-US" dirty="0"/>
              <a:t>맨해튼 거리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출력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각 테스트 케이스에 대해서 상근이와 친구들이 행복하게 페스티벌에 갈 수 있으면 </a:t>
            </a:r>
            <a:r>
              <a:rPr lang="en-US" altLang="ko-KR" dirty="0"/>
              <a:t>"happy", </a:t>
            </a:r>
            <a:r>
              <a:rPr lang="ko-KR" altLang="en-US" dirty="0"/>
              <a:t>중간에 맥주가 바닥나서 더 이동할 수 없으면 </a:t>
            </a:r>
            <a:r>
              <a:rPr lang="en-US" altLang="ko-KR" dirty="0"/>
              <a:t>"sad"</a:t>
            </a:r>
            <a:r>
              <a:rPr lang="ko-KR" altLang="en-US" dirty="0"/>
              <a:t>를 출력한다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출처 </a:t>
            </a:r>
            <a:r>
              <a:rPr lang="en-US" altLang="ko-KR" dirty="0"/>
              <a:t>: https://www.acmicpc.net/problem/9205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260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DE2B0-A8BD-7302-041C-D397F2D1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 방법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064A5-382C-6C0A-3D1F-FA135635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 단순화</a:t>
            </a:r>
            <a:endParaRPr lang="en-US" altLang="ko-KR" dirty="0"/>
          </a:p>
          <a:p>
            <a:pPr lvl="1"/>
            <a:r>
              <a:rPr lang="en-US" altLang="ko-KR" dirty="0"/>
              <a:t>50m x 20</a:t>
            </a:r>
            <a:r>
              <a:rPr lang="ko-KR" altLang="en-US" dirty="0"/>
              <a:t>병 </a:t>
            </a:r>
            <a:r>
              <a:rPr lang="en-US" altLang="ko-KR" dirty="0"/>
              <a:t>= 1Km</a:t>
            </a:r>
          </a:p>
          <a:p>
            <a:pPr lvl="1"/>
            <a:r>
              <a:rPr lang="ko-KR" altLang="en-US" dirty="0"/>
              <a:t>한번에 </a:t>
            </a:r>
            <a:r>
              <a:rPr lang="en-US" altLang="ko-KR" dirty="0"/>
              <a:t>1Km </a:t>
            </a:r>
            <a:r>
              <a:rPr lang="ko-KR" altLang="en-US" dirty="0"/>
              <a:t>이상 갈 수 없다</a:t>
            </a:r>
            <a:endParaRPr lang="en-US" altLang="ko-KR" dirty="0"/>
          </a:p>
          <a:p>
            <a:r>
              <a:rPr lang="ko-KR" altLang="en-US" dirty="0"/>
              <a:t>인접행렬</a:t>
            </a:r>
            <a:endParaRPr lang="en-US" altLang="ko-KR" dirty="0"/>
          </a:p>
          <a:p>
            <a:pPr lvl="1"/>
            <a:r>
              <a:rPr lang="ko-KR" altLang="en-US" dirty="0"/>
              <a:t>출발지</a:t>
            </a:r>
            <a:r>
              <a:rPr lang="en-US" altLang="ko-KR" dirty="0"/>
              <a:t>, </a:t>
            </a:r>
            <a:r>
              <a:rPr lang="ko-KR" altLang="en-US" dirty="0"/>
              <a:t>목적지</a:t>
            </a:r>
            <a:r>
              <a:rPr lang="en-US" altLang="ko-KR" dirty="0"/>
              <a:t>(</a:t>
            </a:r>
            <a:r>
              <a:rPr lang="ko-KR" altLang="en-US" dirty="0"/>
              <a:t>페스티벌 장소</a:t>
            </a:r>
            <a:r>
              <a:rPr lang="en-US" altLang="ko-KR" dirty="0"/>
              <a:t>), </a:t>
            </a:r>
            <a:r>
              <a:rPr lang="ko-KR" altLang="en-US" dirty="0"/>
              <a:t>편의점</a:t>
            </a:r>
            <a:r>
              <a:rPr lang="en-US" altLang="ko-KR" dirty="0"/>
              <a:t>1, …, </a:t>
            </a:r>
            <a:r>
              <a:rPr lang="ko-KR" altLang="en-US" dirty="0"/>
              <a:t>편의점</a:t>
            </a:r>
            <a:r>
              <a:rPr lang="en-US" altLang="ko-KR" dirty="0"/>
              <a:t>N</a:t>
            </a:r>
          </a:p>
          <a:p>
            <a:pPr lvl="1"/>
            <a:r>
              <a:rPr lang="ko-KR" altLang="en-US" dirty="0"/>
              <a:t>각 지점에서 </a:t>
            </a:r>
            <a:r>
              <a:rPr lang="en-US" altLang="ko-KR" dirty="0"/>
              <a:t>1Km </a:t>
            </a:r>
            <a:r>
              <a:rPr lang="ko-KR" altLang="en-US" dirty="0"/>
              <a:t>이내의 거리에 있는 지점을 연결한다</a:t>
            </a:r>
            <a:endParaRPr lang="en-US" altLang="ko-KR" dirty="0"/>
          </a:p>
          <a:p>
            <a:pPr lvl="1"/>
            <a:r>
              <a:rPr lang="en-US" altLang="ko-KR" dirty="0"/>
              <a:t>1Km </a:t>
            </a:r>
            <a:r>
              <a:rPr lang="ko-KR" altLang="en-US" dirty="0"/>
              <a:t>이상의 거리는 연결 안함 </a:t>
            </a:r>
            <a:r>
              <a:rPr lang="en-US" altLang="ko-KR" dirty="0"/>
              <a:t>(</a:t>
            </a:r>
            <a:r>
              <a:rPr lang="ko-KR" altLang="en-US" dirty="0"/>
              <a:t>거리 무한대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최단거리 알고리즘</a:t>
            </a:r>
            <a:endParaRPr lang="en-US" altLang="ko-KR" dirty="0"/>
          </a:p>
          <a:p>
            <a:pPr lvl="1"/>
            <a:r>
              <a:rPr lang="en-US" altLang="ko-KR" dirty="0"/>
              <a:t>Dijkstra</a:t>
            </a:r>
            <a:r>
              <a:rPr lang="ko-KR" altLang="en-US" dirty="0"/>
              <a:t>또는 </a:t>
            </a:r>
            <a:r>
              <a:rPr lang="en-US" altLang="ko-KR" dirty="0"/>
              <a:t>Floyd </a:t>
            </a:r>
            <a:r>
              <a:rPr lang="ko-KR" altLang="en-US" dirty="0"/>
              <a:t>알고리즘을 적용한다</a:t>
            </a:r>
            <a:endParaRPr lang="en-US" altLang="ko-KR" dirty="0"/>
          </a:p>
          <a:p>
            <a:pPr lvl="2"/>
            <a:r>
              <a:rPr lang="ko-KR" altLang="en-US" dirty="0"/>
              <a:t>최단거리가 무한대가 아니면 도달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6936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DE2B0-A8BD-7302-041C-D397F2D1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 방법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064A5-382C-6C0A-3D1F-FA135635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상태공간트리</a:t>
            </a:r>
            <a:endParaRPr lang="en-US" altLang="ko-KR" dirty="0"/>
          </a:p>
          <a:p>
            <a:pPr lvl="1"/>
            <a:r>
              <a:rPr lang="ko-KR" altLang="en-US" dirty="0"/>
              <a:t>각 단계별로 목적지</a:t>
            </a:r>
            <a:r>
              <a:rPr lang="en-US" altLang="ko-KR" dirty="0"/>
              <a:t>(</a:t>
            </a:r>
            <a:r>
              <a:rPr lang="ko-KR" altLang="en-US" dirty="0"/>
              <a:t>페스티벌장소</a:t>
            </a:r>
            <a:r>
              <a:rPr lang="en-US" altLang="ko-KR" dirty="0"/>
              <a:t>), </a:t>
            </a:r>
            <a:r>
              <a:rPr lang="ko-KR" altLang="en-US" dirty="0"/>
              <a:t>편의점</a:t>
            </a:r>
            <a:r>
              <a:rPr lang="en-US" altLang="ko-KR" dirty="0"/>
              <a:t>1,…,</a:t>
            </a:r>
            <a:r>
              <a:rPr lang="ko-KR" altLang="en-US" dirty="0"/>
              <a:t>편의점</a:t>
            </a:r>
            <a:r>
              <a:rPr lang="en-US" altLang="ko-KR" dirty="0"/>
              <a:t>N</a:t>
            </a:r>
            <a:r>
              <a:rPr lang="ko-KR" altLang="en-US" dirty="0"/>
              <a:t>을 선택하는 문제</a:t>
            </a:r>
            <a:endParaRPr lang="en-US" altLang="ko-KR" dirty="0"/>
          </a:p>
          <a:p>
            <a:pPr lvl="1"/>
            <a:r>
              <a:rPr lang="ko-KR" altLang="en-US" dirty="0"/>
              <a:t>거리가 </a:t>
            </a:r>
            <a:r>
              <a:rPr lang="en-US" altLang="ko-KR" dirty="0"/>
              <a:t>1Km</a:t>
            </a:r>
            <a:r>
              <a:rPr lang="ko-KR" altLang="en-US" dirty="0"/>
              <a:t>가 넘는 지점을 선택하는 것은 유망하지 않다</a:t>
            </a:r>
            <a:endParaRPr lang="en-US" altLang="ko-KR" dirty="0"/>
          </a:p>
          <a:p>
            <a:r>
              <a:rPr lang="ko-KR" altLang="en-US" dirty="0"/>
              <a:t>탐색방법</a:t>
            </a:r>
            <a:endParaRPr lang="en-US" altLang="ko-KR" dirty="0"/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Leaf node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반드시 가지 않아도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페스티벌장소가 선택 가능하면 종료</a:t>
            </a:r>
            <a:endParaRPr lang="en-US" altLang="ko-KR" dirty="0"/>
          </a:p>
          <a:p>
            <a:pPr lvl="1"/>
            <a:r>
              <a:rPr lang="en-US" altLang="ko-KR" dirty="0"/>
              <a:t>BFS</a:t>
            </a:r>
            <a:r>
              <a:rPr lang="ko-KR" altLang="en-US" dirty="0"/>
              <a:t>는 재방문 방지 설계가 어려우나 문제 특성상 </a:t>
            </a:r>
            <a:r>
              <a:rPr lang="ko-KR" altLang="en-US" dirty="0" err="1"/>
              <a:t>삼촌노드에</a:t>
            </a:r>
            <a:r>
              <a:rPr lang="ko-KR" altLang="en-US" dirty="0"/>
              <a:t> 방문했어도 다시 방문할 필요 없음 </a:t>
            </a:r>
            <a:r>
              <a:rPr lang="en-US" altLang="ko-KR" dirty="0"/>
              <a:t>(</a:t>
            </a:r>
            <a:r>
              <a:rPr lang="ko-KR" altLang="en-US" dirty="0"/>
              <a:t>같은 위치까지 이미 </a:t>
            </a:r>
            <a:r>
              <a:rPr lang="ko-KR" altLang="en-US" dirty="0" err="1"/>
              <a:t>도달했었다는</a:t>
            </a:r>
            <a:r>
              <a:rPr lang="ko-KR" altLang="en-US" dirty="0"/>
              <a:t> 의미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DFS</a:t>
            </a:r>
            <a:r>
              <a:rPr lang="ko-KR" altLang="en-US" dirty="0"/>
              <a:t>는 </a:t>
            </a:r>
            <a:r>
              <a:rPr lang="en-US" altLang="ko-KR" dirty="0"/>
              <a:t>root</a:t>
            </a:r>
            <a:r>
              <a:rPr lang="ko-KR" altLang="en-US" dirty="0"/>
              <a:t>에서 해당 노드까지의 경로상에서만 재방문 방지를 하면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325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B9268-B8F7-A202-AEC6-B5255CB7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 vs BFS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8E8CB-F3EF-445A-9E37-C04C20F2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Leaf node</a:t>
            </a:r>
            <a:r>
              <a:rPr lang="ko-KR" altLang="en-US" dirty="0"/>
              <a:t>까지 반드시 방문하여야 하는 경우</a:t>
            </a:r>
            <a:endParaRPr lang="en-US" altLang="ko-KR" dirty="0"/>
          </a:p>
          <a:p>
            <a:pPr lvl="1"/>
            <a:r>
              <a:rPr lang="en-US" altLang="ko-KR" dirty="0"/>
              <a:t>DFS</a:t>
            </a:r>
            <a:r>
              <a:rPr lang="ko-KR" altLang="en-US" dirty="0"/>
              <a:t>가 유리</a:t>
            </a:r>
            <a:endParaRPr lang="en-US" altLang="ko-KR" dirty="0"/>
          </a:p>
          <a:p>
            <a:r>
              <a:rPr lang="ko-KR" altLang="en-US" dirty="0"/>
              <a:t>경로의 특징을</a:t>
            </a:r>
            <a:r>
              <a:rPr lang="en-US" altLang="ko-KR" dirty="0"/>
              <a:t> </a:t>
            </a:r>
            <a:r>
              <a:rPr lang="ko-KR" altLang="en-US" dirty="0"/>
              <a:t>저장해야 하는 경우</a:t>
            </a:r>
            <a:endParaRPr lang="en-US" altLang="ko-KR" dirty="0"/>
          </a:p>
          <a:p>
            <a:pPr lvl="1"/>
            <a:r>
              <a:rPr lang="en-US" altLang="ko-KR" dirty="0"/>
              <a:t>DFS</a:t>
            </a:r>
            <a:r>
              <a:rPr lang="ko-KR" altLang="en-US" dirty="0"/>
              <a:t>는 </a:t>
            </a:r>
            <a:r>
              <a:rPr lang="en-US" altLang="ko-KR" dirty="0"/>
              <a:t>root</a:t>
            </a:r>
            <a:r>
              <a:rPr lang="ko-KR" altLang="en-US" dirty="0"/>
              <a:t>에서 현재 탐색중인 </a:t>
            </a:r>
            <a:r>
              <a:rPr lang="en-US" altLang="ko-KR" dirty="0"/>
              <a:t>node</a:t>
            </a:r>
            <a:r>
              <a:rPr lang="ko-KR" altLang="en-US" dirty="0"/>
              <a:t>까지만 저장하면 됨</a:t>
            </a:r>
            <a:endParaRPr lang="en-US" altLang="ko-KR" dirty="0"/>
          </a:p>
          <a:p>
            <a:pPr lvl="1"/>
            <a:r>
              <a:rPr lang="en-US" altLang="ko-KR" dirty="0"/>
              <a:t>BFS</a:t>
            </a:r>
            <a:r>
              <a:rPr lang="ko-KR" altLang="en-US" dirty="0"/>
              <a:t>는 전체를 저장해야 할 수 있음</a:t>
            </a:r>
            <a:r>
              <a:rPr lang="en-US" altLang="ko-KR" dirty="0"/>
              <a:t>+</a:t>
            </a:r>
          </a:p>
          <a:p>
            <a:r>
              <a:rPr lang="ko-KR" altLang="en-US" dirty="0"/>
              <a:t>최단거리를 구하는 문제</a:t>
            </a:r>
            <a:endParaRPr lang="en-US" altLang="ko-KR" dirty="0"/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depth</a:t>
            </a:r>
            <a:r>
              <a:rPr lang="ko-KR" altLang="en-US" dirty="0"/>
              <a:t>가 거리에 해당</a:t>
            </a:r>
            <a:endParaRPr lang="en-US" altLang="ko-KR" dirty="0"/>
          </a:p>
          <a:p>
            <a:pPr lvl="1"/>
            <a:r>
              <a:rPr lang="ko-KR" altLang="en-US" dirty="0"/>
              <a:t>짧은 </a:t>
            </a:r>
            <a:r>
              <a:rPr lang="en-US" altLang="ko-KR" dirty="0"/>
              <a:t>depth </a:t>
            </a:r>
            <a:r>
              <a:rPr lang="ko-KR" altLang="en-US" dirty="0"/>
              <a:t>부터 탐색하는 </a:t>
            </a:r>
            <a:r>
              <a:rPr lang="en-US" altLang="ko-KR" dirty="0"/>
              <a:t>BFS</a:t>
            </a:r>
            <a:r>
              <a:rPr lang="ko-KR" altLang="en-US" dirty="0"/>
              <a:t>의 특성에 부합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671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F4770-41CA-59CA-487C-A63ED764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너비우선탐색 </a:t>
            </a:r>
            <a:r>
              <a:rPr lang="en-US" altLang="ko-KR" dirty="0"/>
              <a:t>(Breadth First Search)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54AC5-6409-28FE-37A0-63422595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너비우선검색</a:t>
            </a:r>
            <a:r>
              <a:rPr lang="en-US" altLang="ko-KR" dirty="0"/>
              <a:t>(Breadth-First Search)</a:t>
            </a:r>
            <a:r>
              <a:rPr lang="ko-KR" altLang="en-US" dirty="0"/>
              <a:t>순서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루트 노드를 먼저 검색한다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다음에 수준 </a:t>
            </a:r>
            <a:r>
              <a:rPr lang="en-US" altLang="ko-KR" dirty="0"/>
              <a:t>1</a:t>
            </a:r>
            <a:r>
              <a:rPr lang="ko-KR" altLang="en-US" dirty="0"/>
              <a:t>에 있는 모든 노드를 검색한다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왼쪽에서 오른쪽으로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다음에 수준 </a:t>
            </a:r>
            <a:r>
              <a:rPr lang="en-US" altLang="ko-KR" dirty="0"/>
              <a:t>2</a:t>
            </a:r>
            <a:r>
              <a:rPr lang="ko-KR" altLang="en-US" dirty="0"/>
              <a:t>에 있는 모든 노드를 검색한다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왼쪽에서 오른쪽으로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Queue</a:t>
            </a:r>
            <a:r>
              <a:rPr lang="ko-KR" altLang="en-US" dirty="0"/>
              <a:t>를 이용하여 구현할 수 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82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7ED4B-1797-B4B2-6684-805B4C4C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너비우선탐색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F074B-3D5A-2B7D-82CF-422B15380DB2}"/>
              </a:ext>
            </a:extLst>
          </p:cNvPr>
          <p:cNvSpPr txBox="1"/>
          <p:nvPr/>
        </p:nvSpPr>
        <p:spPr>
          <a:xfrm>
            <a:off x="1263316" y="1624263"/>
            <a:ext cx="53399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breadth_first</a:t>
            </a:r>
            <a:endParaRPr lang="en-US" altLang="ko-KR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state_space_tree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T, number&amp; best)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queue_of_node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Q;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node u, v;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initialize(Q);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v = root of T;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enqueue(</a:t>
            </a:r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Q,v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while(!empty(Q)) {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dequeue(</a:t>
            </a:r>
            <a:r>
              <a:rPr lang="en-US" altLang="ko-KR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Q,v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for(each child u of v) {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1800" b="1" i="0" u="none" strike="noStrike" baseline="0" dirty="0">
                <a:solidFill>
                  <a:srgbClr val="3333CD"/>
                </a:solidFill>
                <a:latin typeface="Courier New" panose="02070309020205020404" pitchFamily="49" charset="0"/>
              </a:rPr>
              <a:t>			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enqueue(</a:t>
            </a:r>
            <a:r>
              <a:rPr lang="en-US" altLang="ko-KR" sz="1800" b="1" i="0" u="none" strike="noStrike" baseline="0" dirty="0" err="1">
                <a:latin typeface="Courier New" panose="02070309020205020404" pitchFamily="49" charset="0"/>
              </a:rPr>
              <a:t>Q,u</a:t>
            </a:r>
            <a:r>
              <a:rPr lang="en-US" altLang="ko-KR" sz="1800" b="1" i="0" u="none" strike="noStrike" baseline="0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1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D9F7-EC65-C9D9-0651-0A1868D5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4-Queens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F958D-6608-93C5-6464-B577B309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Queen</a:t>
            </a:r>
            <a:r>
              <a:rPr lang="ko-KR" altLang="en-US" dirty="0"/>
              <a:t>을 서로 상대방을 위협하지 않도록 </a:t>
            </a:r>
            <a:r>
              <a:rPr lang="en-US" altLang="ko-KR" dirty="0"/>
              <a:t>4x4 </a:t>
            </a:r>
            <a:r>
              <a:rPr lang="ko-KR" altLang="en-US" dirty="0"/>
              <a:t>서양장기</a:t>
            </a:r>
            <a:r>
              <a:rPr lang="en-US" altLang="ko-KR" dirty="0"/>
              <a:t>(chess)</a:t>
            </a:r>
            <a:r>
              <a:rPr lang="ko-KR" altLang="en-US" dirty="0"/>
              <a:t>판에 위치시키는 문제</a:t>
            </a:r>
            <a:endParaRPr lang="en-US" altLang="ko-KR" dirty="0"/>
          </a:p>
          <a:p>
            <a:r>
              <a:rPr lang="ko-KR" altLang="en-US" dirty="0"/>
              <a:t>서로 상대방을 위협하지 않기 위해서는 같은 행이나</a:t>
            </a:r>
            <a:r>
              <a:rPr lang="en-US" altLang="ko-KR" dirty="0"/>
              <a:t>, </a:t>
            </a:r>
            <a:r>
              <a:rPr lang="ko-KR" altLang="en-US" dirty="0"/>
              <a:t>같은 열이나</a:t>
            </a:r>
            <a:r>
              <a:rPr lang="en-US" altLang="ko-KR" dirty="0"/>
              <a:t>, </a:t>
            </a:r>
            <a:r>
              <a:rPr lang="ko-KR" altLang="en-US" dirty="0"/>
              <a:t>같은 대각선 상에 위치하지 않아야 한다</a:t>
            </a:r>
            <a:r>
              <a:rPr lang="en-US" altLang="ko-KR" dirty="0"/>
              <a:t>. (</a:t>
            </a:r>
            <a:r>
              <a:rPr lang="ko-KR" altLang="en-US" dirty="0"/>
              <a:t>다음 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무작정 알고리즘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Queen</a:t>
            </a:r>
            <a:r>
              <a:rPr lang="ko-KR" altLang="en-US" dirty="0"/>
              <a:t>을 각각 다른 행에 할당한 후에</a:t>
            </a:r>
            <a:r>
              <a:rPr lang="en-US" altLang="ko-KR" dirty="0"/>
              <a:t>, </a:t>
            </a:r>
            <a:r>
              <a:rPr lang="ko-KR" altLang="en-US" dirty="0"/>
              <a:t>어떤 열에 위치하면 해답은 얻을 수 있는지를 차례대로 점검해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Queen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개의 열 중에서 한 열에 위치할 수 있기 때문에</a:t>
            </a:r>
            <a:r>
              <a:rPr lang="en-US" altLang="ko-KR" dirty="0"/>
              <a:t>,</a:t>
            </a:r>
            <a:r>
              <a:rPr lang="ko-KR" altLang="en-US" dirty="0"/>
              <a:t>해답을 얻기 위해서 점검해 보아야 하는 모든 경우의 수는</a:t>
            </a:r>
            <a:endParaRPr lang="en-US" altLang="ko-KR" dirty="0"/>
          </a:p>
          <a:p>
            <a:pPr lvl="1"/>
            <a:r>
              <a:rPr lang="en-US" altLang="ko-KR" dirty="0"/>
              <a:t>4x4x4x4=256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51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95BA3-29B2-23B7-D72F-458379E3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4-Queens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413FE-1571-68A7-6E3E-285ADF3E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배치가 안되는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405DD-C177-E693-8A6D-B3775C5B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09" y="3269290"/>
            <a:ext cx="3539613" cy="17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0A1D-AC55-B44D-17FC-E7E7837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상태공간트리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FD4890-01CB-0B76-184C-8E3F156B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28" y="2385358"/>
            <a:ext cx="5584723" cy="3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0602-2173-FCA9-2CFD-584C6A5A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상태공간트리의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6C326-8DCA-DA10-BAFC-93D79509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루트 노드에서 리프 노드</a:t>
            </a:r>
            <a:r>
              <a:rPr lang="en-US" altLang="ko-KR" dirty="0"/>
              <a:t>(leaf node)</a:t>
            </a:r>
            <a:r>
              <a:rPr lang="ko-KR" altLang="en-US" dirty="0"/>
              <a:t>까지의 경로는 해답후보</a:t>
            </a:r>
            <a:r>
              <a:rPr lang="en-US" altLang="ko-KR" dirty="0"/>
              <a:t>(candidate solution)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깊이우선검색을 하여 그 해답후보 중에서 해답을 찾을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해답이 될 가능성이 전혀 없는 노드의 </a:t>
            </a:r>
            <a:r>
              <a:rPr lang="ko-KR" altLang="en-US" dirty="0" err="1"/>
              <a:t>후손노드</a:t>
            </a:r>
            <a:r>
              <a:rPr lang="en-US" altLang="ko-KR" dirty="0"/>
              <a:t>(descendant)</a:t>
            </a:r>
            <a:r>
              <a:rPr lang="ko-KR" altLang="en-US" dirty="0"/>
              <a:t>들도 모두 검색해야 하므로 비효율적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36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11876</TotalTime>
  <Words>2107</Words>
  <Application>Microsoft Office PowerPoint</Application>
  <PresentationFormat>와이드스크린</PresentationFormat>
  <Paragraphs>301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</vt:lpstr>
      <vt:lpstr>돋움체</vt:lpstr>
      <vt:lpstr>맑은 고딕</vt:lpstr>
      <vt:lpstr>Arial</vt:lpstr>
      <vt:lpstr>Cambria Math</vt:lpstr>
      <vt:lpstr>Courier New</vt:lpstr>
      <vt:lpstr>Office 테마</vt:lpstr>
      <vt:lpstr>컴퓨터 알고리즘</vt:lpstr>
      <vt:lpstr>깊이우선탐색 (Depth First Search)</vt:lpstr>
      <vt:lpstr>깊이우선탐색 비재귀 버전</vt:lpstr>
      <vt:lpstr>너비우선탐색 (Breadth First Search)</vt:lpstr>
      <vt:lpstr>너비우선탐색</vt:lpstr>
      <vt:lpstr>4-Queens 문제</vt:lpstr>
      <vt:lpstr>4-Queens 문제</vt:lpstr>
      <vt:lpstr>상태공간트리</vt:lpstr>
      <vt:lpstr>상태공간트리의 활용</vt:lpstr>
      <vt:lpstr>상태공간트리의 활용</vt:lpstr>
      <vt:lpstr>되추적 알고리즘</vt:lpstr>
      <vt:lpstr>되추적 알고리즘</vt:lpstr>
      <vt:lpstr>PowerPoint 프레젠테이션</vt:lpstr>
      <vt:lpstr>PowerPoint 프레젠테이션</vt:lpstr>
      <vt:lpstr>검색회수비교</vt:lpstr>
      <vt:lpstr>개선된 되추적 알고리즘</vt:lpstr>
      <vt:lpstr>n-Qeens 문제</vt:lpstr>
      <vt:lpstr>n-Qeens 문제의 유망함수</vt:lpstr>
      <vt:lpstr>n-Queens 문제의 되추적 알고리즘</vt:lpstr>
      <vt:lpstr>n-Queens 문제의 복잡도</vt:lpstr>
      <vt:lpstr>Monte-Carlo 기법</vt:lpstr>
      <vt:lpstr>색칠하기 문제</vt:lpstr>
      <vt:lpstr>색칠하기 문제의 상태공간트리</vt:lpstr>
      <vt:lpstr>색칠하기 문제 - 되추적</vt:lpstr>
      <vt:lpstr>색칠하기 문제 - 알고리즘</vt:lpstr>
      <vt:lpstr>색칠하기 문제 - 알고리즘</vt:lpstr>
      <vt:lpstr>숨바꼭질 문제</vt:lpstr>
      <vt:lpstr>숨바꼭질 문제</vt:lpstr>
      <vt:lpstr>숨바꼭질 문제의 상태공간트리</vt:lpstr>
      <vt:lpstr>숨바꼭질 알고리즘</vt:lpstr>
      <vt:lpstr>숨바꼭질 알고리즘</vt:lpstr>
      <vt:lpstr>맥주 마시면서 걸어가기</vt:lpstr>
      <vt:lpstr>문제해결 방법1</vt:lpstr>
      <vt:lpstr>문제해결 방법2</vt:lpstr>
      <vt:lpstr>DFS vs BFS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김 경중</cp:lastModifiedBy>
  <cp:revision>241</cp:revision>
  <dcterms:created xsi:type="dcterms:W3CDTF">2022-01-30T06:22:59Z</dcterms:created>
  <dcterms:modified xsi:type="dcterms:W3CDTF">2022-06-01T13:31:05Z</dcterms:modified>
</cp:coreProperties>
</file>