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69" r:id="rId2"/>
    <p:sldId id="258" r:id="rId3"/>
    <p:sldId id="279" r:id="rId4"/>
    <p:sldId id="272" r:id="rId5"/>
    <p:sldId id="280" r:id="rId6"/>
    <p:sldId id="282" r:id="rId7"/>
    <p:sldId id="259" r:id="rId8"/>
    <p:sldId id="271" r:id="rId9"/>
    <p:sldId id="260" r:id="rId10"/>
    <p:sldId id="273" r:id="rId11"/>
    <p:sldId id="276" r:id="rId12"/>
    <p:sldId id="277" r:id="rId13"/>
    <p:sldId id="274" r:id="rId14"/>
    <p:sldId id="275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55" autoAdjust="0"/>
  </p:normalViewPr>
  <p:slideViewPr>
    <p:cSldViewPr snapToGrid="0">
      <p:cViewPr varScale="1">
        <p:scale>
          <a:sx n="87" d="100"/>
          <a:sy n="87" d="100"/>
        </p:scale>
        <p:origin x="64" y="256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0D917F58-5888-4645-B5C7-F7C1BA12BB9D}"/>
    <pc:docChg chg="undo custSel addSld delSld modSld sldOrd">
      <pc:chgData name="김 경중" userId="e0982fc9908e6909" providerId="LiveId" clId="{0D917F58-5888-4645-B5C7-F7C1BA12BB9D}" dt="2022-03-10T03:00:54.734" v="3295" actId="5793"/>
      <pc:docMkLst>
        <pc:docMk/>
      </pc:docMkLst>
      <pc:sldChg chg="del">
        <pc:chgData name="김 경중" userId="e0982fc9908e6909" providerId="LiveId" clId="{0D917F58-5888-4645-B5C7-F7C1BA12BB9D}" dt="2022-03-05T09:12:36.590" v="2" actId="47"/>
        <pc:sldMkLst>
          <pc:docMk/>
          <pc:sldMk cId="3388953045" sldId="257"/>
        </pc:sldMkLst>
      </pc:sldChg>
      <pc:sldChg chg="modSp">
        <pc:chgData name="김 경중" userId="e0982fc9908e6909" providerId="LiveId" clId="{0D917F58-5888-4645-B5C7-F7C1BA12BB9D}" dt="2022-03-07T08:56:33.538" v="1717" actId="20577"/>
        <pc:sldMkLst>
          <pc:docMk/>
          <pc:sldMk cId="150349651" sldId="258"/>
        </pc:sldMkLst>
        <pc:spChg chg="mod">
          <ac:chgData name="김 경중" userId="e0982fc9908e6909" providerId="LiveId" clId="{0D917F58-5888-4645-B5C7-F7C1BA12BB9D}" dt="2022-03-07T08:56:33.538" v="1717" actId="20577"/>
          <ac:spMkLst>
            <pc:docMk/>
            <pc:sldMk cId="150349651" sldId="258"/>
            <ac:spMk id="3" creationId="{5CCAD02D-C7DF-4B04-AD29-AE6BEE097B0A}"/>
          </ac:spMkLst>
        </pc:spChg>
      </pc:sldChg>
      <pc:sldChg chg="modSp add mod">
        <pc:chgData name="김 경중" userId="e0982fc9908e6909" providerId="LiveId" clId="{0D917F58-5888-4645-B5C7-F7C1BA12BB9D}" dt="2022-03-07T10:22:51.318" v="2456"/>
        <pc:sldMkLst>
          <pc:docMk/>
          <pc:sldMk cId="1708863749" sldId="259"/>
        </pc:sldMkLst>
        <pc:spChg chg="mod">
          <ac:chgData name="김 경중" userId="e0982fc9908e6909" providerId="LiveId" clId="{0D917F58-5888-4645-B5C7-F7C1BA12BB9D}" dt="2022-03-07T10:22:28.149" v="2435" actId="27636"/>
          <ac:spMkLst>
            <pc:docMk/>
            <pc:sldMk cId="1708863749" sldId="259"/>
            <ac:spMk id="2" creationId="{44410171-8E11-4E6C-BF61-D7C4F5969A02}"/>
          </ac:spMkLst>
        </pc:spChg>
        <pc:spChg chg="mod">
          <ac:chgData name="김 경중" userId="e0982fc9908e6909" providerId="LiveId" clId="{0D917F58-5888-4645-B5C7-F7C1BA12BB9D}" dt="2022-03-07T10:22:51.318" v="2456"/>
          <ac:spMkLst>
            <pc:docMk/>
            <pc:sldMk cId="1708863749" sldId="259"/>
            <ac:spMk id="3" creationId="{FA16380F-6B6F-4E3D-82FF-CC0887008D8A}"/>
          </ac:spMkLst>
        </pc:spChg>
      </pc:sldChg>
      <pc:sldChg chg="addSp delSp modSp add mod">
        <pc:chgData name="김 경중" userId="e0982fc9908e6909" providerId="LiveId" clId="{0D917F58-5888-4645-B5C7-F7C1BA12BB9D}" dt="2022-03-06T08:17:52.928" v="933" actId="20577"/>
        <pc:sldMkLst>
          <pc:docMk/>
          <pc:sldMk cId="3329365336" sldId="260"/>
        </pc:sldMkLst>
        <pc:spChg chg="mod">
          <ac:chgData name="김 경중" userId="e0982fc9908e6909" providerId="LiveId" clId="{0D917F58-5888-4645-B5C7-F7C1BA12BB9D}" dt="2022-03-06T06:26:00.841" v="872" actId="20577"/>
          <ac:spMkLst>
            <pc:docMk/>
            <pc:sldMk cId="3329365336" sldId="260"/>
            <ac:spMk id="2" creationId="{24B86C36-C17A-4F97-9586-CB8BF0B7EBAE}"/>
          </ac:spMkLst>
        </pc:spChg>
        <pc:spChg chg="mod">
          <ac:chgData name="김 경중" userId="e0982fc9908e6909" providerId="LiveId" clId="{0D917F58-5888-4645-B5C7-F7C1BA12BB9D}" dt="2022-03-06T08:17:52.928" v="933" actId="20577"/>
          <ac:spMkLst>
            <pc:docMk/>
            <pc:sldMk cId="3329365336" sldId="260"/>
            <ac:spMk id="3" creationId="{B3510D48-CC08-4599-B457-8F0D5EE490F1}"/>
          </ac:spMkLst>
        </pc:spChg>
        <pc:spChg chg="add del">
          <ac:chgData name="김 경중" userId="e0982fc9908e6909" providerId="LiveId" clId="{0D917F58-5888-4645-B5C7-F7C1BA12BB9D}" dt="2022-03-06T08:17:17.212" v="929"/>
          <ac:spMkLst>
            <pc:docMk/>
            <pc:sldMk cId="3329365336" sldId="260"/>
            <ac:spMk id="4" creationId="{6CFB4136-90EA-4A15-8515-A9D0664A62C5}"/>
          </ac:spMkLst>
        </pc:spChg>
        <pc:picChg chg="add del">
          <ac:chgData name="김 경중" userId="e0982fc9908e6909" providerId="LiveId" clId="{0D917F58-5888-4645-B5C7-F7C1BA12BB9D}" dt="2022-03-06T08:17:17.212" v="929"/>
          <ac:picMkLst>
            <pc:docMk/>
            <pc:sldMk cId="3329365336" sldId="260"/>
            <ac:picMk id="1026" creationId="{0B577FA7-BDF0-4ACA-9322-F8412C8737D9}"/>
          </ac:picMkLst>
        </pc:pic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564611949" sldId="261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199198132" sldId="262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235730260" sldId="263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4107522237" sldId="264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177820008" sldId="265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1455328682" sldId="266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842062713" sldId="267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460770245" sldId="268"/>
        </pc:sldMkLst>
      </pc:sldChg>
      <pc:sldChg chg="add del">
        <pc:chgData name="김 경중" userId="e0982fc9908e6909" providerId="LiveId" clId="{0D917F58-5888-4645-B5C7-F7C1BA12BB9D}" dt="2022-03-08T04:18:15.977" v="3228" actId="47"/>
        <pc:sldMkLst>
          <pc:docMk/>
          <pc:sldMk cId="3180182565" sldId="270"/>
        </pc:sldMkLst>
      </pc:sldChg>
      <pc:sldChg chg="addSp modSp new mod">
        <pc:chgData name="김 경중" userId="e0982fc9908e6909" providerId="LiveId" clId="{0D917F58-5888-4645-B5C7-F7C1BA12BB9D}" dt="2022-03-10T03:00:54.734" v="3295" actId="5793"/>
        <pc:sldMkLst>
          <pc:docMk/>
          <pc:sldMk cId="377539077" sldId="271"/>
        </pc:sldMkLst>
        <pc:spChg chg="mod">
          <ac:chgData name="김 경중" userId="e0982fc9908e6909" providerId="LiveId" clId="{0D917F58-5888-4645-B5C7-F7C1BA12BB9D}" dt="2022-03-07T09:45:44.522" v="2153" actId="20577"/>
          <ac:spMkLst>
            <pc:docMk/>
            <pc:sldMk cId="377539077" sldId="271"/>
            <ac:spMk id="2" creationId="{EBA2D3E2-F746-44B6-BC6B-7854F2C7AB36}"/>
          </ac:spMkLst>
        </pc:spChg>
        <pc:spChg chg="mod">
          <ac:chgData name="김 경중" userId="e0982fc9908e6909" providerId="LiveId" clId="{0D917F58-5888-4645-B5C7-F7C1BA12BB9D}" dt="2022-03-10T03:00:54.734" v="3295" actId="5793"/>
          <ac:spMkLst>
            <pc:docMk/>
            <pc:sldMk cId="377539077" sldId="271"/>
            <ac:spMk id="3" creationId="{E4E52213-9347-4F81-8DE1-2CA3C3220ACF}"/>
          </ac:spMkLst>
        </pc:spChg>
        <pc:picChg chg="add mod">
          <ac:chgData name="김 경중" userId="e0982fc9908e6909" providerId="LiveId" clId="{0D917F58-5888-4645-B5C7-F7C1BA12BB9D}" dt="2022-03-10T03:00:49.936" v="3294" actId="1076"/>
          <ac:picMkLst>
            <pc:docMk/>
            <pc:sldMk cId="377539077" sldId="271"/>
            <ac:picMk id="5" creationId="{4C26939B-E5C1-4231-AE2E-78CD018C0ECD}"/>
          </ac:picMkLst>
        </pc:pic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2748134187" sldId="271"/>
        </pc:sldMkLst>
      </pc:sldChg>
      <pc:sldChg chg="modSp new mod">
        <pc:chgData name="김 경중" userId="e0982fc9908e6909" providerId="LiveId" clId="{0D917F58-5888-4645-B5C7-F7C1BA12BB9D}" dt="2022-03-07T08:51:40.841" v="1684" actId="5793"/>
        <pc:sldMkLst>
          <pc:docMk/>
          <pc:sldMk cId="15974422" sldId="272"/>
        </pc:sldMkLst>
        <pc:spChg chg="mod">
          <ac:chgData name="김 경중" userId="e0982fc9908e6909" providerId="LiveId" clId="{0D917F58-5888-4645-B5C7-F7C1BA12BB9D}" dt="2022-03-06T05:22:05.084" v="440"/>
          <ac:spMkLst>
            <pc:docMk/>
            <pc:sldMk cId="15974422" sldId="272"/>
            <ac:spMk id="2" creationId="{CB4E91DC-EDAA-4C90-87C9-47F3EEF9811F}"/>
          </ac:spMkLst>
        </pc:spChg>
        <pc:spChg chg="mod">
          <ac:chgData name="김 경중" userId="e0982fc9908e6909" providerId="LiveId" clId="{0D917F58-5888-4645-B5C7-F7C1BA12BB9D}" dt="2022-03-07T08:51:40.841" v="1684" actId="5793"/>
          <ac:spMkLst>
            <pc:docMk/>
            <pc:sldMk cId="15974422" sldId="272"/>
            <ac:spMk id="3" creationId="{61B037D2-9EBF-413F-A663-7D39EEDB12A7}"/>
          </ac:spMkLst>
        </pc:sp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825385473" sldId="272"/>
        </pc:sldMkLst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696458841" sldId="273"/>
        </pc:sldMkLst>
      </pc:sldChg>
      <pc:sldChg chg="modSp new mod">
        <pc:chgData name="김 경중" userId="e0982fc9908e6909" providerId="LiveId" clId="{0D917F58-5888-4645-B5C7-F7C1BA12BB9D}" dt="2022-03-10T02:59:02.304" v="3292" actId="6549"/>
        <pc:sldMkLst>
          <pc:docMk/>
          <pc:sldMk cId="2665802779" sldId="273"/>
        </pc:sldMkLst>
        <pc:spChg chg="mod">
          <ac:chgData name="김 경중" userId="e0982fc9908e6909" providerId="LiveId" clId="{0D917F58-5888-4645-B5C7-F7C1BA12BB9D}" dt="2022-03-07T09:28:11.030" v="1825" actId="20577"/>
          <ac:spMkLst>
            <pc:docMk/>
            <pc:sldMk cId="2665802779" sldId="273"/>
            <ac:spMk id="2" creationId="{2C434C17-31C0-4859-87B1-5FCBE68CC4C1}"/>
          </ac:spMkLst>
        </pc:spChg>
        <pc:spChg chg="mod">
          <ac:chgData name="김 경중" userId="e0982fc9908e6909" providerId="LiveId" clId="{0D917F58-5888-4645-B5C7-F7C1BA12BB9D}" dt="2022-03-10T02:59:02.304" v="3292" actId="6549"/>
          <ac:spMkLst>
            <pc:docMk/>
            <pc:sldMk cId="2665802779" sldId="273"/>
            <ac:spMk id="3" creationId="{A0A28EBD-0A64-40C0-A63A-802A75FFAA5A}"/>
          </ac:spMkLst>
        </pc:spChg>
      </pc:sldChg>
      <pc:sldChg chg="del">
        <pc:chgData name="김 경중" userId="e0982fc9908e6909" providerId="LiveId" clId="{0D917F58-5888-4645-B5C7-F7C1BA12BB9D}" dt="2022-03-05T09:12:36.590" v="2" actId="47"/>
        <pc:sldMkLst>
          <pc:docMk/>
          <pc:sldMk cId="3014383890" sldId="274"/>
        </pc:sldMkLst>
      </pc:sldChg>
      <pc:sldChg chg="addSp modSp new mod">
        <pc:chgData name="김 경중" userId="e0982fc9908e6909" providerId="LiveId" clId="{0D917F58-5888-4645-B5C7-F7C1BA12BB9D}" dt="2022-03-10T02:58:27.821" v="3291"/>
        <pc:sldMkLst>
          <pc:docMk/>
          <pc:sldMk cId="3163568563" sldId="274"/>
        </pc:sldMkLst>
        <pc:spChg chg="mod">
          <ac:chgData name="김 경중" userId="e0982fc9908e6909" providerId="LiveId" clId="{0D917F58-5888-4645-B5C7-F7C1BA12BB9D}" dt="2022-03-10T02:58:27.821" v="3291"/>
          <ac:spMkLst>
            <pc:docMk/>
            <pc:sldMk cId="3163568563" sldId="274"/>
            <ac:spMk id="2" creationId="{73DA8B20-F3AE-4077-8D3B-498B43B8E05D}"/>
          </ac:spMkLst>
        </pc:spChg>
        <pc:picChg chg="add mod">
          <ac:chgData name="김 경중" userId="e0982fc9908e6909" providerId="LiveId" clId="{0D917F58-5888-4645-B5C7-F7C1BA12BB9D}" dt="2022-03-07T09:25:34.184" v="1821" actId="1076"/>
          <ac:picMkLst>
            <pc:docMk/>
            <pc:sldMk cId="3163568563" sldId="274"/>
            <ac:picMk id="5" creationId="{E6D2BD31-BB3D-4886-9159-FA8FA204E573}"/>
          </ac:picMkLst>
        </pc:picChg>
        <pc:picChg chg="add mod">
          <ac:chgData name="김 경중" userId="e0982fc9908e6909" providerId="LiveId" clId="{0D917F58-5888-4645-B5C7-F7C1BA12BB9D}" dt="2022-03-07T09:25:36.087" v="1822" actId="1076"/>
          <ac:picMkLst>
            <pc:docMk/>
            <pc:sldMk cId="3163568563" sldId="274"/>
            <ac:picMk id="7" creationId="{AE5A11AF-10C4-47A9-997A-CC607E1A6D17}"/>
          </ac:picMkLst>
        </pc:picChg>
      </pc:sldChg>
      <pc:sldChg chg="modSp new mod">
        <pc:chgData name="김 경중" userId="e0982fc9908e6909" providerId="LiveId" clId="{0D917F58-5888-4645-B5C7-F7C1BA12BB9D}" dt="2022-03-08T04:18:52.374" v="3231" actId="20577"/>
        <pc:sldMkLst>
          <pc:docMk/>
          <pc:sldMk cId="3569229305" sldId="275"/>
        </pc:sldMkLst>
        <pc:spChg chg="mod">
          <ac:chgData name="김 경중" userId="e0982fc9908e6909" providerId="LiveId" clId="{0D917F58-5888-4645-B5C7-F7C1BA12BB9D}" dt="2022-03-06T07:15:00.998" v="926"/>
          <ac:spMkLst>
            <pc:docMk/>
            <pc:sldMk cId="3569229305" sldId="275"/>
            <ac:spMk id="2" creationId="{5C6D2054-EE07-4D85-BA0F-F160507CA848}"/>
          </ac:spMkLst>
        </pc:spChg>
        <pc:spChg chg="mod">
          <ac:chgData name="김 경중" userId="e0982fc9908e6909" providerId="LiveId" clId="{0D917F58-5888-4645-B5C7-F7C1BA12BB9D}" dt="2022-03-08T04:18:52.374" v="3231" actId="20577"/>
          <ac:spMkLst>
            <pc:docMk/>
            <pc:sldMk cId="3569229305" sldId="275"/>
            <ac:spMk id="3" creationId="{D1C0F3D1-7C7F-4048-86E1-82FED1DA58A4}"/>
          </ac:spMkLst>
        </pc:spChg>
      </pc:sldChg>
      <pc:sldChg chg="addSp modSp new mod">
        <pc:chgData name="김 경중" userId="e0982fc9908e6909" providerId="LiveId" clId="{0D917F58-5888-4645-B5C7-F7C1BA12BB9D}" dt="2022-03-07T09:55:29.728" v="2295" actId="1076"/>
        <pc:sldMkLst>
          <pc:docMk/>
          <pc:sldMk cId="3839645091" sldId="276"/>
        </pc:sldMkLst>
        <pc:spChg chg="mod">
          <ac:chgData name="김 경중" userId="e0982fc9908e6909" providerId="LiveId" clId="{0D917F58-5888-4645-B5C7-F7C1BA12BB9D}" dt="2022-03-06T08:18:47.816" v="943"/>
          <ac:spMkLst>
            <pc:docMk/>
            <pc:sldMk cId="3839645091" sldId="276"/>
            <ac:spMk id="2" creationId="{086416D2-2D76-4DE6-9E4D-C506A70B5B87}"/>
          </ac:spMkLst>
        </pc:spChg>
        <pc:spChg chg="mod">
          <ac:chgData name="김 경중" userId="e0982fc9908e6909" providerId="LiveId" clId="{0D917F58-5888-4645-B5C7-F7C1BA12BB9D}" dt="2022-03-07T09:55:25.798" v="2294" actId="6549"/>
          <ac:spMkLst>
            <pc:docMk/>
            <pc:sldMk cId="3839645091" sldId="276"/>
            <ac:spMk id="3" creationId="{91A34023-0D10-4699-916D-006474DC0974}"/>
          </ac:spMkLst>
        </pc:spChg>
        <pc:picChg chg="add mod">
          <ac:chgData name="김 경중" userId="e0982fc9908e6909" providerId="LiveId" clId="{0D917F58-5888-4645-B5C7-F7C1BA12BB9D}" dt="2022-03-07T09:55:29.728" v="2295" actId="1076"/>
          <ac:picMkLst>
            <pc:docMk/>
            <pc:sldMk cId="3839645091" sldId="276"/>
            <ac:picMk id="5" creationId="{B8B6B94F-F335-4EAF-ABB3-4C02D26A0849}"/>
          </ac:picMkLst>
        </pc:picChg>
      </pc:sldChg>
      <pc:sldChg chg="modSp new mod">
        <pc:chgData name="김 경중" userId="e0982fc9908e6909" providerId="LiveId" clId="{0D917F58-5888-4645-B5C7-F7C1BA12BB9D}" dt="2022-03-07T10:09:33.481" v="2381" actId="20577"/>
        <pc:sldMkLst>
          <pc:docMk/>
          <pc:sldMk cId="1810082334" sldId="277"/>
        </pc:sldMkLst>
        <pc:spChg chg="mod">
          <ac:chgData name="김 경중" userId="e0982fc9908e6909" providerId="LiveId" clId="{0D917F58-5888-4645-B5C7-F7C1BA12BB9D}" dt="2022-03-06T08:37:51.027" v="1139" actId="20577"/>
          <ac:spMkLst>
            <pc:docMk/>
            <pc:sldMk cId="1810082334" sldId="277"/>
            <ac:spMk id="2" creationId="{FB9802E3-D07B-41B7-B76A-6AA1F0146865}"/>
          </ac:spMkLst>
        </pc:spChg>
        <pc:spChg chg="mod">
          <ac:chgData name="김 경중" userId="e0982fc9908e6909" providerId="LiveId" clId="{0D917F58-5888-4645-B5C7-F7C1BA12BB9D}" dt="2022-03-07T10:09:33.481" v="2381" actId="20577"/>
          <ac:spMkLst>
            <pc:docMk/>
            <pc:sldMk cId="1810082334" sldId="277"/>
            <ac:spMk id="3" creationId="{954E2706-9AC1-4FA1-B73C-EB3ADBD8491D}"/>
          </ac:spMkLst>
        </pc:spChg>
      </pc:sldChg>
      <pc:sldChg chg="modSp new del mod">
        <pc:chgData name="김 경중" userId="e0982fc9908e6909" providerId="LiveId" clId="{0D917F58-5888-4645-B5C7-F7C1BA12BB9D}" dt="2022-03-08T04:18:15.977" v="3228" actId="47"/>
        <pc:sldMkLst>
          <pc:docMk/>
          <pc:sldMk cId="3733347270" sldId="278"/>
        </pc:sldMkLst>
        <pc:spChg chg="mod">
          <ac:chgData name="김 경중" userId="e0982fc9908e6909" providerId="LiveId" clId="{0D917F58-5888-4645-B5C7-F7C1BA12BB9D}" dt="2022-03-06T09:38:34.096" v="1321"/>
          <ac:spMkLst>
            <pc:docMk/>
            <pc:sldMk cId="3733347270" sldId="278"/>
            <ac:spMk id="2" creationId="{25E19ABC-BF54-480F-A843-5936DE05BD6F}"/>
          </ac:spMkLst>
        </pc:spChg>
        <pc:spChg chg="mod">
          <ac:chgData name="김 경중" userId="e0982fc9908e6909" providerId="LiveId" clId="{0D917F58-5888-4645-B5C7-F7C1BA12BB9D}" dt="2022-03-07T12:51:52.561" v="2881"/>
          <ac:spMkLst>
            <pc:docMk/>
            <pc:sldMk cId="3733347270" sldId="278"/>
            <ac:spMk id="3" creationId="{7D60A87A-0627-4FC6-8177-50AB00DA1DE6}"/>
          </ac:spMkLst>
        </pc:spChg>
      </pc:sldChg>
      <pc:sldChg chg="addSp modSp new mod ord">
        <pc:chgData name="김 경중" userId="e0982fc9908e6909" providerId="LiveId" clId="{0D917F58-5888-4645-B5C7-F7C1BA12BB9D}" dt="2022-03-07T06:15:19.082" v="1643" actId="20577"/>
        <pc:sldMkLst>
          <pc:docMk/>
          <pc:sldMk cId="3604417495" sldId="279"/>
        </pc:sldMkLst>
        <pc:spChg chg="mod">
          <ac:chgData name="김 경중" userId="e0982fc9908e6909" providerId="LiveId" clId="{0D917F58-5888-4645-B5C7-F7C1BA12BB9D}" dt="2022-03-07T06:10:08.392" v="1459" actId="20577"/>
          <ac:spMkLst>
            <pc:docMk/>
            <pc:sldMk cId="3604417495" sldId="279"/>
            <ac:spMk id="2" creationId="{895E91B9-3F91-40CA-BEB3-A3A359DDE64D}"/>
          </ac:spMkLst>
        </pc:spChg>
        <pc:spChg chg="mod">
          <ac:chgData name="김 경중" userId="e0982fc9908e6909" providerId="LiveId" clId="{0D917F58-5888-4645-B5C7-F7C1BA12BB9D}" dt="2022-03-07T06:15:19.082" v="1643" actId="20577"/>
          <ac:spMkLst>
            <pc:docMk/>
            <pc:sldMk cId="3604417495" sldId="279"/>
            <ac:spMk id="3" creationId="{411D3804-0E49-42DD-B219-A9EB58B5FA40}"/>
          </ac:spMkLst>
        </pc:spChg>
        <pc:picChg chg="add mod">
          <ac:chgData name="김 경중" userId="e0982fc9908e6909" providerId="LiveId" clId="{0D917F58-5888-4645-B5C7-F7C1BA12BB9D}" dt="2022-03-07T06:11:25.759" v="1494" actId="1076"/>
          <ac:picMkLst>
            <pc:docMk/>
            <pc:sldMk cId="3604417495" sldId="279"/>
            <ac:picMk id="5" creationId="{DDD03FED-A383-4DCE-8ED1-5630C500B9D9}"/>
          </ac:picMkLst>
        </pc:picChg>
        <pc:picChg chg="add mod">
          <ac:chgData name="김 경중" userId="e0982fc9908e6909" providerId="LiveId" clId="{0D917F58-5888-4645-B5C7-F7C1BA12BB9D}" dt="2022-03-07T06:12:21.389" v="1513" actId="1076"/>
          <ac:picMkLst>
            <pc:docMk/>
            <pc:sldMk cId="3604417495" sldId="279"/>
            <ac:picMk id="7" creationId="{D60D20FD-7332-4E37-876F-259872DACB90}"/>
          </ac:picMkLst>
        </pc:picChg>
      </pc:sldChg>
      <pc:sldChg chg="modSp new del">
        <pc:chgData name="김 경중" userId="e0982fc9908e6909" providerId="LiveId" clId="{0D917F58-5888-4645-B5C7-F7C1BA12BB9D}" dt="2022-03-07T08:52:12.949" v="1685" actId="2696"/>
        <pc:sldMkLst>
          <pc:docMk/>
          <pc:sldMk cId="2764136846" sldId="280"/>
        </pc:sldMkLst>
        <pc:spChg chg="mod">
          <ac:chgData name="김 경중" userId="e0982fc9908e6909" providerId="LiveId" clId="{0D917F58-5888-4645-B5C7-F7C1BA12BB9D}" dt="2022-03-07T06:16:03.202" v="1671" actId="20577"/>
          <ac:spMkLst>
            <pc:docMk/>
            <pc:sldMk cId="2764136846" sldId="280"/>
            <ac:spMk id="2" creationId="{A566768A-25B6-4BBD-B4CC-5F677F5BAA1A}"/>
          </ac:spMkLst>
        </pc:spChg>
      </pc:sldChg>
      <pc:sldChg chg="modSp new">
        <pc:chgData name="김 경중" userId="e0982fc9908e6909" providerId="LiveId" clId="{0D917F58-5888-4645-B5C7-F7C1BA12BB9D}" dt="2022-03-07T09:42:36.730" v="2104" actId="20577"/>
        <pc:sldMkLst>
          <pc:docMk/>
          <pc:sldMk cId="2819083652" sldId="280"/>
        </pc:sldMkLst>
        <pc:spChg chg="mod">
          <ac:chgData name="김 경중" userId="e0982fc9908e6909" providerId="LiveId" clId="{0D917F58-5888-4645-B5C7-F7C1BA12BB9D}" dt="2022-03-07T09:33:54.073" v="1870"/>
          <ac:spMkLst>
            <pc:docMk/>
            <pc:sldMk cId="2819083652" sldId="280"/>
            <ac:spMk id="2" creationId="{03F86185-ADEA-4257-A13C-54F3EEAEF031}"/>
          </ac:spMkLst>
        </pc:spChg>
        <pc:spChg chg="mod">
          <ac:chgData name="김 경중" userId="e0982fc9908e6909" providerId="LiveId" clId="{0D917F58-5888-4645-B5C7-F7C1BA12BB9D}" dt="2022-03-07T09:42:36.730" v="2104" actId="20577"/>
          <ac:spMkLst>
            <pc:docMk/>
            <pc:sldMk cId="2819083652" sldId="280"/>
            <ac:spMk id="3" creationId="{B793EB03-6135-48DA-89C1-F13383E6FA88}"/>
          </ac:spMkLst>
        </pc:spChg>
      </pc:sldChg>
      <pc:sldChg chg="new del">
        <pc:chgData name="김 경중" userId="e0982fc9908e6909" providerId="LiveId" clId="{0D917F58-5888-4645-B5C7-F7C1BA12BB9D}" dt="2022-03-10T02:56:25.115" v="3290" actId="47"/>
        <pc:sldMkLst>
          <pc:docMk/>
          <pc:sldMk cId="1875819967" sldId="281"/>
        </pc:sldMkLst>
      </pc:sldChg>
      <pc:sldChg chg="modSp new">
        <pc:chgData name="김 경중" userId="e0982fc9908e6909" providerId="LiveId" clId="{0D917F58-5888-4645-B5C7-F7C1BA12BB9D}" dt="2022-03-07T10:41:49.866" v="2692" actId="27636"/>
        <pc:sldMkLst>
          <pc:docMk/>
          <pc:sldMk cId="2913099717" sldId="282"/>
        </pc:sldMkLst>
        <pc:spChg chg="mod">
          <ac:chgData name="김 경중" userId="e0982fc9908e6909" providerId="LiveId" clId="{0D917F58-5888-4645-B5C7-F7C1BA12BB9D}" dt="2022-03-07T10:17:42.920" v="2396"/>
          <ac:spMkLst>
            <pc:docMk/>
            <pc:sldMk cId="2913099717" sldId="282"/>
            <ac:spMk id="2" creationId="{0B91BF5D-67F2-4D01-935B-3F335F1846A5}"/>
          </ac:spMkLst>
        </pc:spChg>
        <pc:spChg chg="mod">
          <ac:chgData name="김 경중" userId="e0982fc9908e6909" providerId="LiveId" clId="{0D917F58-5888-4645-B5C7-F7C1BA12BB9D}" dt="2022-03-07T10:41:49.866" v="2692" actId="27636"/>
          <ac:spMkLst>
            <pc:docMk/>
            <pc:sldMk cId="2913099717" sldId="282"/>
            <ac:spMk id="3" creationId="{CACB189A-84EC-4CEA-B740-24198E7806FC}"/>
          </ac:spMkLst>
        </pc:spChg>
      </pc:sldChg>
      <pc:sldChg chg="modSp new del">
        <pc:chgData name="김 경중" userId="e0982fc9908e6909" providerId="LiveId" clId="{0D917F58-5888-4645-B5C7-F7C1BA12BB9D}" dt="2022-03-08T04:18:15.977" v="3228" actId="47"/>
        <pc:sldMkLst>
          <pc:docMk/>
          <pc:sldMk cId="275501128" sldId="283"/>
        </pc:sldMkLst>
        <pc:spChg chg="mod">
          <ac:chgData name="김 경중" userId="e0982fc9908e6909" providerId="LiveId" clId="{0D917F58-5888-4645-B5C7-F7C1BA12BB9D}" dt="2022-03-07T12:52:38.275" v="2903"/>
          <ac:spMkLst>
            <pc:docMk/>
            <pc:sldMk cId="275501128" sldId="283"/>
            <ac:spMk id="2" creationId="{BDD93D70-8E6C-43B8-B104-AD67F25752B6}"/>
          </ac:spMkLst>
        </pc:spChg>
        <pc:spChg chg="mod">
          <ac:chgData name="김 경중" userId="e0982fc9908e6909" providerId="LiveId" clId="{0D917F58-5888-4645-B5C7-F7C1BA12BB9D}" dt="2022-03-07T12:53:18.251" v="2908" actId="20577"/>
          <ac:spMkLst>
            <pc:docMk/>
            <pc:sldMk cId="275501128" sldId="283"/>
            <ac:spMk id="3" creationId="{07FB6CFC-0F71-42EB-8048-2A777FF7E61D}"/>
          </ac:spMkLst>
        </pc:spChg>
      </pc:sldChg>
      <pc:sldChg chg="addSp modSp new mod">
        <pc:chgData name="김 경중" userId="e0982fc9908e6909" providerId="LiveId" clId="{0D917F58-5888-4645-B5C7-F7C1BA12BB9D}" dt="2022-03-09T09:41:33.956" v="3289" actId="20577"/>
        <pc:sldMkLst>
          <pc:docMk/>
          <pc:sldMk cId="2891640736" sldId="283"/>
        </pc:sldMkLst>
        <pc:spChg chg="mod">
          <ac:chgData name="김 경중" userId="e0982fc9908e6909" providerId="LiveId" clId="{0D917F58-5888-4645-B5C7-F7C1BA12BB9D}" dt="2022-03-09T08:11:49.432" v="3256" actId="20577"/>
          <ac:spMkLst>
            <pc:docMk/>
            <pc:sldMk cId="2891640736" sldId="283"/>
            <ac:spMk id="2" creationId="{A3A00CF3-B9D6-4A44-9554-C32CDDD09891}"/>
          </ac:spMkLst>
        </pc:spChg>
        <pc:spChg chg="add mod">
          <ac:chgData name="김 경중" userId="e0982fc9908e6909" providerId="LiveId" clId="{0D917F58-5888-4645-B5C7-F7C1BA12BB9D}" dt="2022-03-09T09:36:41.405" v="3269" actId="1076"/>
          <ac:spMkLst>
            <pc:docMk/>
            <pc:sldMk cId="2891640736" sldId="283"/>
            <ac:spMk id="10" creationId="{DBFF60B2-1618-4D63-ACEA-A94BF73675A9}"/>
          </ac:spMkLst>
        </pc:spChg>
        <pc:spChg chg="add mod">
          <ac:chgData name="김 경중" userId="e0982fc9908e6909" providerId="LiveId" clId="{0D917F58-5888-4645-B5C7-F7C1BA12BB9D}" dt="2022-03-09T09:37:09.445" v="3274" actId="1076"/>
          <ac:spMkLst>
            <pc:docMk/>
            <pc:sldMk cId="2891640736" sldId="283"/>
            <ac:spMk id="11" creationId="{89EB3C64-CF02-4DB9-AE53-15C1A14419AB}"/>
          </ac:spMkLst>
        </pc:spChg>
        <pc:spChg chg="add mod">
          <ac:chgData name="김 경중" userId="e0982fc9908e6909" providerId="LiveId" clId="{0D917F58-5888-4645-B5C7-F7C1BA12BB9D}" dt="2022-03-09T09:37:39.084" v="3278" actId="20577"/>
          <ac:spMkLst>
            <pc:docMk/>
            <pc:sldMk cId="2891640736" sldId="283"/>
            <ac:spMk id="12" creationId="{39FB3A3A-1960-4AA0-8B9E-D4B673F964DD}"/>
          </ac:spMkLst>
        </pc:spChg>
        <pc:spChg chg="add mod">
          <ac:chgData name="김 경중" userId="e0982fc9908e6909" providerId="LiveId" clId="{0D917F58-5888-4645-B5C7-F7C1BA12BB9D}" dt="2022-03-09T09:41:23.737" v="3285" actId="1076"/>
          <ac:spMkLst>
            <pc:docMk/>
            <pc:sldMk cId="2891640736" sldId="283"/>
            <ac:spMk id="13" creationId="{FDF8721D-B5FB-40E2-B1C9-05C51BF53468}"/>
          </ac:spMkLst>
        </pc:spChg>
        <pc:spChg chg="add mod">
          <ac:chgData name="김 경중" userId="e0982fc9908e6909" providerId="LiveId" clId="{0D917F58-5888-4645-B5C7-F7C1BA12BB9D}" dt="2022-03-09T09:41:33.956" v="3289" actId="20577"/>
          <ac:spMkLst>
            <pc:docMk/>
            <pc:sldMk cId="2891640736" sldId="283"/>
            <ac:spMk id="16" creationId="{C27413D9-4A6D-4587-919D-EE1772ED5BB6}"/>
          </ac:spMkLst>
        </pc:spChg>
        <pc:picChg chg="add mod">
          <ac:chgData name="김 경중" userId="e0982fc9908e6909" providerId="LiveId" clId="{0D917F58-5888-4645-B5C7-F7C1BA12BB9D}" dt="2022-03-09T09:35:52.121" v="3262" actId="1076"/>
          <ac:picMkLst>
            <pc:docMk/>
            <pc:sldMk cId="2891640736" sldId="283"/>
            <ac:picMk id="5" creationId="{EC098ED8-DFAD-4922-887A-E12A47910AAC}"/>
          </ac:picMkLst>
        </pc:picChg>
        <pc:picChg chg="add mod">
          <ac:chgData name="김 경중" userId="e0982fc9908e6909" providerId="LiveId" clId="{0D917F58-5888-4645-B5C7-F7C1BA12BB9D}" dt="2022-03-09T09:35:56.331" v="3263" actId="1076"/>
          <ac:picMkLst>
            <pc:docMk/>
            <pc:sldMk cId="2891640736" sldId="283"/>
            <ac:picMk id="7" creationId="{2A8B31DC-78B0-4EB1-B24C-20AE3F52C561}"/>
          </ac:picMkLst>
        </pc:picChg>
        <pc:picChg chg="add mod">
          <ac:chgData name="김 경중" userId="e0982fc9908e6909" providerId="LiveId" clId="{0D917F58-5888-4645-B5C7-F7C1BA12BB9D}" dt="2022-03-09T09:36:03.237" v="3265" actId="1076"/>
          <ac:picMkLst>
            <pc:docMk/>
            <pc:sldMk cId="2891640736" sldId="283"/>
            <ac:picMk id="9" creationId="{1405E1D1-D54C-4C54-AFEB-B6565EBBB9B2}"/>
          </ac:picMkLst>
        </pc:picChg>
        <pc:picChg chg="add mod">
          <ac:chgData name="김 경중" userId="e0982fc9908e6909" providerId="LiveId" clId="{0D917F58-5888-4645-B5C7-F7C1BA12BB9D}" dt="2022-03-09T09:41:19.213" v="3284" actId="1076"/>
          <ac:picMkLst>
            <pc:docMk/>
            <pc:sldMk cId="2891640736" sldId="283"/>
            <ac:picMk id="15" creationId="{27C55A13-71A4-473C-858A-ACBFCC9ED88E}"/>
          </ac:picMkLst>
        </pc:picChg>
      </pc:sldChg>
      <pc:sldChg chg="modSp new del">
        <pc:chgData name="김 경중" userId="e0982fc9908e6909" providerId="LiveId" clId="{0D917F58-5888-4645-B5C7-F7C1BA12BB9D}" dt="2022-03-08T04:18:15.977" v="3228" actId="47"/>
        <pc:sldMkLst>
          <pc:docMk/>
          <pc:sldMk cId="541755193" sldId="284"/>
        </pc:sldMkLst>
        <pc:spChg chg="mod">
          <ac:chgData name="김 경중" userId="e0982fc9908e6909" providerId="LiveId" clId="{0D917F58-5888-4645-B5C7-F7C1BA12BB9D}" dt="2022-03-07T12:54:33.630" v="2922"/>
          <ac:spMkLst>
            <pc:docMk/>
            <pc:sldMk cId="541755193" sldId="284"/>
            <ac:spMk id="2" creationId="{5AAC807C-3267-42CA-ABDE-C822B942B7E9}"/>
          </ac:spMkLst>
        </pc:spChg>
        <pc:spChg chg="mod">
          <ac:chgData name="김 경중" userId="e0982fc9908e6909" providerId="LiveId" clId="{0D917F58-5888-4645-B5C7-F7C1BA12BB9D}" dt="2022-03-07T12:55:14.765" v="3077" actId="15"/>
          <ac:spMkLst>
            <pc:docMk/>
            <pc:sldMk cId="541755193" sldId="284"/>
            <ac:spMk id="3" creationId="{DC9FBAB4-FDFB-44DF-B9D5-5E206B2050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34C17-31C0-4859-87B1-5FCBE68C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dirty="0"/>
              <a:t>Ω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A28EBD-0A64-40C0-A63A-802A75FFA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주어진 복잡도 함수 </a:t>
                </a:r>
                <a:r>
                  <a:rPr lang="en-US" altLang="ko-KR" dirty="0"/>
                  <a:t>f(n)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O(f(n))</a:t>
                </a:r>
                <a:r>
                  <a:rPr lang="ko-KR" altLang="en-US" dirty="0"/>
                  <a:t>은 정수 </a:t>
                </a:r>
                <a:r>
                  <a:rPr lang="en-US" altLang="ko-KR" dirty="0"/>
                  <a:t>N </a:t>
                </a:r>
                <a:r>
                  <a:rPr lang="ko-KR" altLang="en-US" dirty="0"/>
                  <a:t>이상의 모든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대해서 다음 부등식이 성립하는 양의 실수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와 음이 아닌 정수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존재하는 복잡도 함수 </a:t>
                </a:r>
                <a:r>
                  <a:rPr lang="en-US" altLang="ko-KR" dirty="0"/>
                  <a:t>g(n)</a:t>
                </a:r>
                <a:r>
                  <a:rPr lang="ko-KR" altLang="en-US" dirty="0"/>
                  <a:t>의 집합이다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A28EBD-0A64-40C0-A63A-802A75FFA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0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16D2-2D76-4DE6-9E4D-C506A70B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dirty="0"/>
              <a:t>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34023-0D10-4699-916D-006474DC0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i="0" spc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 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이상의 모든 정수 </a:t>
                </a:r>
                <a:r>
                  <a:rPr lang="en-US" altLang="ko-KR" b="0" i="0" spc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대해서 다음 부등식이 만족하는 양의 실수 </a:t>
                </a:r>
                <a:r>
                  <a:rPr lang="en-US" altLang="ko-KR" b="0" i="0" spc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c, d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음이 아닌 정수 </a:t>
                </a:r>
                <a:r>
                  <a:rPr lang="en-US" altLang="ko-KR" b="0" i="0" spc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존재하는 복잡도 함수 </a:t>
                </a:r>
                <a:r>
                  <a:rPr lang="en-US" altLang="ko-KR" b="0" i="0" spc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g(n)</a:t>
                </a:r>
                <a:r>
                  <a:rPr lang="ko-KR" altLang="en-US" b="0" i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집합이다</a:t>
                </a:r>
                <a:r>
                  <a:rPr lang="en-US" altLang="ko-KR" b="0" i="0" spc="0" dirty="0">
                    <a:solidFill>
                      <a:srgbClr val="555555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주어진 복잡도 함수 </a:t>
                </a:r>
                <a:r>
                  <a:rPr lang="en-US" altLang="ko-KR" dirty="0"/>
                  <a:t>f(n)</a:t>
                </a:r>
                <a:r>
                  <a:rPr lang="ko-KR" altLang="en-US" dirty="0"/>
                  <a:t>에 대해서 다음과 같이 정의한다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34023-0D10-4699-916D-006474DC0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B6B94F-F335-4EAF-ABB3-4C02D26A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79" y="4272362"/>
            <a:ext cx="5230761" cy="19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02E3-D07B-41B7-B76A-6AA1F01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Little 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E2706-9AC1-4FA1-B73C-EB3ADBD84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주어진 복잡도 함수 </a:t>
                </a:r>
                <a:r>
                  <a:rPr lang="en-US" altLang="ko-KR" dirty="0"/>
                  <a:t>f(n)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O(f(n))</a:t>
                </a:r>
                <a:r>
                  <a:rPr lang="ko-KR" altLang="en-US" dirty="0"/>
                  <a:t>은 모든 양의 실수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에 대해서 정수 </a:t>
                </a:r>
                <a:r>
                  <a:rPr lang="en-US" altLang="ko-KR" dirty="0"/>
                  <a:t>N </a:t>
                </a:r>
                <a:r>
                  <a:rPr lang="ko-KR" altLang="en-US" dirty="0"/>
                  <a:t>이상의 모든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대해서 다음 부등식이 성립하는 음이 아닌 정수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존재하는 복잡도 함수 </a:t>
                </a:r>
                <a:r>
                  <a:rPr lang="en-US" altLang="ko-KR" dirty="0"/>
                  <a:t>g(n)</a:t>
                </a:r>
                <a:r>
                  <a:rPr lang="ko-KR" altLang="en-US" dirty="0"/>
                  <a:t>의 집합이다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만약</a:t>
                </a:r>
                <a:r>
                  <a:rPr lang="ko-KR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4E2706-9AC1-4FA1-B73C-EB3ADBD84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8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8B20-F3AE-4077-8D3B-498B43B8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 dirty="0"/>
              <a:t>Θ</a:t>
            </a:r>
            <a:r>
              <a:rPr lang="en-US" altLang="ko-KR" dirty="0"/>
              <a:t>, O,</a:t>
            </a:r>
            <a:r>
              <a:rPr lang="el-GR" altLang="ko-KR" dirty="0"/>
              <a:t> 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65F7-20E0-43F5-982A-A6214761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D2BD31-BB3D-4886-9159-FA8FA204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59" y="2661854"/>
            <a:ext cx="5309419" cy="1661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5A11AF-10C4-47A9-997A-CC607E1A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61" y="2787010"/>
            <a:ext cx="3460955" cy="24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D2054-EE07-4D85-BA0F-F160507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definition for </a:t>
            </a:r>
            <a:r>
              <a:rPr lang="el-GR" altLang="ko-KR" dirty="0"/>
              <a:t>Θ</a:t>
            </a:r>
            <a:r>
              <a:rPr lang="en-US" altLang="ko-KR" dirty="0"/>
              <a:t>, O,</a:t>
            </a:r>
            <a:r>
              <a:rPr lang="el-GR" altLang="ko-KR" dirty="0"/>
              <a:t> Ω</a:t>
            </a:r>
            <a:r>
              <a:rPr lang="en-US" altLang="ko-KR" dirty="0"/>
              <a:t>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C0F3D1-7C7F-4048-86E1-82FED1DA58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L’Hoptital’s</a:t>
                </a:r>
                <a:r>
                  <a:rPr lang="en-US" altLang="ko-KR" dirty="0"/>
                  <a:t> Rule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C0F3D1-7C7F-4048-86E1-82FED1DA5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2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00CF3-B9D6-4A44-9554-C32CDDD0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AC7B9-78BC-4585-B9A2-689A3FE8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098ED8-DFAD-4922-887A-E12A4791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15" y="2675220"/>
            <a:ext cx="2359742" cy="688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8B31DC-78B0-4EB1-B24C-20AE3F52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15" y="4144435"/>
            <a:ext cx="1966452" cy="1582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05E1D1-D54C-4C54-AFEB-B6565EBBB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282" y="2675220"/>
            <a:ext cx="4247535" cy="1229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FF60B2-1618-4D63-ACEA-A94BF73675A9}"/>
              </a:ext>
            </a:extLst>
          </p:cNvPr>
          <p:cNvSpPr txBox="1"/>
          <p:nvPr/>
        </p:nvSpPr>
        <p:spPr>
          <a:xfrm>
            <a:off x="1054675" y="24905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B3C64-CF02-4DB9-AE53-15C1A14419AB}"/>
              </a:ext>
            </a:extLst>
          </p:cNvPr>
          <p:cNvSpPr txBox="1"/>
          <p:nvPr/>
        </p:nvSpPr>
        <p:spPr>
          <a:xfrm>
            <a:off x="1054675" y="3957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B3A3A-1960-4AA0-8B9E-D4B673F964DD}"/>
              </a:ext>
            </a:extLst>
          </p:cNvPr>
          <p:cNvSpPr txBox="1"/>
          <p:nvPr/>
        </p:nvSpPr>
        <p:spPr>
          <a:xfrm>
            <a:off x="5531342" y="24905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8721D-B5FB-40E2-B1C9-05C51BF53468}"/>
              </a:ext>
            </a:extLst>
          </p:cNvPr>
          <p:cNvSpPr txBox="1"/>
          <p:nvPr/>
        </p:nvSpPr>
        <p:spPr>
          <a:xfrm>
            <a:off x="5531342" y="3861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C55A13-71A4-473C-858A-ACBFCC9ED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60679"/>
            <a:ext cx="5034116" cy="17698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7413D9-4A6D-4587-919D-EE1772ED5BB6}"/>
              </a:ext>
            </a:extLst>
          </p:cNvPr>
          <p:cNvSpPr txBox="1"/>
          <p:nvPr/>
        </p:nvSpPr>
        <p:spPr>
          <a:xfrm>
            <a:off x="5531342" y="43845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64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9D80-655C-4552-9020-83605FA6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효율적인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D02D-C7DF-4B04-AD29-AE6BEE0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빠르고 메모리를 적게 요구하는 알고리즘</a:t>
            </a:r>
            <a:endParaRPr lang="en-US" altLang="ko-KR" dirty="0"/>
          </a:p>
          <a:p>
            <a:pPr lvl="1"/>
            <a:r>
              <a:rPr lang="ko-KR" altLang="en-US" dirty="0"/>
              <a:t>시공간적 복잡도가 적은 알고리즘</a:t>
            </a:r>
            <a:endParaRPr lang="en-US" altLang="ko-KR" dirty="0"/>
          </a:p>
          <a:p>
            <a:r>
              <a:rPr lang="ko-KR" altLang="en-US" dirty="0"/>
              <a:t>알고리즘의 분석</a:t>
            </a:r>
            <a:endParaRPr lang="en-US" altLang="ko-KR" dirty="0"/>
          </a:p>
          <a:p>
            <a:pPr lvl="1"/>
            <a:r>
              <a:rPr lang="ko-KR" altLang="en-US" dirty="0"/>
              <a:t>입력크기</a:t>
            </a:r>
            <a:endParaRPr lang="en-US" altLang="ko-KR" dirty="0"/>
          </a:p>
          <a:p>
            <a:pPr lvl="1"/>
            <a:r>
              <a:rPr lang="ko-KR" altLang="en-US" dirty="0"/>
              <a:t>단위연산</a:t>
            </a:r>
            <a:endParaRPr lang="en-US" altLang="ko-KR" dirty="0"/>
          </a:p>
          <a:p>
            <a:pPr lvl="1"/>
            <a:r>
              <a:rPr lang="ko-KR" altLang="en-US" dirty="0" err="1"/>
              <a:t>시간복잡도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2"/>
            <a:r>
              <a:rPr lang="ko-KR" altLang="en-US" dirty="0" err="1"/>
              <a:t>일정시간복잡도</a:t>
            </a:r>
            <a:r>
              <a:rPr lang="ko-KR" altLang="en-US" dirty="0"/>
              <a:t> </a:t>
            </a:r>
            <a:r>
              <a:rPr lang="en-US" altLang="ko-KR" dirty="0"/>
              <a:t>T(n)</a:t>
            </a:r>
          </a:p>
          <a:p>
            <a:pPr lvl="2"/>
            <a:r>
              <a:rPr lang="ko-KR" altLang="en-US" dirty="0" err="1"/>
              <a:t>최악시간복잡도</a:t>
            </a:r>
            <a:r>
              <a:rPr lang="ko-KR" altLang="en-US" dirty="0"/>
              <a:t> </a:t>
            </a:r>
            <a:r>
              <a:rPr lang="en-US" altLang="ko-KR" dirty="0"/>
              <a:t>W(n)</a:t>
            </a:r>
          </a:p>
          <a:p>
            <a:pPr lvl="2"/>
            <a:r>
              <a:rPr lang="ko-KR" altLang="en-US" dirty="0" err="1"/>
              <a:t>평균시간복잡도</a:t>
            </a:r>
            <a:r>
              <a:rPr lang="ko-KR" altLang="en-US" dirty="0"/>
              <a:t> </a:t>
            </a:r>
            <a:r>
              <a:rPr lang="en-US" altLang="ko-KR" dirty="0"/>
              <a:t>A(n)</a:t>
            </a:r>
          </a:p>
          <a:p>
            <a:pPr lvl="2"/>
            <a:r>
              <a:rPr lang="ko-KR" altLang="en-US" dirty="0" err="1"/>
              <a:t>최선시간복잡도</a:t>
            </a:r>
            <a:r>
              <a:rPr lang="ko-KR" altLang="en-US" dirty="0"/>
              <a:t> </a:t>
            </a:r>
            <a:r>
              <a:rPr lang="en-US" altLang="ko-KR" dirty="0"/>
              <a:t>B(n)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공간복잡도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E91B9-3F91-40CA-BEB3-A3A359DD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1D3804-0E49-42DD-B219-A9EB58B5F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배열의 원소 모두 더하기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 err="1"/>
                  <a:t>교환정렬의</a:t>
                </a:r>
                <a:r>
                  <a:rPr lang="ko-KR" altLang="en-US" dirty="0"/>
                  <a:t> 시간 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+…+1=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0"/>
                <a:r>
                  <a:rPr lang="ko-KR" altLang="en-US" dirty="0" err="1">
                    <a:solidFill>
                      <a:prstClr val="black"/>
                    </a:solidFill>
                  </a:rPr>
                  <a:t>행렬곱셉</a:t>
                </a:r>
                <a:endParaRPr lang="en-US" altLang="ko-KR" dirty="0">
                  <a:solidFill>
                    <a:prstClr val="black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1D3804-0E49-42DD-B219-A9EB58B5F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DD03FED-A383-4DCE-8ED1-5630C500B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90" y="4040549"/>
            <a:ext cx="3696929" cy="1533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0D20FD-7332-4E37-876F-259872DA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90" y="1689584"/>
            <a:ext cx="3618271" cy="1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1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E91DC-EDAA-4C90-87C9-47F3EEF9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B037D2-9EBF-413F-A663-7D39EEDB1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/>
                  <a:t>순차검색의 </a:t>
                </a:r>
                <a:r>
                  <a:rPr lang="ko-KR" altLang="en-US" dirty="0" err="1"/>
                  <a:t>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0" i="1" dirty="0">
                    <a:latin typeface="Cambria Math" panose="02040503050406030204" pitchFamily="18" charset="0"/>
                  </a:rPr>
                  <a:t>For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</a:rPr>
                  <a:t>x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가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S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에 속할 확률이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p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일 때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이분검색의 </a:t>
                </a:r>
                <a:r>
                  <a:rPr lang="ko-KR" altLang="en-US" dirty="0" err="1"/>
                  <a:t>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B037D2-9EBF-413F-A663-7D39EEDB1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86185-ADEA-4257-A13C-54F3EEAE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수행속도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93EB03-6135-48DA-89C1-F13383E6F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0" dirty="0">
                    <a:latin typeface="Cambria Math" panose="02040503050406030204" pitchFamily="18" charset="0"/>
                  </a:rPr>
                  <a:t>알고리즘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단위연산의 수행시간 </a:t>
                </a:r>
                <a:r>
                  <a:rPr lang="en-US" altLang="ko-KR" dirty="0"/>
                  <a:t>: 1000t</a:t>
                </a:r>
              </a:p>
              <a:p>
                <a:r>
                  <a:rPr lang="ko-KR" altLang="en-US" dirty="0"/>
                  <a:t>알고리즘</a:t>
                </a:r>
                <a:r>
                  <a:rPr lang="en-US" altLang="ko-KR" dirty="0"/>
                  <a:t>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단위연산의 수행시간 </a:t>
                </a:r>
                <a:r>
                  <a:rPr lang="en-US" altLang="ko-KR" dirty="0"/>
                  <a:t>: 1t</a:t>
                </a:r>
              </a:p>
              <a:p>
                <a:r>
                  <a:rPr lang="ko-KR" altLang="en-US" dirty="0"/>
                  <a:t>비교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&gt;1000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93EB03-6135-48DA-89C1-F13383E6F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0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1BF5D-67F2-4D01-935B-3F335F18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CB189A-84EC-4CEA-B740-24198E780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dirty="0"/>
                  <a:t>차</a:t>
                </a:r>
              </a:p>
              <a:p>
                <a:pPr lvl="1"/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배열의 원소 모두 더하기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 err="1"/>
                  <a:t>교환정렬의</a:t>
                </a:r>
                <a:r>
                  <a:rPr lang="ko-KR" altLang="en-US" dirty="0"/>
                  <a:t> 차수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순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차</m:t>
                    </m:r>
                    <m:r>
                      <a:rPr lang="ko-KR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색</m:t>
                    </m:r>
                  </m:oMath>
                </a14:m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/>
                      <m:t>이분검색의 시간복잡도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𝑙𝑔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CB189A-84EC-4CEA-B740-24198E780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081" b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09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10171-8E11-4E6C-BF61-D7C4F596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점근표기법</a:t>
            </a:r>
            <a:r>
              <a:rPr lang="en-US" altLang="ko-KR" dirty="0"/>
              <a:t>(asymptotic notation)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6380F-6B6F-4E3D-82FF-CC088700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ko-KR" dirty="0"/>
              <a:t>Θ</a:t>
            </a:r>
            <a:r>
              <a:rPr lang="en-US" altLang="ko-KR" dirty="0"/>
              <a:t>(f) : At the rate of f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차수</a:t>
            </a:r>
            <a:endParaRPr lang="en-US" altLang="ko-KR" dirty="0"/>
          </a:p>
          <a:p>
            <a:r>
              <a:rPr lang="en-US" altLang="ko-KR" dirty="0"/>
              <a:t>O(f) : At most as fast as f</a:t>
            </a:r>
          </a:p>
          <a:p>
            <a:pPr lvl="1"/>
            <a:r>
              <a:rPr lang="ko-KR" altLang="en-US" dirty="0" err="1"/>
              <a:t>점근적</a:t>
            </a:r>
            <a:r>
              <a:rPr lang="ko-KR" altLang="en-US" dirty="0"/>
              <a:t> 상한</a:t>
            </a:r>
            <a:endParaRPr lang="en-US" altLang="ko-KR" dirty="0"/>
          </a:p>
          <a:p>
            <a:r>
              <a:rPr lang="el-GR" altLang="ko-KR" dirty="0"/>
              <a:t>Ω</a:t>
            </a:r>
            <a:r>
              <a:rPr lang="en-US" altLang="ko-KR" dirty="0"/>
              <a:t>(f) : At least as fast as f</a:t>
            </a:r>
          </a:p>
          <a:p>
            <a:pPr lvl="1"/>
            <a:r>
              <a:rPr lang="ko-KR" altLang="en-US" dirty="0" err="1"/>
              <a:t>점근적</a:t>
            </a:r>
            <a:r>
              <a:rPr lang="ko-KR" altLang="en-US" dirty="0"/>
              <a:t> 하한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6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D3E2-F746-44B6-BC6B-7854F2C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카테고리</a:t>
            </a:r>
            <a:r>
              <a:rPr lang="en-US" altLang="ko-KR" dirty="0"/>
              <a:t>(Complexity categories)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E52213-9347-4F81-8DE1-2CA3C3220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E52213-9347-4F81-8DE1-2CA3C3220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C26939B-E5C1-4231-AE2E-78CD018C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698" y="1825625"/>
            <a:ext cx="3550819" cy="45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6C36-C17A-4F97-9586-CB8BF0B7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Big O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510D48-CC08-4599-B457-8F0D5EE49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주어진 복잡도 함수 </a:t>
                </a:r>
                <a:r>
                  <a:rPr lang="en-US" altLang="ko-KR" dirty="0"/>
                  <a:t>f(n)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O(f(n))</a:t>
                </a:r>
                <a:r>
                  <a:rPr lang="ko-KR" altLang="en-US" dirty="0"/>
                  <a:t>은 정수 </a:t>
                </a:r>
                <a:r>
                  <a:rPr lang="en-US" altLang="ko-KR" dirty="0"/>
                  <a:t>N </a:t>
                </a:r>
                <a:r>
                  <a:rPr lang="ko-KR" altLang="en-US" dirty="0"/>
                  <a:t>이상의 모든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대해서 다음 부등식이 성립하는 양의 실수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와 음이 아닌 정수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존재하는 복잡도 함수 </a:t>
                </a:r>
                <a:r>
                  <a:rPr lang="en-US" altLang="ko-KR" dirty="0"/>
                  <a:t>g(n)</a:t>
                </a:r>
                <a:r>
                  <a:rPr lang="ko-KR" altLang="en-US" dirty="0"/>
                  <a:t>의 집합이다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510D48-CC08-4599-B457-8F0D5EE49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3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624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컴퓨터 알고리즘</vt:lpstr>
      <vt:lpstr>효율적인 알고리즘</vt:lpstr>
      <vt:lpstr>일정 시간복잡도</vt:lpstr>
      <vt:lpstr>알고리즘 분석</vt:lpstr>
      <vt:lpstr>알고리즘의 수행속도</vt:lpstr>
      <vt:lpstr>차수</vt:lpstr>
      <vt:lpstr>점근표기법(asymptotic notation) </vt:lpstr>
      <vt:lpstr>복잡도 카테고리(Complexity categories)</vt:lpstr>
      <vt:lpstr>Big O </vt:lpstr>
      <vt:lpstr>Ω</vt:lpstr>
      <vt:lpstr>Θ</vt:lpstr>
      <vt:lpstr>Little o</vt:lpstr>
      <vt:lpstr>Θ, O, Ω</vt:lpstr>
      <vt:lpstr>Limit definition for Θ, O, Ω   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김 경중</cp:lastModifiedBy>
  <cp:revision>45</cp:revision>
  <dcterms:created xsi:type="dcterms:W3CDTF">2022-01-30T06:22:59Z</dcterms:created>
  <dcterms:modified xsi:type="dcterms:W3CDTF">2022-03-10T03:21:14Z</dcterms:modified>
</cp:coreProperties>
</file>