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2"/>
  </p:notesMasterIdLst>
  <p:sldIdLst>
    <p:sldId id="269" r:id="rId2"/>
    <p:sldId id="278" r:id="rId3"/>
    <p:sldId id="283" r:id="rId4"/>
    <p:sldId id="306" r:id="rId5"/>
    <p:sldId id="287" r:id="rId6"/>
    <p:sldId id="284" r:id="rId7"/>
    <p:sldId id="288" r:id="rId8"/>
    <p:sldId id="297" r:id="rId9"/>
    <p:sldId id="298" r:id="rId10"/>
    <p:sldId id="300" r:id="rId11"/>
    <p:sldId id="289" r:id="rId12"/>
    <p:sldId id="290" r:id="rId13"/>
    <p:sldId id="307" r:id="rId14"/>
    <p:sldId id="262" r:id="rId15"/>
    <p:sldId id="263" r:id="rId16"/>
    <p:sldId id="264" r:id="rId17"/>
    <p:sldId id="265" r:id="rId18"/>
    <p:sldId id="291" r:id="rId19"/>
    <p:sldId id="292" r:id="rId20"/>
    <p:sldId id="267" r:id="rId21"/>
    <p:sldId id="268" r:id="rId22"/>
    <p:sldId id="293" r:id="rId23"/>
    <p:sldId id="294" r:id="rId24"/>
    <p:sldId id="295" r:id="rId25"/>
    <p:sldId id="302" r:id="rId26"/>
    <p:sldId id="305" r:id="rId27"/>
    <p:sldId id="304" r:id="rId28"/>
    <p:sldId id="296" r:id="rId29"/>
    <p:sldId id="272" r:id="rId30"/>
    <p:sldId id="27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5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3B01AD94-7EDB-4C61-9680-93DCE23CD664}"/>
    <pc:docChg chg="undo custSel addSld delSld modSld sldOrd modMainMaster">
      <pc:chgData name="김 경중" userId="e0982fc9908e6909" providerId="LiveId" clId="{3B01AD94-7EDB-4C61-9680-93DCE23CD664}" dt="2022-03-17T05:53:45.846" v="3013" actId="20577"/>
      <pc:docMkLst>
        <pc:docMk/>
      </pc:docMkLst>
      <pc:sldChg chg="del">
        <pc:chgData name="김 경중" userId="e0982fc9908e6909" providerId="LiveId" clId="{3B01AD94-7EDB-4C61-9680-93DCE23CD664}" dt="2022-03-08T04:18:04.903" v="0" actId="47"/>
        <pc:sldMkLst>
          <pc:docMk/>
          <pc:sldMk cId="150349651" sldId="258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1708863749" sldId="259"/>
        </pc:sldMkLst>
      </pc:sldChg>
      <pc:sldChg chg="modSp add del mod">
        <pc:chgData name="김 경중" userId="e0982fc9908e6909" providerId="LiveId" clId="{3B01AD94-7EDB-4C61-9680-93DCE23CD664}" dt="2022-03-12T10:09:43.276" v="117" actId="47"/>
        <pc:sldMkLst>
          <pc:docMk/>
          <pc:sldMk cId="2756733220" sldId="260"/>
        </pc:sldMkLst>
        <pc:spChg chg="mod">
          <ac:chgData name="김 경중" userId="e0982fc9908e6909" providerId="LiveId" clId="{3B01AD94-7EDB-4C61-9680-93DCE23CD664}" dt="2022-03-11T05:50:16.503" v="6" actId="27636"/>
          <ac:spMkLst>
            <pc:docMk/>
            <pc:sldMk cId="2756733220" sldId="260"/>
            <ac:spMk id="2" creationId="{00000000-0000-0000-0000-000000000000}"/>
          </ac:spMkLst>
        </pc:spChg>
        <pc:spChg chg="mod">
          <ac:chgData name="김 경중" userId="e0982fc9908e6909" providerId="LiveId" clId="{3B01AD94-7EDB-4C61-9680-93DCE23CD664}" dt="2022-03-11T05:50:02.295" v="4" actId="207"/>
          <ac:spMkLst>
            <pc:docMk/>
            <pc:sldMk cId="2756733220" sldId="260"/>
            <ac:spMk id="3" creationId="{00000000-0000-0000-0000-000000000000}"/>
          </ac:spMkLst>
        </pc:spChg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329365336" sldId="260"/>
        </pc:sldMkLst>
      </pc:sldChg>
      <pc:sldChg chg="modSp add del mod">
        <pc:chgData name="김 경중" userId="e0982fc9908e6909" providerId="LiveId" clId="{3B01AD94-7EDB-4C61-9680-93DCE23CD664}" dt="2022-03-12T10:10:27.561" v="133" actId="47"/>
        <pc:sldMkLst>
          <pc:docMk/>
          <pc:sldMk cId="3438727375" sldId="261"/>
        </pc:sldMkLst>
        <pc:spChg chg="mod">
          <ac:chgData name="김 경중" userId="e0982fc9908e6909" providerId="LiveId" clId="{3B01AD94-7EDB-4C61-9680-93DCE23CD664}" dt="2022-03-11T05:50:34.964" v="7" actId="207"/>
          <ac:spMkLst>
            <pc:docMk/>
            <pc:sldMk cId="3438727375" sldId="261"/>
            <ac:spMk id="3" creationId="{00000000-0000-0000-0000-000000000000}"/>
          </ac:spMkLst>
        </pc:spChg>
      </pc:sldChg>
      <pc:sldChg chg="add">
        <pc:chgData name="김 경중" userId="e0982fc9908e6909" providerId="LiveId" clId="{3B01AD94-7EDB-4C61-9680-93DCE23CD664}" dt="2022-03-11T05:48:49.298" v="1"/>
        <pc:sldMkLst>
          <pc:docMk/>
          <pc:sldMk cId="557758565" sldId="262"/>
        </pc:sldMkLst>
      </pc:sldChg>
      <pc:sldChg chg="modSp add mod">
        <pc:chgData name="김 경중" userId="e0982fc9908e6909" providerId="LiveId" clId="{3B01AD94-7EDB-4C61-9680-93DCE23CD664}" dt="2022-03-11T05:50:54.239" v="8" actId="207"/>
        <pc:sldMkLst>
          <pc:docMk/>
          <pc:sldMk cId="3331273453" sldId="263"/>
        </pc:sldMkLst>
        <pc:spChg chg="mod">
          <ac:chgData name="김 경중" userId="e0982fc9908e6909" providerId="LiveId" clId="{3B01AD94-7EDB-4C61-9680-93DCE23CD664}" dt="2022-03-11T05:50:54.239" v="8" actId="207"/>
          <ac:spMkLst>
            <pc:docMk/>
            <pc:sldMk cId="3331273453" sldId="263"/>
            <ac:spMk id="3" creationId="{00000000-0000-0000-0000-000000000000}"/>
          </ac:spMkLst>
        </pc:spChg>
      </pc:sldChg>
      <pc:sldChg chg="modSp add mod">
        <pc:chgData name="김 경중" userId="e0982fc9908e6909" providerId="LiveId" clId="{3B01AD94-7EDB-4C61-9680-93DCE23CD664}" dt="2022-03-11T06:39:05.674" v="23" actId="15"/>
        <pc:sldMkLst>
          <pc:docMk/>
          <pc:sldMk cId="1822010262" sldId="264"/>
        </pc:sldMkLst>
        <pc:spChg chg="mod">
          <ac:chgData name="김 경중" userId="e0982fc9908e6909" providerId="LiveId" clId="{3B01AD94-7EDB-4C61-9680-93DCE23CD664}" dt="2022-03-11T06:38:41.485" v="18" actId="27636"/>
          <ac:spMkLst>
            <pc:docMk/>
            <pc:sldMk cId="1822010262" sldId="264"/>
            <ac:spMk id="2" creationId="{00000000-0000-0000-0000-000000000000}"/>
          </ac:spMkLst>
        </pc:spChg>
        <pc:spChg chg="mod">
          <ac:chgData name="김 경중" userId="e0982fc9908e6909" providerId="LiveId" clId="{3B01AD94-7EDB-4C61-9680-93DCE23CD664}" dt="2022-03-11T06:39:05.674" v="23" actId="15"/>
          <ac:spMkLst>
            <pc:docMk/>
            <pc:sldMk cId="1822010262" sldId="264"/>
            <ac:spMk id="3" creationId="{00000000-0000-0000-0000-000000000000}"/>
          </ac:spMkLst>
        </pc:spChg>
      </pc:sldChg>
      <pc:sldChg chg="modSp add mod">
        <pc:chgData name="김 경중" userId="e0982fc9908e6909" providerId="LiveId" clId="{3B01AD94-7EDB-4C61-9680-93DCE23CD664}" dt="2022-03-11T05:51:32.319" v="10" actId="207"/>
        <pc:sldMkLst>
          <pc:docMk/>
          <pc:sldMk cId="1256773411" sldId="265"/>
        </pc:sldMkLst>
        <pc:spChg chg="mod">
          <ac:chgData name="김 경중" userId="e0982fc9908e6909" providerId="LiveId" clId="{3B01AD94-7EDB-4C61-9680-93DCE23CD664}" dt="2022-03-11T05:48:49.329" v="2" actId="27636"/>
          <ac:spMkLst>
            <pc:docMk/>
            <pc:sldMk cId="1256773411" sldId="265"/>
            <ac:spMk id="2" creationId="{00000000-0000-0000-0000-000000000000}"/>
          </ac:spMkLst>
        </pc:spChg>
        <pc:spChg chg="mod">
          <ac:chgData name="김 경중" userId="e0982fc9908e6909" providerId="LiveId" clId="{3B01AD94-7EDB-4C61-9680-93DCE23CD664}" dt="2022-03-11T05:51:32.319" v="10" actId="207"/>
          <ac:spMkLst>
            <pc:docMk/>
            <pc:sldMk cId="1256773411" sldId="265"/>
            <ac:spMk id="3" creationId="{00000000-0000-0000-0000-000000000000}"/>
          </ac:spMkLst>
        </pc:spChg>
      </pc:sldChg>
      <pc:sldChg chg="modSp add del mod">
        <pc:chgData name="김 경중" userId="e0982fc9908e6909" providerId="LiveId" clId="{3B01AD94-7EDB-4C61-9680-93DCE23CD664}" dt="2022-03-14T05:30:25.701" v="224" actId="47"/>
        <pc:sldMkLst>
          <pc:docMk/>
          <pc:sldMk cId="611405293" sldId="266"/>
        </pc:sldMkLst>
        <pc:spChg chg="mod">
          <ac:chgData name="김 경중" userId="e0982fc9908e6909" providerId="LiveId" clId="{3B01AD94-7EDB-4C61-9680-93DCE23CD664}" dt="2022-03-11T05:51:40.189" v="11" actId="207"/>
          <ac:spMkLst>
            <pc:docMk/>
            <pc:sldMk cId="611405293" sldId="266"/>
            <ac:spMk id="3" creationId="{00000000-0000-0000-0000-000000000000}"/>
          </ac:spMkLst>
        </pc:spChg>
      </pc:sldChg>
      <pc:sldChg chg="add">
        <pc:chgData name="김 경중" userId="e0982fc9908e6909" providerId="LiveId" clId="{3B01AD94-7EDB-4C61-9680-93DCE23CD664}" dt="2022-03-11T05:48:49.298" v="1"/>
        <pc:sldMkLst>
          <pc:docMk/>
          <pc:sldMk cId="3189179382" sldId="267"/>
        </pc:sldMkLst>
      </pc:sldChg>
      <pc:sldChg chg="addSp modSp add mod">
        <pc:chgData name="김 경중" userId="e0982fc9908e6909" providerId="LiveId" clId="{3B01AD94-7EDB-4C61-9680-93DCE23CD664}" dt="2022-03-14T05:33:06.924" v="228" actId="1076"/>
        <pc:sldMkLst>
          <pc:docMk/>
          <pc:sldMk cId="1188753411" sldId="268"/>
        </pc:sldMkLst>
        <pc:spChg chg="mod">
          <ac:chgData name="김 경중" userId="e0982fc9908e6909" providerId="LiveId" clId="{3B01AD94-7EDB-4C61-9680-93DCE23CD664}" dt="2022-03-11T05:51:50.901" v="12" actId="207"/>
          <ac:spMkLst>
            <pc:docMk/>
            <pc:sldMk cId="1188753411" sldId="268"/>
            <ac:spMk id="3" creationId="{00000000-0000-0000-0000-000000000000}"/>
          </ac:spMkLst>
        </pc:spChg>
        <pc:picChg chg="add mod">
          <ac:chgData name="김 경중" userId="e0982fc9908e6909" providerId="LiveId" clId="{3B01AD94-7EDB-4C61-9680-93DCE23CD664}" dt="2022-03-14T05:33:06.924" v="228" actId="1076"/>
          <ac:picMkLst>
            <pc:docMk/>
            <pc:sldMk cId="1188753411" sldId="268"/>
            <ac:picMk id="6" creationId="{AA5BCD69-1E5D-457E-94B4-F3F47CD6C16B}"/>
          </ac:picMkLst>
        </pc:picChg>
        <pc:picChg chg="add mod">
          <ac:chgData name="김 경중" userId="e0982fc9908e6909" providerId="LiveId" clId="{3B01AD94-7EDB-4C61-9680-93DCE23CD664}" dt="2022-03-14T05:33:04.473" v="227" actId="1076"/>
          <ac:picMkLst>
            <pc:docMk/>
            <pc:sldMk cId="1188753411" sldId="268"/>
            <ac:picMk id="8" creationId="{175F482C-9F66-4F94-BE2C-544BA8DE8F95}"/>
          </ac:picMkLst>
        </pc:picChg>
      </pc:sldChg>
      <pc:sldChg chg="del">
        <pc:chgData name="김 경중" userId="e0982fc9908e6909" providerId="LiveId" clId="{3B01AD94-7EDB-4C61-9680-93DCE23CD664}" dt="2022-03-16T11:15:15.905" v="2997" actId="47"/>
        <pc:sldMkLst>
          <pc:docMk/>
          <pc:sldMk cId="3180182565" sldId="270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77539077" sldId="271"/>
        </pc:sldMkLst>
      </pc:sldChg>
      <pc:sldChg chg="modSp add del mod">
        <pc:chgData name="김 경중" userId="e0982fc9908e6909" providerId="LiveId" clId="{3B01AD94-7EDB-4C61-9680-93DCE23CD664}" dt="2022-03-14T05:36:49.118" v="260" actId="47"/>
        <pc:sldMkLst>
          <pc:docMk/>
          <pc:sldMk cId="1543544270" sldId="271"/>
        </pc:sldMkLst>
        <pc:spChg chg="mod">
          <ac:chgData name="김 경중" userId="e0982fc9908e6909" providerId="LiveId" clId="{3B01AD94-7EDB-4C61-9680-93DCE23CD664}" dt="2022-03-11T05:52:10.510" v="13" actId="207"/>
          <ac:spMkLst>
            <pc:docMk/>
            <pc:sldMk cId="1543544270" sldId="271"/>
            <ac:spMk id="3" creationId="{00000000-0000-0000-0000-000000000000}"/>
          </ac:spMkLst>
        </pc:spChg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15974422" sldId="272"/>
        </pc:sldMkLst>
      </pc:sldChg>
      <pc:sldChg chg="modSp add mod">
        <pc:chgData name="김 경중" userId="e0982fc9908e6909" providerId="LiveId" clId="{3B01AD94-7EDB-4C61-9680-93DCE23CD664}" dt="2022-03-11T05:52:19.317" v="14" actId="207"/>
        <pc:sldMkLst>
          <pc:docMk/>
          <pc:sldMk cId="3944193600" sldId="272"/>
        </pc:sldMkLst>
        <pc:spChg chg="mod">
          <ac:chgData name="김 경중" userId="e0982fc9908e6909" providerId="LiveId" clId="{3B01AD94-7EDB-4C61-9680-93DCE23CD664}" dt="2022-03-11T05:52:19.317" v="14" actId="207"/>
          <ac:spMkLst>
            <pc:docMk/>
            <pc:sldMk cId="3944193600" sldId="272"/>
            <ac:spMk id="3" creationId="{00000000-0000-0000-0000-000000000000}"/>
          </ac:spMkLst>
        </pc:spChg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2665802779" sldId="273"/>
        </pc:sldMkLst>
      </pc:sldChg>
      <pc:sldChg chg="modSp add mod">
        <pc:chgData name="김 경중" userId="e0982fc9908e6909" providerId="LiveId" clId="{3B01AD94-7EDB-4C61-9680-93DCE23CD664}" dt="2022-03-11T05:52:26.777" v="15" actId="207"/>
        <pc:sldMkLst>
          <pc:docMk/>
          <pc:sldMk cId="3746793079" sldId="273"/>
        </pc:sldMkLst>
        <pc:spChg chg="mod">
          <ac:chgData name="김 경중" userId="e0982fc9908e6909" providerId="LiveId" clId="{3B01AD94-7EDB-4C61-9680-93DCE23CD664}" dt="2022-03-11T05:52:26.777" v="15" actId="207"/>
          <ac:spMkLst>
            <pc:docMk/>
            <pc:sldMk cId="3746793079" sldId="273"/>
            <ac:spMk id="3" creationId="{00000000-0000-0000-0000-000000000000}"/>
          </ac:spMkLst>
        </pc:spChg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163568563" sldId="274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569229305" sldId="275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839645091" sldId="276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1810082334" sldId="277"/>
        </pc:sldMkLst>
      </pc:sldChg>
      <pc:sldChg chg="modSp mod">
        <pc:chgData name="김 경중" userId="e0982fc9908e6909" providerId="LiveId" clId="{3B01AD94-7EDB-4C61-9680-93DCE23CD664}" dt="2022-03-16T06:11:23.615" v="2732"/>
        <pc:sldMkLst>
          <pc:docMk/>
          <pc:sldMk cId="3733347270" sldId="278"/>
        </pc:sldMkLst>
        <pc:spChg chg="mod">
          <ac:chgData name="김 경중" userId="e0982fc9908e6909" providerId="LiveId" clId="{3B01AD94-7EDB-4C61-9680-93DCE23CD664}" dt="2022-03-16T06:11:23.615" v="2732"/>
          <ac:spMkLst>
            <pc:docMk/>
            <pc:sldMk cId="3733347270" sldId="278"/>
            <ac:spMk id="3" creationId="{7D60A87A-0627-4FC6-8177-50AB00DA1DE6}"/>
          </ac:spMkLst>
        </pc:spChg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3604417495" sldId="279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2819083652" sldId="280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1875819967" sldId="281"/>
        </pc:sldMkLst>
      </pc:sldChg>
      <pc:sldChg chg="del">
        <pc:chgData name="김 경중" userId="e0982fc9908e6909" providerId="LiveId" clId="{3B01AD94-7EDB-4C61-9680-93DCE23CD664}" dt="2022-03-08T04:18:04.903" v="0" actId="47"/>
        <pc:sldMkLst>
          <pc:docMk/>
          <pc:sldMk cId="2913099717" sldId="282"/>
        </pc:sldMkLst>
      </pc:sldChg>
      <pc:sldChg chg="modSp mod">
        <pc:chgData name="김 경중" userId="e0982fc9908e6909" providerId="LiveId" clId="{3B01AD94-7EDB-4C61-9680-93DCE23CD664}" dt="2022-03-16T07:00:06.897" v="2743" actId="15"/>
        <pc:sldMkLst>
          <pc:docMk/>
          <pc:sldMk cId="275501128" sldId="283"/>
        </pc:sldMkLst>
        <pc:spChg chg="mod">
          <ac:chgData name="김 경중" userId="e0982fc9908e6909" providerId="LiveId" clId="{3B01AD94-7EDB-4C61-9680-93DCE23CD664}" dt="2022-03-16T07:00:06.897" v="2743" actId="15"/>
          <ac:spMkLst>
            <pc:docMk/>
            <pc:sldMk cId="275501128" sldId="283"/>
            <ac:spMk id="3" creationId="{07FB6CFC-0F71-42EB-8048-2A777FF7E61D}"/>
          </ac:spMkLst>
        </pc:spChg>
      </pc:sldChg>
      <pc:sldChg chg="modSp mod">
        <pc:chgData name="김 경중" userId="e0982fc9908e6909" providerId="LiveId" clId="{3B01AD94-7EDB-4C61-9680-93DCE23CD664}" dt="2022-03-16T07:08:04.235" v="2992" actId="20577"/>
        <pc:sldMkLst>
          <pc:docMk/>
          <pc:sldMk cId="541755193" sldId="284"/>
        </pc:sldMkLst>
        <pc:spChg chg="mod">
          <ac:chgData name="김 경중" userId="e0982fc9908e6909" providerId="LiveId" clId="{3B01AD94-7EDB-4C61-9680-93DCE23CD664}" dt="2022-03-16T07:08:04.235" v="2992" actId="20577"/>
          <ac:spMkLst>
            <pc:docMk/>
            <pc:sldMk cId="541755193" sldId="284"/>
            <ac:spMk id="2" creationId="{5AAC807C-3267-42CA-ABDE-C822B942B7E9}"/>
          </ac:spMkLst>
        </pc:spChg>
        <pc:spChg chg="mod">
          <ac:chgData name="김 경중" userId="e0982fc9908e6909" providerId="LiveId" clId="{3B01AD94-7EDB-4C61-9680-93DCE23CD664}" dt="2022-03-16T07:07:01.737" v="2968" actId="20577"/>
          <ac:spMkLst>
            <pc:docMk/>
            <pc:sldMk cId="541755193" sldId="284"/>
            <ac:spMk id="3" creationId="{DC9FBAB4-FDFB-44DF-B9D5-5E206B2050EB}"/>
          </ac:spMkLst>
        </pc:spChg>
      </pc:sldChg>
      <pc:sldChg chg="modSp add del mod">
        <pc:chgData name="김 경중" userId="e0982fc9908e6909" providerId="LiveId" clId="{3B01AD94-7EDB-4C61-9680-93DCE23CD664}" dt="2022-03-14T05:34:36.787" v="250" actId="47"/>
        <pc:sldMkLst>
          <pc:docMk/>
          <pc:sldMk cId="2064144660" sldId="285"/>
        </pc:sldMkLst>
        <pc:spChg chg="mod">
          <ac:chgData name="김 경중" userId="e0982fc9908e6909" providerId="LiveId" clId="{3B01AD94-7EDB-4C61-9680-93DCE23CD664}" dt="2022-03-14T05:33:43.527" v="232" actId="207"/>
          <ac:spMkLst>
            <pc:docMk/>
            <pc:sldMk cId="2064144660" sldId="285"/>
            <ac:spMk id="3" creationId="{00000000-0000-0000-0000-000000000000}"/>
          </ac:spMkLst>
        </pc:spChg>
      </pc:sldChg>
      <pc:sldChg chg="modSp add del mod">
        <pc:chgData name="김 경중" userId="e0982fc9908e6909" providerId="LiveId" clId="{3B01AD94-7EDB-4C61-9680-93DCE23CD664}" dt="2022-03-14T05:36:28.015" v="255" actId="47"/>
        <pc:sldMkLst>
          <pc:docMk/>
          <pc:sldMk cId="2256634190" sldId="286"/>
        </pc:sldMkLst>
        <pc:spChg chg="mod">
          <ac:chgData name="김 경중" userId="e0982fc9908e6909" providerId="LiveId" clId="{3B01AD94-7EDB-4C61-9680-93DCE23CD664}" dt="2022-03-14T05:34:01.797" v="233" actId="207"/>
          <ac:spMkLst>
            <pc:docMk/>
            <pc:sldMk cId="2256634190" sldId="286"/>
            <ac:spMk id="3" creationId="{00000000-0000-0000-0000-000000000000}"/>
          </ac:spMkLst>
        </pc:spChg>
      </pc:sldChg>
      <pc:sldChg chg="addSp modSp new mod">
        <pc:chgData name="김 경중" userId="e0982fc9908e6909" providerId="LiveId" clId="{3B01AD94-7EDB-4C61-9680-93DCE23CD664}" dt="2022-03-16T11:12:23.039" v="2994" actId="1076"/>
        <pc:sldMkLst>
          <pc:docMk/>
          <pc:sldMk cId="1333635766" sldId="287"/>
        </pc:sldMkLst>
        <pc:spChg chg="mod">
          <ac:chgData name="김 경중" userId="e0982fc9908e6909" providerId="LiveId" clId="{3B01AD94-7EDB-4C61-9680-93DCE23CD664}" dt="2022-03-12T10:07:56.402" v="37"/>
          <ac:spMkLst>
            <pc:docMk/>
            <pc:sldMk cId="1333635766" sldId="287"/>
            <ac:spMk id="2" creationId="{84159CBD-D86D-46B6-A5B0-FF1371E11897}"/>
          </ac:spMkLst>
        </pc:spChg>
        <pc:picChg chg="add mod">
          <ac:chgData name="김 경중" userId="e0982fc9908e6909" providerId="LiveId" clId="{3B01AD94-7EDB-4C61-9680-93DCE23CD664}" dt="2022-03-16T11:12:23.039" v="2994" actId="1076"/>
          <ac:picMkLst>
            <pc:docMk/>
            <pc:sldMk cId="1333635766" sldId="287"/>
            <ac:picMk id="5" creationId="{C9FC786A-9EA3-4CCD-A9CD-D81550AD3D85}"/>
          </ac:picMkLst>
        </pc:picChg>
      </pc:sldChg>
      <pc:sldChg chg="modSp new mod">
        <pc:chgData name="김 경중" userId="e0982fc9908e6909" providerId="LiveId" clId="{3B01AD94-7EDB-4C61-9680-93DCE23CD664}" dt="2022-03-12T10:09:33.960" v="116"/>
        <pc:sldMkLst>
          <pc:docMk/>
          <pc:sldMk cId="1502874042" sldId="288"/>
        </pc:sldMkLst>
        <pc:spChg chg="mod">
          <ac:chgData name="김 경중" userId="e0982fc9908e6909" providerId="LiveId" clId="{3B01AD94-7EDB-4C61-9680-93DCE23CD664}" dt="2022-03-12T10:09:26.255" v="115"/>
          <ac:spMkLst>
            <pc:docMk/>
            <pc:sldMk cId="1502874042" sldId="288"/>
            <ac:spMk id="2" creationId="{1460C2E8-7415-4B42-9C48-EFC3B2B33924}"/>
          </ac:spMkLst>
        </pc:spChg>
        <pc:spChg chg="mod">
          <ac:chgData name="김 경중" userId="e0982fc9908e6909" providerId="LiveId" clId="{3B01AD94-7EDB-4C61-9680-93DCE23CD664}" dt="2022-03-12T10:09:33.960" v="116"/>
          <ac:spMkLst>
            <pc:docMk/>
            <pc:sldMk cId="1502874042" sldId="288"/>
            <ac:spMk id="3" creationId="{871D0AB8-827F-4239-A504-0F45FEC97185}"/>
          </ac:spMkLst>
        </pc:spChg>
      </pc:sldChg>
      <pc:sldChg chg="modSp new mod">
        <pc:chgData name="김 경중" userId="e0982fc9908e6909" providerId="LiveId" clId="{3B01AD94-7EDB-4C61-9680-93DCE23CD664}" dt="2022-03-12T10:10:08.511" v="132"/>
        <pc:sldMkLst>
          <pc:docMk/>
          <pc:sldMk cId="238925859" sldId="289"/>
        </pc:sldMkLst>
        <pc:spChg chg="mod">
          <ac:chgData name="김 경중" userId="e0982fc9908e6909" providerId="LiveId" clId="{3B01AD94-7EDB-4C61-9680-93DCE23CD664}" dt="2022-03-12T10:10:03.151" v="131"/>
          <ac:spMkLst>
            <pc:docMk/>
            <pc:sldMk cId="238925859" sldId="289"/>
            <ac:spMk id="2" creationId="{FEA43581-593D-407C-B278-737B060DB63D}"/>
          </ac:spMkLst>
        </pc:spChg>
        <pc:spChg chg="mod">
          <ac:chgData name="김 경중" userId="e0982fc9908e6909" providerId="LiveId" clId="{3B01AD94-7EDB-4C61-9680-93DCE23CD664}" dt="2022-03-12T10:10:08.511" v="132"/>
          <ac:spMkLst>
            <pc:docMk/>
            <pc:sldMk cId="238925859" sldId="289"/>
            <ac:spMk id="3" creationId="{8301617D-0E7E-4BF0-84E9-BCD3939DD785}"/>
          </ac:spMkLst>
        </pc:spChg>
      </pc:sldChg>
      <pc:sldChg chg="addSp delSp modSp new mod">
        <pc:chgData name="김 경중" userId="e0982fc9908e6909" providerId="LiveId" clId="{3B01AD94-7EDB-4C61-9680-93DCE23CD664}" dt="2022-03-17T05:53:11.473" v="3004" actId="1076"/>
        <pc:sldMkLst>
          <pc:docMk/>
          <pc:sldMk cId="1252787327" sldId="290"/>
        </pc:sldMkLst>
        <pc:spChg chg="mod">
          <ac:chgData name="김 경중" userId="e0982fc9908e6909" providerId="LiveId" clId="{3B01AD94-7EDB-4C61-9680-93DCE23CD664}" dt="2022-03-12T10:10:43.597" v="147"/>
          <ac:spMkLst>
            <pc:docMk/>
            <pc:sldMk cId="1252787327" sldId="290"/>
            <ac:spMk id="2" creationId="{D17E298E-254B-4AC8-8599-8F8949CF63CD}"/>
          </ac:spMkLst>
        </pc:spChg>
        <pc:picChg chg="add mod">
          <ac:chgData name="김 경중" userId="e0982fc9908e6909" providerId="LiveId" clId="{3B01AD94-7EDB-4C61-9680-93DCE23CD664}" dt="2022-03-12T10:13:38.547" v="160" actId="1076"/>
          <ac:picMkLst>
            <pc:docMk/>
            <pc:sldMk cId="1252787327" sldId="290"/>
            <ac:picMk id="5" creationId="{18900023-2A1A-4E69-9184-9F1F19F6F77C}"/>
          </ac:picMkLst>
        </pc:picChg>
        <pc:picChg chg="add mod">
          <ac:chgData name="김 경중" userId="e0982fc9908e6909" providerId="LiveId" clId="{3B01AD94-7EDB-4C61-9680-93DCE23CD664}" dt="2022-03-17T05:53:11.473" v="3004" actId="1076"/>
          <ac:picMkLst>
            <pc:docMk/>
            <pc:sldMk cId="1252787327" sldId="290"/>
            <ac:picMk id="7" creationId="{01C458E5-F92D-4767-B706-9368704CBF96}"/>
          </ac:picMkLst>
        </pc:picChg>
        <pc:picChg chg="add del mod">
          <ac:chgData name="김 경중" userId="e0982fc9908e6909" providerId="LiveId" clId="{3B01AD94-7EDB-4C61-9680-93DCE23CD664}" dt="2022-03-17T05:53:01.793" v="3001" actId="21"/>
          <ac:picMkLst>
            <pc:docMk/>
            <pc:sldMk cId="1252787327" sldId="290"/>
            <ac:picMk id="9" creationId="{D843E47F-4729-438F-8D71-2309522158C7}"/>
          </ac:picMkLst>
        </pc:picChg>
      </pc:sldChg>
      <pc:sldChg chg="addSp modSp new mod">
        <pc:chgData name="김 경중" userId="e0982fc9908e6909" providerId="LiveId" clId="{3B01AD94-7EDB-4C61-9680-93DCE23CD664}" dt="2022-03-13T07:37:23.474" v="184" actId="1076"/>
        <pc:sldMkLst>
          <pc:docMk/>
          <pc:sldMk cId="523615933" sldId="291"/>
        </pc:sldMkLst>
        <pc:spChg chg="mod">
          <ac:chgData name="김 경중" userId="e0982fc9908e6909" providerId="LiveId" clId="{3B01AD94-7EDB-4C61-9680-93DCE23CD664}" dt="2022-03-13T07:36:07.002" v="178"/>
          <ac:spMkLst>
            <pc:docMk/>
            <pc:sldMk cId="523615933" sldId="291"/>
            <ac:spMk id="2" creationId="{EBFBFE58-1453-4912-AA4E-138142A918B5}"/>
          </ac:spMkLst>
        </pc:spChg>
        <pc:picChg chg="add mod">
          <ac:chgData name="김 경중" userId="e0982fc9908e6909" providerId="LiveId" clId="{3B01AD94-7EDB-4C61-9680-93DCE23CD664}" dt="2022-03-13T07:37:21.275" v="182" actId="1076"/>
          <ac:picMkLst>
            <pc:docMk/>
            <pc:sldMk cId="523615933" sldId="291"/>
            <ac:picMk id="5" creationId="{68D9F5E9-5FC0-4AFB-8D4A-379DE380A773}"/>
          </ac:picMkLst>
        </pc:picChg>
        <pc:picChg chg="add mod">
          <ac:chgData name="김 경중" userId="e0982fc9908e6909" providerId="LiveId" clId="{3B01AD94-7EDB-4C61-9680-93DCE23CD664}" dt="2022-03-13T07:37:23.474" v="184" actId="1076"/>
          <ac:picMkLst>
            <pc:docMk/>
            <pc:sldMk cId="523615933" sldId="291"/>
            <ac:picMk id="7" creationId="{1FE9B5DA-F396-4A58-BE70-53CCA2202B89}"/>
          </ac:picMkLst>
        </pc:picChg>
      </pc:sldChg>
      <pc:sldChg chg="modSp new mod">
        <pc:chgData name="김 경중" userId="e0982fc9908e6909" providerId="LiveId" clId="{3B01AD94-7EDB-4C61-9680-93DCE23CD664}" dt="2022-03-14T05:27:23.114" v="223"/>
        <pc:sldMkLst>
          <pc:docMk/>
          <pc:sldMk cId="1258867316" sldId="292"/>
        </pc:sldMkLst>
        <pc:spChg chg="mod">
          <ac:chgData name="김 경중" userId="e0982fc9908e6909" providerId="LiveId" clId="{3B01AD94-7EDB-4C61-9680-93DCE23CD664}" dt="2022-03-14T04:10:05.194" v="222" actId="20577"/>
          <ac:spMkLst>
            <pc:docMk/>
            <pc:sldMk cId="1258867316" sldId="292"/>
            <ac:spMk id="2" creationId="{B2D46F32-A30E-4B65-8ED2-5B4316683F9B}"/>
          </ac:spMkLst>
        </pc:spChg>
        <pc:spChg chg="mod">
          <ac:chgData name="김 경중" userId="e0982fc9908e6909" providerId="LiveId" clId="{3B01AD94-7EDB-4C61-9680-93DCE23CD664}" dt="2022-03-14T05:27:23.114" v="223"/>
          <ac:spMkLst>
            <pc:docMk/>
            <pc:sldMk cId="1258867316" sldId="292"/>
            <ac:spMk id="3" creationId="{89BE128B-8BCE-4542-A222-8BF6B3912691}"/>
          </ac:spMkLst>
        </pc:spChg>
      </pc:sldChg>
      <pc:sldChg chg="modSp new mod">
        <pc:chgData name="김 경중" userId="e0982fc9908e6909" providerId="LiveId" clId="{3B01AD94-7EDB-4C61-9680-93DCE23CD664}" dt="2022-03-16T11:14:17.127" v="2996" actId="20577"/>
        <pc:sldMkLst>
          <pc:docMk/>
          <pc:sldMk cId="834087290" sldId="293"/>
        </pc:sldMkLst>
        <pc:spChg chg="mod">
          <ac:chgData name="김 경중" userId="e0982fc9908e6909" providerId="LiveId" clId="{3B01AD94-7EDB-4C61-9680-93DCE23CD664}" dt="2022-03-16T11:14:17.127" v="2996" actId="20577"/>
          <ac:spMkLst>
            <pc:docMk/>
            <pc:sldMk cId="834087290" sldId="293"/>
            <ac:spMk id="2" creationId="{36DF5EB3-9954-4985-8565-930D61CBF960}"/>
          </ac:spMkLst>
        </pc:spChg>
        <pc:spChg chg="mod">
          <ac:chgData name="김 경중" userId="e0982fc9908e6909" providerId="LiveId" clId="{3B01AD94-7EDB-4C61-9680-93DCE23CD664}" dt="2022-03-14T05:34:30.167" v="249"/>
          <ac:spMkLst>
            <pc:docMk/>
            <pc:sldMk cId="834087290" sldId="293"/>
            <ac:spMk id="3" creationId="{80AE8EC0-7671-49FA-B4E7-34CBD15FF1AD}"/>
          </ac:spMkLst>
        </pc:spChg>
      </pc:sldChg>
      <pc:sldChg chg="modSp new mod">
        <pc:chgData name="김 경중" userId="e0982fc9908e6909" providerId="LiveId" clId="{3B01AD94-7EDB-4C61-9680-93DCE23CD664}" dt="2022-03-14T05:34:58.127" v="254"/>
        <pc:sldMkLst>
          <pc:docMk/>
          <pc:sldMk cId="178910661" sldId="294"/>
        </pc:sldMkLst>
        <pc:spChg chg="mod">
          <ac:chgData name="김 경중" userId="e0982fc9908e6909" providerId="LiveId" clId="{3B01AD94-7EDB-4C61-9680-93DCE23CD664}" dt="2022-03-14T05:34:51.698" v="253" actId="27636"/>
          <ac:spMkLst>
            <pc:docMk/>
            <pc:sldMk cId="178910661" sldId="294"/>
            <ac:spMk id="2" creationId="{EAC2C0F6-57C7-446E-83A3-F22A20FE5102}"/>
          </ac:spMkLst>
        </pc:spChg>
        <pc:spChg chg="mod">
          <ac:chgData name="김 경중" userId="e0982fc9908e6909" providerId="LiveId" clId="{3B01AD94-7EDB-4C61-9680-93DCE23CD664}" dt="2022-03-14T05:34:58.127" v="254"/>
          <ac:spMkLst>
            <pc:docMk/>
            <pc:sldMk cId="178910661" sldId="294"/>
            <ac:spMk id="3" creationId="{8B103C46-B777-481D-9691-C5D9D9ACF038}"/>
          </ac:spMkLst>
        </pc:spChg>
      </pc:sldChg>
      <pc:sldChg chg="modSp new mod">
        <pc:chgData name="김 경중" userId="e0982fc9908e6909" providerId="LiveId" clId="{3B01AD94-7EDB-4C61-9680-93DCE23CD664}" dt="2022-03-14T12:58:01.752" v="2500" actId="20577"/>
        <pc:sldMkLst>
          <pc:docMk/>
          <pc:sldMk cId="1566527203" sldId="295"/>
        </pc:sldMkLst>
        <pc:spChg chg="mod">
          <ac:chgData name="김 경중" userId="e0982fc9908e6909" providerId="LiveId" clId="{3B01AD94-7EDB-4C61-9680-93DCE23CD664}" dt="2022-03-14T05:36:39.790" v="258" actId="27636"/>
          <ac:spMkLst>
            <pc:docMk/>
            <pc:sldMk cId="1566527203" sldId="295"/>
            <ac:spMk id="2" creationId="{89808D7C-D1DD-4843-89E0-92F8370D6064}"/>
          </ac:spMkLst>
        </pc:spChg>
        <pc:spChg chg="mod">
          <ac:chgData name="김 경중" userId="e0982fc9908e6909" providerId="LiveId" clId="{3B01AD94-7EDB-4C61-9680-93DCE23CD664}" dt="2022-03-14T12:58:01.752" v="2500" actId="20577"/>
          <ac:spMkLst>
            <pc:docMk/>
            <pc:sldMk cId="1566527203" sldId="295"/>
            <ac:spMk id="3" creationId="{BD98C730-CCE7-4F0C-A30F-C3E6DFC9147D}"/>
          </ac:spMkLst>
        </pc:spChg>
      </pc:sldChg>
      <pc:sldChg chg="modSp new mod">
        <pc:chgData name="김 경중" userId="e0982fc9908e6909" providerId="LiveId" clId="{3B01AD94-7EDB-4C61-9680-93DCE23CD664}" dt="2022-03-14T05:37:13.616" v="263"/>
        <pc:sldMkLst>
          <pc:docMk/>
          <pc:sldMk cId="1078668265" sldId="296"/>
        </pc:sldMkLst>
        <pc:spChg chg="mod">
          <ac:chgData name="김 경중" userId="e0982fc9908e6909" providerId="LiveId" clId="{3B01AD94-7EDB-4C61-9680-93DCE23CD664}" dt="2022-03-14T05:37:04.136" v="262"/>
          <ac:spMkLst>
            <pc:docMk/>
            <pc:sldMk cId="1078668265" sldId="296"/>
            <ac:spMk id="2" creationId="{ADAC8771-FBD4-409A-BF0B-BD18B7F3B016}"/>
          </ac:spMkLst>
        </pc:spChg>
        <pc:spChg chg="mod">
          <ac:chgData name="김 경중" userId="e0982fc9908e6909" providerId="LiveId" clId="{3B01AD94-7EDB-4C61-9680-93DCE23CD664}" dt="2022-03-14T05:37:13.616" v="263"/>
          <ac:spMkLst>
            <pc:docMk/>
            <pc:sldMk cId="1078668265" sldId="296"/>
            <ac:spMk id="3" creationId="{A02AFF1F-DCA8-46D5-A3C9-8E6377513A25}"/>
          </ac:spMkLst>
        </pc:spChg>
      </pc:sldChg>
      <pc:sldChg chg="modSp new mod">
        <pc:chgData name="김 경중" userId="e0982fc9908e6909" providerId="LiveId" clId="{3B01AD94-7EDB-4C61-9680-93DCE23CD664}" dt="2022-03-14T10:13:24.828" v="915" actId="20577"/>
        <pc:sldMkLst>
          <pc:docMk/>
          <pc:sldMk cId="652806190" sldId="297"/>
        </pc:sldMkLst>
        <pc:spChg chg="mod">
          <ac:chgData name="김 경중" userId="e0982fc9908e6909" providerId="LiveId" clId="{3B01AD94-7EDB-4C61-9680-93DCE23CD664}" dt="2022-03-14T10:10:54.463" v="820" actId="20577"/>
          <ac:spMkLst>
            <pc:docMk/>
            <pc:sldMk cId="652806190" sldId="297"/>
            <ac:spMk id="2" creationId="{1D4E4BE0-3EE4-42EE-9C37-08B5C4A787CA}"/>
          </ac:spMkLst>
        </pc:spChg>
        <pc:spChg chg="mod">
          <ac:chgData name="김 경중" userId="e0982fc9908e6909" providerId="LiveId" clId="{3B01AD94-7EDB-4C61-9680-93DCE23CD664}" dt="2022-03-14T10:13:24.828" v="915" actId="20577"/>
          <ac:spMkLst>
            <pc:docMk/>
            <pc:sldMk cId="652806190" sldId="297"/>
            <ac:spMk id="3" creationId="{5127C268-81AE-41EF-8D07-ADBF893F0784}"/>
          </ac:spMkLst>
        </pc:spChg>
      </pc:sldChg>
      <pc:sldChg chg="modSp new mod">
        <pc:chgData name="김 경중" userId="e0982fc9908e6909" providerId="LiveId" clId="{3B01AD94-7EDB-4C61-9680-93DCE23CD664}" dt="2022-03-14T10:49:01.794" v="1625"/>
        <pc:sldMkLst>
          <pc:docMk/>
          <pc:sldMk cId="3065425361" sldId="298"/>
        </pc:sldMkLst>
        <pc:spChg chg="mod">
          <ac:chgData name="김 경중" userId="e0982fc9908e6909" providerId="LiveId" clId="{3B01AD94-7EDB-4C61-9680-93DCE23CD664}" dt="2022-03-14T10:12:36.525" v="887"/>
          <ac:spMkLst>
            <pc:docMk/>
            <pc:sldMk cId="3065425361" sldId="298"/>
            <ac:spMk id="2" creationId="{F6A7537F-311E-4744-B20F-A364F3063061}"/>
          </ac:spMkLst>
        </pc:spChg>
        <pc:spChg chg="mod">
          <ac:chgData name="김 경중" userId="e0982fc9908e6909" providerId="LiveId" clId="{3B01AD94-7EDB-4C61-9680-93DCE23CD664}" dt="2022-03-14T10:49:01.794" v="1625"/>
          <ac:spMkLst>
            <pc:docMk/>
            <pc:sldMk cId="3065425361" sldId="298"/>
            <ac:spMk id="3" creationId="{5EB5BE90-E3D4-46F0-BB4E-A0D3C8380122}"/>
          </ac:spMkLst>
        </pc:spChg>
      </pc:sldChg>
      <pc:sldChg chg="modSp new del mod">
        <pc:chgData name="김 경중" userId="e0982fc9908e6909" providerId="LiveId" clId="{3B01AD94-7EDB-4C61-9680-93DCE23CD664}" dt="2022-03-16T11:12:41.743" v="2995" actId="47"/>
        <pc:sldMkLst>
          <pc:docMk/>
          <pc:sldMk cId="4045201198" sldId="299"/>
        </pc:sldMkLst>
        <pc:spChg chg="mod">
          <ac:chgData name="김 경중" userId="e0982fc9908e6909" providerId="LiveId" clId="{3B01AD94-7EDB-4C61-9680-93DCE23CD664}" dt="2022-03-14T10:42:46.308" v="1402"/>
          <ac:spMkLst>
            <pc:docMk/>
            <pc:sldMk cId="4045201198" sldId="299"/>
            <ac:spMk id="2" creationId="{52BC2185-80D9-45DC-9F56-0136F1408FAB}"/>
          </ac:spMkLst>
        </pc:spChg>
      </pc:sldChg>
      <pc:sldChg chg="modSp new mod">
        <pc:chgData name="김 경중" userId="e0982fc9908e6909" providerId="LiveId" clId="{3B01AD94-7EDB-4C61-9680-93DCE23CD664}" dt="2022-03-17T05:53:45.846" v="3013" actId="20577"/>
        <pc:sldMkLst>
          <pc:docMk/>
          <pc:sldMk cId="320680876" sldId="300"/>
        </pc:sldMkLst>
        <pc:spChg chg="mod">
          <ac:chgData name="김 경중" userId="e0982fc9908e6909" providerId="LiveId" clId="{3B01AD94-7EDB-4C61-9680-93DCE23CD664}" dt="2022-03-14T10:44:08.582" v="1423"/>
          <ac:spMkLst>
            <pc:docMk/>
            <pc:sldMk cId="320680876" sldId="300"/>
            <ac:spMk id="2" creationId="{270734FC-DDCE-4669-9268-95ACCC05D131}"/>
          </ac:spMkLst>
        </pc:spChg>
        <pc:spChg chg="mod">
          <ac:chgData name="김 경중" userId="e0982fc9908e6909" providerId="LiveId" clId="{3B01AD94-7EDB-4C61-9680-93DCE23CD664}" dt="2022-03-17T05:53:45.846" v="3013" actId="20577"/>
          <ac:spMkLst>
            <pc:docMk/>
            <pc:sldMk cId="320680876" sldId="300"/>
            <ac:spMk id="3" creationId="{82BA6710-EBB0-47FF-ADF6-079C09C5C793}"/>
          </ac:spMkLst>
        </pc:spChg>
      </pc:sldChg>
      <pc:sldChg chg="new del">
        <pc:chgData name="김 경중" userId="e0982fc9908e6909" providerId="LiveId" clId="{3B01AD94-7EDB-4C61-9680-93DCE23CD664}" dt="2022-03-14T11:03:51.416" v="1851" actId="47"/>
        <pc:sldMkLst>
          <pc:docMk/>
          <pc:sldMk cId="1723936027" sldId="301"/>
        </pc:sldMkLst>
      </pc:sldChg>
      <pc:sldChg chg="modSp add mod">
        <pc:chgData name="김 경중" userId="e0982fc9908e6909" providerId="LiveId" clId="{3B01AD94-7EDB-4C61-9680-93DCE23CD664}" dt="2022-03-14T11:12:31.457" v="2112"/>
        <pc:sldMkLst>
          <pc:docMk/>
          <pc:sldMk cId="3845165655" sldId="302"/>
        </pc:sldMkLst>
        <pc:spChg chg="mod">
          <ac:chgData name="김 경중" userId="e0982fc9908e6909" providerId="LiveId" clId="{3B01AD94-7EDB-4C61-9680-93DCE23CD664}" dt="2022-03-14T11:12:31.457" v="2112"/>
          <ac:spMkLst>
            <pc:docMk/>
            <pc:sldMk cId="3845165655" sldId="302"/>
            <ac:spMk id="3" creationId="{5EB5BE90-E3D4-46F0-BB4E-A0D3C8380122}"/>
          </ac:spMkLst>
        </pc:spChg>
      </pc:sldChg>
      <pc:sldChg chg="new del">
        <pc:chgData name="김 경중" userId="e0982fc9908e6909" providerId="LiveId" clId="{3B01AD94-7EDB-4C61-9680-93DCE23CD664}" dt="2022-03-14T11:18:19.322" v="2115" actId="47"/>
        <pc:sldMkLst>
          <pc:docMk/>
          <pc:sldMk cId="3003244837" sldId="303"/>
        </pc:sldMkLst>
      </pc:sldChg>
      <pc:sldChg chg="modSp add mod">
        <pc:chgData name="김 경중" userId="e0982fc9908e6909" providerId="LiveId" clId="{3B01AD94-7EDB-4C61-9680-93DCE23CD664}" dt="2022-03-14T11:32:22.932" v="2445" actId="27636"/>
        <pc:sldMkLst>
          <pc:docMk/>
          <pc:sldMk cId="1807132136" sldId="304"/>
        </pc:sldMkLst>
        <pc:spChg chg="mod">
          <ac:chgData name="김 경중" userId="e0982fc9908e6909" providerId="LiveId" clId="{3B01AD94-7EDB-4C61-9680-93DCE23CD664}" dt="2022-03-14T11:18:37.671" v="2132" actId="20577"/>
          <ac:spMkLst>
            <pc:docMk/>
            <pc:sldMk cId="1807132136" sldId="304"/>
            <ac:spMk id="2" creationId="{270734FC-DDCE-4669-9268-95ACCC05D131}"/>
          </ac:spMkLst>
        </pc:spChg>
        <pc:spChg chg="mod">
          <ac:chgData name="김 경중" userId="e0982fc9908e6909" providerId="LiveId" clId="{3B01AD94-7EDB-4C61-9680-93DCE23CD664}" dt="2022-03-14T11:32:22.932" v="2445" actId="27636"/>
          <ac:spMkLst>
            <pc:docMk/>
            <pc:sldMk cId="1807132136" sldId="304"/>
            <ac:spMk id="3" creationId="{82BA6710-EBB0-47FF-ADF6-079C09C5C793}"/>
          </ac:spMkLst>
        </pc:spChg>
      </pc:sldChg>
      <pc:sldChg chg="modSp new mod">
        <pc:chgData name="김 경중" userId="e0982fc9908e6909" providerId="LiveId" clId="{3B01AD94-7EDB-4C61-9680-93DCE23CD664}" dt="2022-03-14T13:01:04.909" v="2626" actId="20577"/>
        <pc:sldMkLst>
          <pc:docMk/>
          <pc:sldMk cId="1026356175" sldId="305"/>
        </pc:sldMkLst>
        <pc:spChg chg="mod">
          <ac:chgData name="김 경중" userId="e0982fc9908e6909" providerId="LiveId" clId="{3B01AD94-7EDB-4C61-9680-93DCE23CD664}" dt="2022-03-14T12:56:13.709" v="2497"/>
          <ac:spMkLst>
            <pc:docMk/>
            <pc:sldMk cId="1026356175" sldId="305"/>
            <ac:spMk id="2" creationId="{C471869B-7F95-4DD5-AB3A-79C6F72515B7}"/>
          </ac:spMkLst>
        </pc:spChg>
        <pc:spChg chg="mod">
          <ac:chgData name="김 경중" userId="e0982fc9908e6909" providerId="LiveId" clId="{3B01AD94-7EDB-4C61-9680-93DCE23CD664}" dt="2022-03-14T13:01:04.909" v="2626" actId="20577"/>
          <ac:spMkLst>
            <pc:docMk/>
            <pc:sldMk cId="1026356175" sldId="305"/>
            <ac:spMk id="3" creationId="{9911D5A0-8169-4BC5-8B86-D37368F77654}"/>
          </ac:spMkLst>
        </pc:spChg>
      </pc:sldChg>
      <pc:sldChg chg="modSp new mod ord">
        <pc:chgData name="김 경중" userId="e0982fc9908e6909" providerId="LiveId" clId="{3B01AD94-7EDB-4C61-9680-93DCE23CD664}" dt="2022-03-16T07:03:29.691" v="2877"/>
        <pc:sldMkLst>
          <pc:docMk/>
          <pc:sldMk cId="969003541" sldId="306"/>
        </pc:sldMkLst>
        <pc:spChg chg="mod">
          <ac:chgData name="김 경중" userId="e0982fc9908e6909" providerId="LiveId" clId="{3B01AD94-7EDB-4C61-9680-93DCE23CD664}" dt="2022-03-16T07:01:49.858" v="2780"/>
          <ac:spMkLst>
            <pc:docMk/>
            <pc:sldMk cId="969003541" sldId="306"/>
            <ac:spMk id="2" creationId="{FCE92EE5-D1DC-4ECE-85DB-27E6F1535F42}"/>
          </ac:spMkLst>
        </pc:spChg>
        <pc:spChg chg="mod">
          <ac:chgData name="김 경중" userId="e0982fc9908e6909" providerId="LiveId" clId="{3B01AD94-7EDB-4C61-9680-93DCE23CD664}" dt="2022-03-16T07:03:14.513" v="2875" actId="20577"/>
          <ac:spMkLst>
            <pc:docMk/>
            <pc:sldMk cId="969003541" sldId="306"/>
            <ac:spMk id="3" creationId="{282C5E39-1563-4F93-80A4-F5101238670E}"/>
          </ac:spMkLst>
        </pc:spChg>
      </pc:sldChg>
      <pc:sldChg chg="addSp modSp new mod">
        <pc:chgData name="김 경중" userId="e0982fc9908e6909" providerId="LiveId" clId="{3B01AD94-7EDB-4C61-9680-93DCE23CD664}" dt="2022-03-17T05:53:20.133" v="3005"/>
        <pc:sldMkLst>
          <pc:docMk/>
          <pc:sldMk cId="2958809333" sldId="307"/>
        </pc:sldMkLst>
        <pc:spChg chg="mod">
          <ac:chgData name="김 경중" userId="e0982fc9908e6909" providerId="LiveId" clId="{3B01AD94-7EDB-4C61-9680-93DCE23CD664}" dt="2022-03-17T05:53:20.133" v="3005"/>
          <ac:spMkLst>
            <pc:docMk/>
            <pc:sldMk cId="2958809333" sldId="307"/>
            <ac:spMk id="2" creationId="{F8FDC3E2-71C8-4EAA-8B12-141499F3C081}"/>
          </ac:spMkLst>
        </pc:spChg>
        <pc:picChg chg="add mod">
          <ac:chgData name="김 경중" userId="e0982fc9908e6909" providerId="LiveId" clId="{3B01AD94-7EDB-4C61-9680-93DCE23CD664}" dt="2022-03-17T05:53:06.079" v="3003" actId="1076"/>
          <ac:picMkLst>
            <pc:docMk/>
            <pc:sldMk cId="2958809333" sldId="307"/>
            <ac:picMk id="4" creationId="{1BB2584B-3201-4CB4-A23F-5849BECCE86A}"/>
          </ac:picMkLst>
        </pc:picChg>
      </pc:sldChg>
      <pc:sldMasterChg chg="modSldLayout">
        <pc:chgData name="김 경중" userId="e0982fc9908e6909" providerId="LiveId" clId="{3B01AD94-7EDB-4C61-9680-93DCE23CD664}" dt="2022-03-11T05:53:23.496" v="16" actId="255"/>
        <pc:sldMasterMkLst>
          <pc:docMk/>
          <pc:sldMasterMk cId="260310278" sldId="2147483786"/>
        </pc:sldMasterMkLst>
        <pc:sldLayoutChg chg="modSp">
          <pc:chgData name="김 경중" userId="e0982fc9908e6909" providerId="LiveId" clId="{3B01AD94-7EDB-4C61-9680-93DCE23CD664}" dt="2022-03-11T05:53:23.496" v="16" actId="255"/>
          <pc:sldLayoutMkLst>
            <pc:docMk/>
            <pc:sldMasterMk cId="260310278" sldId="2147483786"/>
            <pc:sldLayoutMk cId="224541672" sldId="2147483788"/>
          </pc:sldLayoutMkLst>
          <pc:spChg chg="mod">
            <ac:chgData name="김 경중" userId="e0982fc9908e6909" providerId="LiveId" clId="{3B01AD94-7EDB-4C61-9680-93DCE23CD664}" dt="2022-03-11T05:53:23.496" v="16" actId="255"/>
            <ac:spMkLst>
              <pc:docMk/>
              <pc:sldMasterMk cId="260310278" sldId="2147483786"/>
              <pc:sldLayoutMk cId="224541672" sldId="2147483788"/>
              <ac:spMk id="2" creationId="{F13A7BC8-0964-4909-86B5-FFE96750EF4B}"/>
            </ac:spMkLst>
          </pc:spChg>
        </pc:sldLayoutChg>
      </pc:sldMasterChg>
    </pc:docChg>
  </pc:docChgLst>
  <pc:docChgLst>
    <pc:chgData name="김 경중" userId="e0982fc9908e6909" providerId="LiveId" clId="{0D917F58-5888-4645-B5C7-F7C1BA12BB9D}"/>
    <pc:docChg chg="undo custSel addSld delSld modSld sldOrd">
      <pc:chgData name="김 경중" userId="e0982fc9908e6909" providerId="LiveId" clId="{0D917F58-5888-4645-B5C7-F7C1BA12BB9D}" dt="2022-03-07T13:33:57.452" v="3227" actId="6549"/>
      <pc:docMkLst>
        <pc:docMk/>
      </pc:docMkLst>
      <pc:sldChg chg="del">
        <pc:chgData name="김 경중" userId="e0982fc9908e6909" providerId="LiveId" clId="{0D917F58-5888-4645-B5C7-F7C1BA12BB9D}" dt="2022-03-05T09:12:36.590" v="2" actId="47"/>
        <pc:sldMkLst>
          <pc:docMk/>
          <pc:sldMk cId="3388953045" sldId="257"/>
        </pc:sldMkLst>
      </pc:sldChg>
      <pc:sldChg chg="modSp">
        <pc:chgData name="김 경중" userId="e0982fc9908e6909" providerId="LiveId" clId="{0D917F58-5888-4645-B5C7-F7C1BA12BB9D}" dt="2022-03-07T08:56:33.538" v="1717" actId="20577"/>
        <pc:sldMkLst>
          <pc:docMk/>
          <pc:sldMk cId="150349651" sldId="258"/>
        </pc:sldMkLst>
        <pc:spChg chg="mod">
          <ac:chgData name="김 경중" userId="e0982fc9908e6909" providerId="LiveId" clId="{0D917F58-5888-4645-B5C7-F7C1BA12BB9D}" dt="2022-03-07T08:56:33.538" v="1717" actId="20577"/>
          <ac:spMkLst>
            <pc:docMk/>
            <pc:sldMk cId="150349651" sldId="258"/>
            <ac:spMk id="3" creationId="{5CCAD02D-C7DF-4B04-AD29-AE6BEE097B0A}"/>
          </ac:spMkLst>
        </pc:spChg>
      </pc:sldChg>
      <pc:sldChg chg="modSp add mod">
        <pc:chgData name="김 경중" userId="e0982fc9908e6909" providerId="LiveId" clId="{0D917F58-5888-4645-B5C7-F7C1BA12BB9D}" dt="2022-03-07T10:22:51.318" v="2456"/>
        <pc:sldMkLst>
          <pc:docMk/>
          <pc:sldMk cId="1708863749" sldId="259"/>
        </pc:sldMkLst>
        <pc:spChg chg="mod">
          <ac:chgData name="김 경중" userId="e0982fc9908e6909" providerId="LiveId" clId="{0D917F58-5888-4645-B5C7-F7C1BA12BB9D}" dt="2022-03-07T10:22:28.149" v="2435" actId="27636"/>
          <ac:spMkLst>
            <pc:docMk/>
            <pc:sldMk cId="1708863749" sldId="259"/>
            <ac:spMk id="2" creationId="{44410171-8E11-4E6C-BF61-D7C4F5969A02}"/>
          </ac:spMkLst>
        </pc:spChg>
        <pc:spChg chg="mod">
          <ac:chgData name="김 경중" userId="e0982fc9908e6909" providerId="LiveId" clId="{0D917F58-5888-4645-B5C7-F7C1BA12BB9D}" dt="2022-03-07T10:22:51.318" v="2456"/>
          <ac:spMkLst>
            <pc:docMk/>
            <pc:sldMk cId="1708863749" sldId="259"/>
            <ac:spMk id="3" creationId="{FA16380F-6B6F-4E3D-82FF-CC0887008D8A}"/>
          </ac:spMkLst>
        </pc:spChg>
      </pc:sldChg>
      <pc:sldChg chg="addSp delSp modSp add mod">
        <pc:chgData name="김 경중" userId="e0982fc9908e6909" providerId="LiveId" clId="{0D917F58-5888-4645-B5C7-F7C1BA12BB9D}" dt="2022-03-06T08:17:52.928" v="933" actId="20577"/>
        <pc:sldMkLst>
          <pc:docMk/>
          <pc:sldMk cId="3329365336" sldId="260"/>
        </pc:sldMkLst>
        <pc:spChg chg="mod">
          <ac:chgData name="김 경중" userId="e0982fc9908e6909" providerId="LiveId" clId="{0D917F58-5888-4645-B5C7-F7C1BA12BB9D}" dt="2022-03-06T06:26:00.841" v="872" actId="20577"/>
          <ac:spMkLst>
            <pc:docMk/>
            <pc:sldMk cId="3329365336" sldId="260"/>
            <ac:spMk id="2" creationId="{24B86C36-C17A-4F97-9586-CB8BF0B7EBAE}"/>
          </ac:spMkLst>
        </pc:spChg>
        <pc:spChg chg="mod">
          <ac:chgData name="김 경중" userId="e0982fc9908e6909" providerId="LiveId" clId="{0D917F58-5888-4645-B5C7-F7C1BA12BB9D}" dt="2022-03-06T08:17:52.928" v="933" actId="20577"/>
          <ac:spMkLst>
            <pc:docMk/>
            <pc:sldMk cId="3329365336" sldId="260"/>
            <ac:spMk id="3" creationId="{B3510D48-CC08-4599-B457-8F0D5EE490F1}"/>
          </ac:spMkLst>
        </pc:spChg>
        <pc:spChg chg="add del">
          <ac:chgData name="김 경중" userId="e0982fc9908e6909" providerId="LiveId" clId="{0D917F58-5888-4645-B5C7-F7C1BA12BB9D}" dt="2022-03-06T08:17:17.212" v="929"/>
          <ac:spMkLst>
            <pc:docMk/>
            <pc:sldMk cId="3329365336" sldId="260"/>
            <ac:spMk id="4" creationId="{6CFB4136-90EA-4A15-8515-A9D0664A62C5}"/>
          </ac:spMkLst>
        </pc:spChg>
        <pc:picChg chg="add del">
          <ac:chgData name="김 경중" userId="e0982fc9908e6909" providerId="LiveId" clId="{0D917F58-5888-4645-B5C7-F7C1BA12BB9D}" dt="2022-03-06T08:17:17.212" v="929"/>
          <ac:picMkLst>
            <pc:docMk/>
            <pc:sldMk cId="3329365336" sldId="260"/>
            <ac:picMk id="1026" creationId="{0B577FA7-BDF0-4ACA-9322-F8412C8737D9}"/>
          </ac:picMkLst>
        </pc:pic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564611949" sldId="261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199198132" sldId="262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235730260" sldId="263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4107522237" sldId="264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177820008" sldId="265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1455328682" sldId="266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842062713" sldId="267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460770245" sldId="268"/>
        </pc:sldMkLst>
      </pc:sldChg>
      <pc:sldChg chg="add">
        <pc:chgData name="김 경중" userId="e0982fc9908e6909" providerId="LiveId" clId="{0D917F58-5888-4645-B5C7-F7C1BA12BB9D}" dt="2022-03-05T09:12:22.229" v="0"/>
        <pc:sldMkLst>
          <pc:docMk/>
          <pc:sldMk cId="3180182565" sldId="270"/>
        </pc:sldMkLst>
      </pc:sldChg>
      <pc:sldChg chg="addSp modSp new mod">
        <pc:chgData name="김 경중" userId="e0982fc9908e6909" providerId="LiveId" clId="{0D917F58-5888-4645-B5C7-F7C1BA12BB9D}" dt="2022-03-07T09:50:17.973" v="2237" actId="20577"/>
        <pc:sldMkLst>
          <pc:docMk/>
          <pc:sldMk cId="377539077" sldId="271"/>
        </pc:sldMkLst>
        <pc:spChg chg="mod">
          <ac:chgData name="김 경중" userId="e0982fc9908e6909" providerId="LiveId" clId="{0D917F58-5888-4645-B5C7-F7C1BA12BB9D}" dt="2022-03-07T09:45:44.522" v="2153" actId="20577"/>
          <ac:spMkLst>
            <pc:docMk/>
            <pc:sldMk cId="377539077" sldId="271"/>
            <ac:spMk id="2" creationId="{EBA2D3E2-F746-44B6-BC6B-7854F2C7AB36}"/>
          </ac:spMkLst>
        </pc:spChg>
        <pc:spChg chg="mod">
          <ac:chgData name="김 경중" userId="e0982fc9908e6909" providerId="LiveId" clId="{0D917F58-5888-4645-B5C7-F7C1BA12BB9D}" dt="2022-03-07T09:50:17.973" v="2237" actId="20577"/>
          <ac:spMkLst>
            <pc:docMk/>
            <pc:sldMk cId="377539077" sldId="271"/>
            <ac:spMk id="3" creationId="{E4E52213-9347-4F81-8DE1-2CA3C3220ACF}"/>
          </ac:spMkLst>
        </pc:spChg>
        <pc:picChg chg="add mod">
          <ac:chgData name="김 경중" userId="e0982fc9908e6909" providerId="LiveId" clId="{0D917F58-5888-4645-B5C7-F7C1BA12BB9D}" dt="2022-03-07T09:23:37.313" v="1816" actId="14100"/>
          <ac:picMkLst>
            <pc:docMk/>
            <pc:sldMk cId="377539077" sldId="271"/>
            <ac:picMk id="5" creationId="{4C26939B-E5C1-4231-AE2E-78CD018C0ECD}"/>
          </ac:picMkLst>
        </pc:pic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748134187" sldId="271"/>
        </pc:sldMkLst>
      </pc:sldChg>
      <pc:sldChg chg="modSp new mod">
        <pc:chgData name="김 경중" userId="e0982fc9908e6909" providerId="LiveId" clId="{0D917F58-5888-4645-B5C7-F7C1BA12BB9D}" dt="2022-03-07T08:51:40.841" v="1684" actId="5793"/>
        <pc:sldMkLst>
          <pc:docMk/>
          <pc:sldMk cId="15974422" sldId="272"/>
        </pc:sldMkLst>
        <pc:spChg chg="mod">
          <ac:chgData name="김 경중" userId="e0982fc9908e6909" providerId="LiveId" clId="{0D917F58-5888-4645-B5C7-F7C1BA12BB9D}" dt="2022-03-06T05:22:05.084" v="440"/>
          <ac:spMkLst>
            <pc:docMk/>
            <pc:sldMk cId="15974422" sldId="272"/>
            <ac:spMk id="2" creationId="{CB4E91DC-EDAA-4C90-87C9-47F3EEF9811F}"/>
          </ac:spMkLst>
        </pc:spChg>
        <pc:spChg chg="mod">
          <ac:chgData name="김 경중" userId="e0982fc9908e6909" providerId="LiveId" clId="{0D917F58-5888-4645-B5C7-F7C1BA12BB9D}" dt="2022-03-07T08:51:40.841" v="1684" actId="5793"/>
          <ac:spMkLst>
            <pc:docMk/>
            <pc:sldMk cId="15974422" sldId="272"/>
            <ac:spMk id="3" creationId="{61B037D2-9EBF-413F-A663-7D39EEDB12A7}"/>
          </ac:spMkLst>
        </pc:sp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825385473" sldId="272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696458841" sldId="273"/>
        </pc:sldMkLst>
      </pc:sldChg>
      <pc:sldChg chg="modSp new mod">
        <pc:chgData name="김 경중" userId="e0982fc9908e6909" providerId="LiveId" clId="{0D917F58-5888-4645-B5C7-F7C1BA12BB9D}" dt="2022-03-07T09:28:11.030" v="1825" actId="20577"/>
        <pc:sldMkLst>
          <pc:docMk/>
          <pc:sldMk cId="2665802779" sldId="273"/>
        </pc:sldMkLst>
        <pc:spChg chg="mod">
          <ac:chgData name="김 경중" userId="e0982fc9908e6909" providerId="LiveId" clId="{0D917F58-5888-4645-B5C7-F7C1BA12BB9D}" dt="2022-03-07T09:28:11.030" v="1825" actId="20577"/>
          <ac:spMkLst>
            <pc:docMk/>
            <pc:sldMk cId="2665802779" sldId="273"/>
            <ac:spMk id="2" creationId="{2C434C17-31C0-4859-87B1-5FCBE68CC4C1}"/>
          </ac:spMkLst>
        </pc:spChg>
        <pc:spChg chg="mod">
          <ac:chgData name="김 경중" userId="e0982fc9908e6909" providerId="LiveId" clId="{0D917F58-5888-4645-B5C7-F7C1BA12BB9D}" dt="2022-03-06T08:18:22.156" v="941" actId="20577"/>
          <ac:spMkLst>
            <pc:docMk/>
            <pc:sldMk cId="2665802779" sldId="273"/>
            <ac:spMk id="3" creationId="{A0A28EBD-0A64-40C0-A63A-802A75FFAA5A}"/>
          </ac:spMkLst>
        </pc:sp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3014383890" sldId="274"/>
        </pc:sldMkLst>
      </pc:sldChg>
      <pc:sldChg chg="addSp modSp new mod">
        <pc:chgData name="김 경중" userId="e0982fc9908e6909" providerId="LiveId" clId="{0D917F58-5888-4645-B5C7-F7C1BA12BB9D}" dt="2022-03-07T09:25:36.087" v="1822" actId="1076"/>
        <pc:sldMkLst>
          <pc:docMk/>
          <pc:sldMk cId="3163568563" sldId="274"/>
        </pc:sldMkLst>
        <pc:spChg chg="mod">
          <ac:chgData name="김 경중" userId="e0982fc9908e6909" providerId="LiveId" clId="{0D917F58-5888-4645-B5C7-F7C1BA12BB9D}" dt="2022-03-06T08:31:07.215" v="1123" actId="20577"/>
          <ac:spMkLst>
            <pc:docMk/>
            <pc:sldMk cId="3163568563" sldId="274"/>
            <ac:spMk id="2" creationId="{73DA8B20-F3AE-4077-8D3B-498B43B8E05D}"/>
          </ac:spMkLst>
        </pc:spChg>
        <pc:picChg chg="add mod">
          <ac:chgData name="김 경중" userId="e0982fc9908e6909" providerId="LiveId" clId="{0D917F58-5888-4645-B5C7-F7C1BA12BB9D}" dt="2022-03-07T09:25:34.184" v="1821" actId="1076"/>
          <ac:picMkLst>
            <pc:docMk/>
            <pc:sldMk cId="3163568563" sldId="274"/>
            <ac:picMk id="5" creationId="{E6D2BD31-BB3D-4886-9159-FA8FA204E573}"/>
          </ac:picMkLst>
        </pc:picChg>
        <pc:picChg chg="add mod">
          <ac:chgData name="김 경중" userId="e0982fc9908e6909" providerId="LiveId" clId="{0D917F58-5888-4645-B5C7-F7C1BA12BB9D}" dt="2022-03-07T09:25:36.087" v="1822" actId="1076"/>
          <ac:picMkLst>
            <pc:docMk/>
            <pc:sldMk cId="3163568563" sldId="274"/>
            <ac:picMk id="7" creationId="{AE5A11AF-10C4-47A9-997A-CC607E1A6D17}"/>
          </ac:picMkLst>
        </pc:picChg>
      </pc:sldChg>
      <pc:sldChg chg="modSp new mod">
        <pc:chgData name="김 경중" userId="e0982fc9908e6909" providerId="LiveId" clId="{0D917F58-5888-4645-B5C7-F7C1BA12BB9D}" dt="2022-03-07T13:33:57.452" v="3227" actId="6549"/>
        <pc:sldMkLst>
          <pc:docMk/>
          <pc:sldMk cId="3569229305" sldId="275"/>
        </pc:sldMkLst>
        <pc:spChg chg="mod">
          <ac:chgData name="김 경중" userId="e0982fc9908e6909" providerId="LiveId" clId="{0D917F58-5888-4645-B5C7-F7C1BA12BB9D}" dt="2022-03-06T07:15:00.998" v="926"/>
          <ac:spMkLst>
            <pc:docMk/>
            <pc:sldMk cId="3569229305" sldId="275"/>
            <ac:spMk id="2" creationId="{5C6D2054-EE07-4D85-BA0F-F160507CA848}"/>
          </ac:spMkLst>
        </pc:spChg>
        <pc:spChg chg="mod">
          <ac:chgData name="김 경중" userId="e0982fc9908e6909" providerId="LiveId" clId="{0D917F58-5888-4645-B5C7-F7C1BA12BB9D}" dt="2022-03-07T13:33:57.452" v="3227" actId="6549"/>
          <ac:spMkLst>
            <pc:docMk/>
            <pc:sldMk cId="3569229305" sldId="275"/>
            <ac:spMk id="3" creationId="{D1C0F3D1-7C7F-4048-86E1-82FED1DA58A4}"/>
          </ac:spMkLst>
        </pc:spChg>
      </pc:sldChg>
      <pc:sldChg chg="addSp modSp new mod">
        <pc:chgData name="김 경중" userId="e0982fc9908e6909" providerId="LiveId" clId="{0D917F58-5888-4645-B5C7-F7C1BA12BB9D}" dt="2022-03-07T09:55:29.728" v="2295" actId="1076"/>
        <pc:sldMkLst>
          <pc:docMk/>
          <pc:sldMk cId="3839645091" sldId="276"/>
        </pc:sldMkLst>
        <pc:spChg chg="mod">
          <ac:chgData name="김 경중" userId="e0982fc9908e6909" providerId="LiveId" clId="{0D917F58-5888-4645-B5C7-F7C1BA12BB9D}" dt="2022-03-06T08:18:47.816" v="943"/>
          <ac:spMkLst>
            <pc:docMk/>
            <pc:sldMk cId="3839645091" sldId="276"/>
            <ac:spMk id="2" creationId="{086416D2-2D76-4DE6-9E4D-C506A70B5B87}"/>
          </ac:spMkLst>
        </pc:spChg>
        <pc:spChg chg="mod">
          <ac:chgData name="김 경중" userId="e0982fc9908e6909" providerId="LiveId" clId="{0D917F58-5888-4645-B5C7-F7C1BA12BB9D}" dt="2022-03-07T09:55:25.798" v="2294" actId="6549"/>
          <ac:spMkLst>
            <pc:docMk/>
            <pc:sldMk cId="3839645091" sldId="276"/>
            <ac:spMk id="3" creationId="{91A34023-0D10-4699-916D-006474DC0974}"/>
          </ac:spMkLst>
        </pc:spChg>
        <pc:picChg chg="add mod">
          <ac:chgData name="김 경중" userId="e0982fc9908e6909" providerId="LiveId" clId="{0D917F58-5888-4645-B5C7-F7C1BA12BB9D}" dt="2022-03-07T09:55:29.728" v="2295" actId="1076"/>
          <ac:picMkLst>
            <pc:docMk/>
            <pc:sldMk cId="3839645091" sldId="276"/>
            <ac:picMk id="5" creationId="{B8B6B94F-F335-4EAF-ABB3-4C02D26A0849}"/>
          </ac:picMkLst>
        </pc:picChg>
      </pc:sldChg>
      <pc:sldChg chg="modSp new mod">
        <pc:chgData name="김 경중" userId="e0982fc9908e6909" providerId="LiveId" clId="{0D917F58-5888-4645-B5C7-F7C1BA12BB9D}" dt="2022-03-07T10:09:33.481" v="2381" actId="20577"/>
        <pc:sldMkLst>
          <pc:docMk/>
          <pc:sldMk cId="1810082334" sldId="277"/>
        </pc:sldMkLst>
        <pc:spChg chg="mod">
          <ac:chgData name="김 경중" userId="e0982fc9908e6909" providerId="LiveId" clId="{0D917F58-5888-4645-B5C7-F7C1BA12BB9D}" dt="2022-03-06T08:37:51.027" v="1139" actId="20577"/>
          <ac:spMkLst>
            <pc:docMk/>
            <pc:sldMk cId="1810082334" sldId="277"/>
            <ac:spMk id="2" creationId="{FB9802E3-D07B-41B7-B76A-6AA1F0146865}"/>
          </ac:spMkLst>
        </pc:spChg>
        <pc:spChg chg="mod">
          <ac:chgData name="김 경중" userId="e0982fc9908e6909" providerId="LiveId" clId="{0D917F58-5888-4645-B5C7-F7C1BA12BB9D}" dt="2022-03-07T10:09:33.481" v="2381" actId="20577"/>
          <ac:spMkLst>
            <pc:docMk/>
            <pc:sldMk cId="1810082334" sldId="277"/>
            <ac:spMk id="3" creationId="{954E2706-9AC1-4FA1-B73C-EB3ADBD8491D}"/>
          </ac:spMkLst>
        </pc:spChg>
      </pc:sldChg>
      <pc:sldChg chg="modSp new mod">
        <pc:chgData name="김 경중" userId="e0982fc9908e6909" providerId="LiveId" clId="{0D917F58-5888-4645-B5C7-F7C1BA12BB9D}" dt="2022-03-07T12:51:52.561" v="2881"/>
        <pc:sldMkLst>
          <pc:docMk/>
          <pc:sldMk cId="3733347270" sldId="278"/>
        </pc:sldMkLst>
        <pc:spChg chg="mod">
          <ac:chgData name="김 경중" userId="e0982fc9908e6909" providerId="LiveId" clId="{0D917F58-5888-4645-B5C7-F7C1BA12BB9D}" dt="2022-03-06T09:38:34.096" v="1321"/>
          <ac:spMkLst>
            <pc:docMk/>
            <pc:sldMk cId="3733347270" sldId="278"/>
            <ac:spMk id="2" creationId="{25E19ABC-BF54-480F-A843-5936DE05BD6F}"/>
          </ac:spMkLst>
        </pc:spChg>
        <pc:spChg chg="mod">
          <ac:chgData name="김 경중" userId="e0982fc9908e6909" providerId="LiveId" clId="{0D917F58-5888-4645-B5C7-F7C1BA12BB9D}" dt="2022-03-07T12:51:52.561" v="2881"/>
          <ac:spMkLst>
            <pc:docMk/>
            <pc:sldMk cId="3733347270" sldId="278"/>
            <ac:spMk id="3" creationId="{7D60A87A-0627-4FC6-8177-50AB00DA1DE6}"/>
          </ac:spMkLst>
        </pc:spChg>
      </pc:sldChg>
      <pc:sldChg chg="addSp modSp new mod ord">
        <pc:chgData name="김 경중" userId="e0982fc9908e6909" providerId="LiveId" clId="{0D917F58-5888-4645-B5C7-F7C1BA12BB9D}" dt="2022-03-07T06:15:19.082" v="1643" actId="20577"/>
        <pc:sldMkLst>
          <pc:docMk/>
          <pc:sldMk cId="3604417495" sldId="279"/>
        </pc:sldMkLst>
        <pc:spChg chg="mod">
          <ac:chgData name="김 경중" userId="e0982fc9908e6909" providerId="LiveId" clId="{0D917F58-5888-4645-B5C7-F7C1BA12BB9D}" dt="2022-03-07T06:10:08.392" v="1459" actId="20577"/>
          <ac:spMkLst>
            <pc:docMk/>
            <pc:sldMk cId="3604417495" sldId="279"/>
            <ac:spMk id="2" creationId="{895E91B9-3F91-40CA-BEB3-A3A359DDE64D}"/>
          </ac:spMkLst>
        </pc:spChg>
        <pc:spChg chg="mod">
          <ac:chgData name="김 경중" userId="e0982fc9908e6909" providerId="LiveId" clId="{0D917F58-5888-4645-B5C7-F7C1BA12BB9D}" dt="2022-03-07T06:15:19.082" v="1643" actId="20577"/>
          <ac:spMkLst>
            <pc:docMk/>
            <pc:sldMk cId="3604417495" sldId="279"/>
            <ac:spMk id="3" creationId="{411D3804-0E49-42DD-B219-A9EB58B5FA40}"/>
          </ac:spMkLst>
        </pc:spChg>
        <pc:picChg chg="add mod">
          <ac:chgData name="김 경중" userId="e0982fc9908e6909" providerId="LiveId" clId="{0D917F58-5888-4645-B5C7-F7C1BA12BB9D}" dt="2022-03-07T06:11:25.759" v="1494" actId="1076"/>
          <ac:picMkLst>
            <pc:docMk/>
            <pc:sldMk cId="3604417495" sldId="279"/>
            <ac:picMk id="5" creationId="{DDD03FED-A383-4DCE-8ED1-5630C500B9D9}"/>
          </ac:picMkLst>
        </pc:picChg>
        <pc:picChg chg="add mod">
          <ac:chgData name="김 경중" userId="e0982fc9908e6909" providerId="LiveId" clId="{0D917F58-5888-4645-B5C7-F7C1BA12BB9D}" dt="2022-03-07T06:12:21.389" v="1513" actId="1076"/>
          <ac:picMkLst>
            <pc:docMk/>
            <pc:sldMk cId="3604417495" sldId="279"/>
            <ac:picMk id="7" creationId="{D60D20FD-7332-4E37-876F-259872DACB90}"/>
          </ac:picMkLst>
        </pc:picChg>
      </pc:sldChg>
      <pc:sldChg chg="modSp new del">
        <pc:chgData name="김 경중" userId="e0982fc9908e6909" providerId="LiveId" clId="{0D917F58-5888-4645-B5C7-F7C1BA12BB9D}" dt="2022-03-07T08:52:12.949" v="1685" actId="2696"/>
        <pc:sldMkLst>
          <pc:docMk/>
          <pc:sldMk cId="2764136846" sldId="280"/>
        </pc:sldMkLst>
        <pc:spChg chg="mod">
          <ac:chgData name="김 경중" userId="e0982fc9908e6909" providerId="LiveId" clId="{0D917F58-5888-4645-B5C7-F7C1BA12BB9D}" dt="2022-03-07T06:16:03.202" v="1671" actId="20577"/>
          <ac:spMkLst>
            <pc:docMk/>
            <pc:sldMk cId="2764136846" sldId="280"/>
            <ac:spMk id="2" creationId="{A566768A-25B6-4BBD-B4CC-5F677F5BAA1A}"/>
          </ac:spMkLst>
        </pc:spChg>
      </pc:sldChg>
      <pc:sldChg chg="modSp new">
        <pc:chgData name="김 경중" userId="e0982fc9908e6909" providerId="LiveId" clId="{0D917F58-5888-4645-B5C7-F7C1BA12BB9D}" dt="2022-03-07T09:42:36.730" v="2104" actId="20577"/>
        <pc:sldMkLst>
          <pc:docMk/>
          <pc:sldMk cId="2819083652" sldId="280"/>
        </pc:sldMkLst>
        <pc:spChg chg="mod">
          <ac:chgData name="김 경중" userId="e0982fc9908e6909" providerId="LiveId" clId="{0D917F58-5888-4645-B5C7-F7C1BA12BB9D}" dt="2022-03-07T09:33:54.073" v="1870"/>
          <ac:spMkLst>
            <pc:docMk/>
            <pc:sldMk cId="2819083652" sldId="280"/>
            <ac:spMk id="2" creationId="{03F86185-ADEA-4257-A13C-54F3EEAEF031}"/>
          </ac:spMkLst>
        </pc:spChg>
        <pc:spChg chg="mod">
          <ac:chgData name="김 경중" userId="e0982fc9908e6909" providerId="LiveId" clId="{0D917F58-5888-4645-B5C7-F7C1BA12BB9D}" dt="2022-03-07T09:42:36.730" v="2104" actId="20577"/>
          <ac:spMkLst>
            <pc:docMk/>
            <pc:sldMk cId="2819083652" sldId="280"/>
            <ac:spMk id="3" creationId="{B793EB03-6135-48DA-89C1-F13383E6FA88}"/>
          </ac:spMkLst>
        </pc:spChg>
      </pc:sldChg>
      <pc:sldChg chg="new">
        <pc:chgData name="김 경중" userId="e0982fc9908e6909" providerId="LiveId" clId="{0D917F58-5888-4645-B5C7-F7C1BA12BB9D}" dt="2022-03-07T10:07:17.404" v="2312" actId="680"/>
        <pc:sldMkLst>
          <pc:docMk/>
          <pc:sldMk cId="1875819967" sldId="281"/>
        </pc:sldMkLst>
      </pc:sldChg>
      <pc:sldChg chg="modSp new">
        <pc:chgData name="김 경중" userId="e0982fc9908e6909" providerId="LiveId" clId="{0D917F58-5888-4645-B5C7-F7C1BA12BB9D}" dt="2022-03-07T10:41:49.866" v="2692" actId="27636"/>
        <pc:sldMkLst>
          <pc:docMk/>
          <pc:sldMk cId="2913099717" sldId="282"/>
        </pc:sldMkLst>
        <pc:spChg chg="mod">
          <ac:chgData name="김 경중" userId="e0982fc9908e6909" providerId="LiveId" clId="{0D917F58-5888-4645-B5C7-F7C1BA12BB9D}" dt="2022-03-07T10:17:42.920" v="2396"/>
          <ac:spMkLst>
            <pc:docMk/>
            <pc:sldMk cId="2913099717" sldId="282"/>
            <ac:spMk id="2" creationId="{0B91BF5D-67F2-4D01-935B-3F335F1846A5}"/>
          </ac:spMkLst>
        </pc:spChg>
        <pc:spChg chg="mod">
          <ac:chgData name="김 경중" userId="e0982fc9908e6909" providerId="LiveId" clId="{0D917F58-5888-4645-B5C7-F7C1BA12BB9D}" dt="2022-03-07T10:41:49.866" v="2692" actId="27636"/>
          <ac:spMkLst>
            <pc:docMk/>
            <pc:sldMk cId="2913099717" sldId="282"/>
            <ac:spMk id="3" creationId="{CACB189A-84EC-4CEA-B740-24198E7806FC}"/>
          </ac:spMkLst>
        </pc:spChg>
      </pc:sldChg>
      <pc:sldChg chg="modSp new">
        <pc:chgData name="김 경중" userId="e0982fc9908e6909" providerId="LiveId" clId="{0D917F58-5888-4645-B5C7-F7C1BA12BB9D}" dt="2022-03-07T12:53:18.251" v="2908" actId="20577"/>
        <pc:sldMkLst>
          <pc:docMk/>
          <pc:sldMk cId="275501128" sldId="283"/>
        </pc:sldMkLst>
        <pc:spChg chg="mod">
          <ac:chgData name="김 경중" userId="e0982fc9908e6909" providerId="LiveId" clId="{0D917F58-5888-4645-B5C7-F7C1BA12BB9D}" dt="2022-03-07T12:52:38.275" v="2903"/>
          <ac:spMkLst>
            <pc:docMk/>
            <pc:sldMk cId="275501128" sldId="283"/>
            <ac:spMk id="2" creationId="{BDD93D70-8E6C-43B8-B104-AD67F25752B6}"/>
          </ac:spMkLst>
        </pc:spChg>
        <pc:spChg chg="mod">
          <ac:chgData name="김 경중" userId="e0982fc9908e6909" providerId="LiveId" clId="{0D917F58-5888-4645-B5C7-F7C1BA12BB9D}" dt="2022-03-07T12:53:18.251" v="2908" actId="20577"/>
          <ac:spMkLst>
            <pc:docMk/>
            <pc:sldMk cId="275501128" sldId="283"/>
            <ac:spMk id="3" creationId="{07FB6CFC-0F71-42EB-8048-2A777FF7E61D}"/>
          </ac:spMkLst>
        </pc:spChg>
      </pc:sldChg>
      <pc:sldChg chg="modSp new">
        <pc:chgData name="김 경중" userId="e0982fc9908e6909" providerId="LiveId" clId="{0D917F58-5888-4645-B5C7-F7C1BA12BB9D}" dt="2022-03-07T12:55:14.765" v="3077" actId="15"/>
        <pc:sldMkLst>
          <pc:docMk/>
          <pc:sldMk cId="541755193" sldId="284"/>
        </pc:sldMkLst>
        <pc:spChg chg="mod">
          <ac:chgData name="김 경중" userId="e0982fc9908e6909" providerId="LiveId" clId="{0D917F58-5888-4645-B5C7-F7C1BA12BB9D}" dt="2022-03-07T12:54:33.630" v="2922"/>
          <ac:spMkLst>
            <pc:docMk/>
            <pc:sldMk cId="541755193" sldId="284"/>
            <ac:spMk id="2" creationId="{5AAC807C-3267-42CA-ABDE-C822B942B7E9}"/>
          </ac:spMkLst>
        </pc:spChg>
        <pc:spChg chg="mod">
          <ac:chgData name="김 경중" userId="e0982fc9908e6909" providerId="LiveId" clId="{0D917F58-5888-4645-B5C7-F7C1BA12BB9D}" dt="2022-03-07T12:55:14.765" v="3077" actId="15"/>
          <ac:spMkLst>
            <pc:docMk/>
            <pc:sldMk cId="541755193" sldId="284"/>
            <ac:spMk id="3" creationId="{DC9FBAB4-FDFB-44DF-B9D5-5E206B2050E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58:36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58:36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58:49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87 759 24575,'14'1'0,"0"2"0,0-1 0,0 2 0,0 0 0,-1 0 0,0 2 0,13 6 0,37 13 0,27-3 0,1-4 0,148 10 0,-178-22 0,110 23 0,-34-3 0,7-4 0,92 11 0,-136-22 0,57 4 0,147 11 0,-111 1 0,-96-15 0,-45-4 0,72 0 0,-84-6 0,49 8 0,13 1 0,-66-9 0,1 0 0,70-6 0,730-122 0,-808 121 0,-14 2 0,0 0 0,0 0 0,0-1 0,-1-1 0,15-7 0,-27 10 0,1 0 0,-1 1 0,0-1 0,0 0 0,1 0 0,-2 0 0,1-1 0,0 1 0,0 0 0,-1-1 0,1 1 0,-1-1 0,0 0 0,0 1 0,0-1 0,0 0 0,0 0 0,0 0 0,-1 0 0,0 1 0,1-1 0,-1 0 0,0 0 0,-1-4 0,0-10 0,-2 0 0,0 0 0,-6-20 0,0-6 0,0-77 0,8 84 0,-2-1 0,-11-56 0,11 81 0,0 0 0,-1 0 0,-1 0 0,0 1 0,0-1 0,-2 1 0,1 1 0,-1-1 0,-1 1 0,1 0 0,-14-12 0,4 5 0,-1 0 0,-1 2 0,0 0 0,-1 1 0,-1 1 0,0 0 0,-1 2 0,0 1 0,0 1 0,-31-9 0,-23-6 0,42 13 0,-46-10 0,-64-10 0,76 15 0,0 2 0,-86-5 0,-122-9 0,166 14 0,-141-1 0,110 16 0,-169 7 0,253-3 0,0 2 0,0 3 0,-76 24 0,67-13 0,0-4 0,-2-2 0,-71 6 0,-19 7 0,20-3 0,7 0 0,89-15 0,-1-2 0,-48 3 0,1-10 0,44-1 0,1 2 0,-62 11 0,96-12 0,1 0 0,0 2 0,0-1 0,0 1 0,0 1 0,0-1 0,1 2 0,-1-1 0,1 1 0,0 1 0,1 0 0,-1 0 0,1 0 0,1 1 0,-1 1 0,1-1 0,-11 15 0,8-6 0,0 1 0,1 0 0,1 0 0,0 1 0,1 0 0,2 0 0,-6 25 0,9-36 0,1 1 0,0 0 0,1 0 0,0 0 0,0 0 0,1-1 0,0 1 0,0 0 0,0 0 0,1-1 0,1 1 0,-1-1 0,1 1 0,0-1 0,1 0 0,0 0 0,0-1 0,0 1 0,1-1 0,7 9 0,42 53-87,-38-45-1191,-6-9-5548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58:52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315 408 24575,'613'0'0,"-604"-1"0,39 4 0,-47-3 0,0 0 0,0 1 0,0-1 0,0 0 0,0 0 0,0 1 0,0-1 0,0 1 0,0-1 0,0 1 0,0-1 0,0 1 0,0 0 0,0-1 0,-1 1 0,1 0 0,0 0 0,0-1 0,-1 1 0,1 0 0,-1 0 0,1 0 0,-1 0 0,1 0 0,-1 0 0,1 0 0,-1 0 0,0 0 0,1 0 0,-1 0 0,0 0 0,0 0 0,0 0 0,0 0 0,0 0 0,0 0 0,0 0 0,-1 2 0,-1 4 0,0-1 0,-1 1 0,0-1 0,0 0 0,0 0 0,-1 0 0,0 0 0,0 0 0,-7 6 0,-52 49 0,41-40 0,-79 70 0,-4-5 0,-3-3 0,-123 69 0,231-152 0,-1 1 0,1-1 0,-1 1 0,1-1 0,-1 0 0,1 1 0,-1-1 0,1 0 0,-1 1 0,0-1 0,1 0 0,-1 0 0,1 0 0,-1 0 0,0 1 0,1-1 0,-1 0 0,0 0 0,1 0 0,-1 0 0,1 0 0,-1-1 0,0 1 0,1 0 0,-1 0 0,0 0 0,1 0 0,-1-1 0,1 1 0,-1 0 0,1-1 0,-1 1 0,1 0 0,-1-1 0,1 1 0,-1-1 0,1 1 0,-1 0 0,1-1 0,-1 1 0,1-1 0,0 0 0,-1 1 0,1-1 0,0 0 0,-5-35 0,4 31 0,22-727 0,-14 617 0,-6 92 0,-1 11 0,1 1 0,0-1 0,0 1 0,6-21 0,-7 32 0,0 0 0,1-1 0,-1 1 0,0-1 0,0 1 0,0 0 0,0-1 0,0 1 0,0-1 0,1 1 0,-1 0 0,0-1 0,0 1 0,1 0 0,-1-1 0,0 1 0,0 0 0,1 0 0,-1-1 0,0 1 0,1 0 0,-1 0 0,0-1 0,1 1 0,-1 0 0,0 0 0,1 0 0,-1 0 0,1 0 0,-1-1 0,0 1 0,1 0 0,-1 0 0,1 0 0,-1 0 0,0 0 0,1 0 0,-1 0 0,1 1 0,-1-1 0,1 0 0,14 16 0,7 28 0,43 114 0,117 251 0,-71-188 0,-111-221 0,1 0 0,-1 1 0,0-1 0,1 1 0,-1 0 0,1-1 0,-1 1 0,0-1 0,0 1 0,1-1 0,-1 1 0,0 0 0,0-1 0,0 1 0,1 0 0,-1-1 0,0 1 0,0 0 0,0-1 0,0 1 0,0 0 0,0-1 0,0 1 0,-1 0 0,1-1 0,0 1 0,0-1 0,0 1 0,-1 0 0,1-1 0,0 1 0,-1-1 0,1 1 0,0-1 0,-1 1 0,1-1 0,-1 1 0,1-1 0,-1 1 0,1-1 0,-1 1 0,1-1 0,-1 0 0,0 1 0,1-1 0,-1 0 0,1 0 0,-2 1 0,-1-1 0,-1 0 0,0 0 0,1-1 0,-1 1 0,1-1 0,-1 0 0,1 0 0,-6-2 0,-30-13 0,1-1 0,1-3 0,-57-38 0,-99-87 0,119 87 0,-149-141-1365,211 186-5461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05:58:53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83 24575,'4'0'0,"7"0"0,5 0 0,6 0 0,11-4 0,11-2 0,6-5 0,4 1 0,-2-4 0,-2 1 0,-4 3 0,-5 3 0,-5 2 0,-9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DBA33-096A-431B-ADE2-F215327466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5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34FC-DDCE-4669-9268-95ACCC05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ko-KR" altLang="en-US" dirty="0"/>
                  <a:t>재현식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특성식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재현식의 </a:t>
                </a:r>
                <a:r>
                  <a:rPr lang="ko-KR" altLang="en-US" dirty="0" err="1"/>
                  <a:t>일반해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초기 조건을 이용하여 </a:t>
                </a:r>
                <a:r>
                  <a:rPr lang="ko-KR" altLang="en-US" dirty="0"/>
                  <a:t>상수 </a:t>
                </a:r>
                <a:r>
                  <a:rPr lang="en-US" altLang="ko-KR" dirty="0"/>
                  <a:t>c1, c2 </a:t>
                </a:r>
                <a:r>
                  <a:rPr lang="ko-KR" altLang="en-US" dirty="0"/>
                  <a:t>구함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b="0" dirty="0"/>
                  <a:t>재현식의 특정해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8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3581-593D-407C-B278-737B060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합병정렬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617D-0E7E-4BF0-84E9-BCD3939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Sort an array S of size n (for simplicity, let n be a power of 2)</a:t>
            </a:r>
          </a:p>
          <a:p>
            <a:r>
              <a:rPr lang="en-US" altLang="ko-KR" sz="2800" i="1" dirty="0"/>
              <a:t>Divide</a:t>
            </a:r>
            <a:r>
              <a:rPr lang="en-US" altLang="ko-KR" sz="2800" dirty="0"/>
              <a:t> S into 2 sub-arrays of size n/2</a:t>
            </a:r>
          </a:p>
          <a:p>
            <a:r>
              <a:rPr lang="en-US" altLang="ko-KR" sz="2800" i="1" dirty="0"/>
              <a:t>Conquer</a:t>
            </a:r>
            <a:r>
              <a:rPr lang="en-US" altLang="ko-KR" sz="2800" dirty="0"/>
              <a:t> (solve) recursively sort each sub-array until array is sufficiently small (size 1)</a:t>
            </a:r>
          </a:p>
          <a:p>
            <a:r>
              <a:rPr lang="en-US" altLang="ko-KR" sz="2800" i="1" dirty="0"/>
              <a:t>Combine</a:t>
            </a:r>
            <a:r>
              <a:rPr lang="en-US" altLang="ko-KR" sz="2800" dirty="0"/>
              <a:t> merge the solutions to the sub-arrays into a single sorted array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E298E-254B-4AC8-8599-8F8949CF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합병정렬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F051E-B433-4D39-A07B-8877D477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00023-2A1A-4E69-9184-9F1F19F6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96090" cy="4472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C458E5-F92D-4767-B706-9368704C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83" y="2386624"/>
            <a:ext cx="4955458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DC3E2-71C8-4EAA-8B12-141499F3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합병정렬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EC028-A1D9-4C73-8F54-F9FE115C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2584B-3201-4CB4-A23F-5849BECC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05" y="1956560"/>
            <a:ext cx="4955458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0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411334"/>
            <a:ext cx="7315200" cy="1154097"/>
          </a:xfrm>
        </p:spPr>
        <p:txBody>
          <a:bodyPr/>
          <a:lstStyle/>
          <a:p>
            <a:r>
              <a:rPr lang="en-US" dirty="0"/>
              <a:t>Figure 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832883"/>
            <a:ext cx="7315200" cy="4476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32882"/>
            <a:ext cx="7341218" cy="447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75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798"/>
            <a:ext cx="7315200" cy="1154097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986063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/>
              <a:t>Merges the two arrays U and V created by the recursive calls to </a:t>
            </a:r>
            <a:r>
              <a:rPr lang="en-US" sz="2400" dirty="0" err="1"/>
              <a:t>mergesort</a:t>
            </a:r>
            <a:endParaRPr lang="en-US" sz="2400" dirty="0"/>
          </a:p>
          <a:p>
            <a:r>
              <a:rPr lang="en-US" sz="2400" dirty="0"/>
              <a:t>Input size</a:t>
            </a:r>
          </a:p>
          <a:p>
            <a:pPr lvl="1"/>
            <a:r>
              <a:rPr lang="en-US" dirty="0"/>
              <a:t>h the number of items in U</a:t>
            </a:r>
          </a:p>
          <a:p>
            <a:pPr lvl="1"/>
            <a:r>
              <a:rPr lang="en-US" dirty="0"/>
              <a:t>m the number of items in V</a:t>
            </a:r>
          </a:p>
          <a:p>
            <a:r>
              <a:rPr lang="en-US" sz="2400" dirty="0"/>
              <a:t>Basic operation:</a:t>
            </a:r>
          </a:p>
          <a:p>
            <a:pPr marL="411480" lvl="2"/>
            <a:r>
              <a:rPr lang="en-US" sz="2400" dirty="0"/>
              <a:t>Comparison of U[I] to V[j]</a:t>
            </a:r>
          </a:p>
          <a:p>
            <a:r>
              <a:rPr lang="en-US" sz="2400" dirty="0"/>
              <a:t>Worst case:</a:t>
            </a:r>
          </a:p>
          <a:p>
            <a:pPr lvl="1"/>
            <a:r>
              <a:rPr lang="en-US" dirty="0"/>
              <a:t>Loop exited with one index at exit point  and the other one less than the exit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7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58627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/>
              <a:t>Worst-Case Time 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418" y="1942520"/>
            <a:ext cx="7315200" cy="3539527"/>
          </a:xfrm>
        </p:spPr>
        <p:txBody>
          <a:bodyPr>
            <a:noAutofit/>
          </a:bodyPr>
          <a:lstStyle/>
          <a:p>
            <a:r>
              <a:rPr lang="en-US" sz="1800" dirty="0"/>
              <a:t>W(n) = time to sort U + time to sort V + time to merge</a:t>
            </a:r>
          </a:p>
          <a:p>
            <a:r>
              <a:rPr lang="en-US" sz="1800" dirty="0"/>
              <a:t>W(n) = W(h) + W(m) + h+m-1</a:t>
            </a:r>
          </a:p>
          <a:p>
            <a:r>
              <a:rPr lang="en-US" sz="1800" dirty="0"/>
              <a:t>First analysis assumes n is a power of 2</a:t>
            </a:r>
          </a:p>
          <a:p>
            <a:pPr lvl="1"/>
            <a:r>
              <a:rPr lang="en-US" sz="1800" dirty="0"/>
              <a:t>h = </a:t>
            </a:r>
            <a:r>
              <a:rPr lang="en-US" sz="1800" dirty="0">
                <a:sym typeface="Symbol"/>
              </a:rPr>
              <a:t>n/2 = n/2</a:t>
            </a:r>
          </a:p>
          <a:p>
            <a:pPr lvl="1"/>
            <a:r>
              <a:rPr lang="en-US" sz="1800" dirty="0">
                <a:sym typeface="Symbol"/>
              </a:rPr>
              <a:t>m = n – h = n – n/2 = n/2</a:t>
            </a:r>
          </a:p>
          <a:p>
            <a:pPr lvl="1"/>
            <a:r>
              <a:rPr lang="en-US" sz="1800" dirty="0">
                <a:sym typeface="Symbol"/>
              </a:rPr>
              <a:t>h + m</a:t>
            </a:r>
            <a:r>
              <a:rPr lang="en-US" sz="1800" dirty="0"/>
              <a:t> = n/2 + n/2 = n</a:t>
            </a:r>
          </a:p>
          <a:p>
            <a:r>
              <a:rPr lang="en-US" sz="1800" dirty="0"/>
              <a:t>W(n) = W(n/2) + W(n/2) + n – 1</a:t>
            </a:r>
          </a:p>
          <a:p>
            <a:r>
              <a:rPr lang="en-US" sz="1800" dirty="0"/>
              <a:t>= 2W(n/2) + n-1 for n &gt; 1 and n a power of 2</a:t>
            </a:r>
          </a:p>
          <a:p>
            <a:r>
              <a:rPr lang="en-US" sz="1800" dirty="0"/>
              <a:t>W(1) = 0</a:t>
            </a:r>
          </a:p>
          <a:p>
            <a:r>
              <a:rPr lang="en-US" sz="1800" dirty="0"/>
              <a:t>From B19 in Appendix B</a:t>
            </a:r>
          </a:p>
          <a:p>
            <a:pPr lvl="1"/>
            <a:r>
              <a:rPr lang="en-US" sz="1400" dirty="0"/>
              <a:t>W(n)=</a:t>
            </a:r>
            <a:r>
              <a:rPr lang="en-US" sz="1400" dirty="0" err="1"/>
              <a:t>nlgn</a:t>
            </a:r>
            <a:r>
              <a:rPr lang="en-US" sz="1400" dirty="0"/>
              <a:t>-(n-1) ε θ(</a:t>
            </a:r>
            <a:r>
              <a:rPr lang="en-US" sz="1400" dirty="0" err="1"/>
              <a:t>nlgn</a:t>
            </a:r>
            <a:r>
              <a:rPr lang="en-US" sz="1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1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58627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Worst-Case Analysis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051377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/>
              <a:t>n not a power of 2</a:t>
            </a:r>
          </a:p>
          <a:p>
            <a:r>
              <a:rPr lang="en-US" dirty="0"/>
              <a:t>W(n)=W(</a:t>
            </a:r>
            <a:r>
              <a:rPr lang="en-US" dirty="0">
                <a:sym typeface="Symbol"/>
              </a:rPr>
              <a:t>n/2)</a:t>
            </a:r>
            <a:r>
              <a:rPr lang="en-US" dirty="0"/>
              <a:t> + W(</a:t>
            </a:r>
            <a:r>
              <a:rPr lang="en-US" dirty="0">
                <a:sym typeface="Symbol"/>
              </a:rPr>
              <a:t>n/2) + n-1</a:t>
            </a:r>
          </a:p>
          <a:p>
            <a:r>
              <a:rPr lang="en-US" dirty="0">
                <a:sym typeface="Symbol"/>
              </a:rPr>
              <a:t>From Theorem B4:</a:t>
            </a:r>
          </a:p>
          <a:p>
            <a:r>
              <a:rPr lang="en-US" dirty="0">
                <a:sym typeface="Symbol"/>
              </a:rPr>
              <a:t>W(n) </a:t>
            </a:r>
            <a:r>
              <a:rPr lang="en-US" dirty="0" err="1">
                <a:sym typeface="Symbol"/>
              </a:rPr>
              <a:t>ε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Θ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nlgn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7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BFE58-1453-4912-AA4E-138142A9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제자리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980DE-C489-402C-A647-737DE7A5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9F5E9-5FC0-4AFB-8D4A-379DE380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45" y="2367116"/>
            <a:ext cx="3814916" cy="2123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9B5DA-F396-4A58-BE70-53CCA22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79" y="1918766"/>
            <a:ext cx="5466735" cy="44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46F32-A30E-4B65-8ED2-5B431668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E128B-8BCE-4542-A222-8BF6B391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Array recursively divided into two partitions and recursively sorted</a:t>
            </a:r>
          </a:p>
          <a:p>
            <a:r>
              <a:rPr lang="en-US" altLang="ko-KR" sz="2800" dirty="0"/>
              <a:t>Division based on a pivot</a:t>
            </a:r>
          </a:p>
          <a:p>
            <a:r>
              <a:rPr lang="en-US" altLang="ko-KR" sz="2800" dirty="0"/>
              <a:t>pivot divides the two sub-arrays </a:t>
            </a:r>
          </a:p>
          <a:p>
            <a:r>
              <a:rPr lang="en-US" altLang="ko-KR" sz="2800" dirty="0"/>
              <a:t>All items &lt; pivot placed in sub-array before pivot</a:t>
            </a:r>
          </a:p>
          <a:p>
            <a:r>
              <a:rPr lang="en-US" altLang="ko-KR" sz="2800" dirty="0"/>
              <a:t>All items &gt;= pivot placed in sub-array after pivot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6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9ABC-BF54-480F-A843-5936DE05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0A87A-0627-4FC6-8177-50AB00DA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문제의 입력사례를 </a:t>
            </a:r>
            <a:r>
              <a:rPr lang="en-US" altLang="ko-KR" dirty="0"/>
              <a:t>2</a:t>
            </a:r>
            <a:r>
              <a:rPr lang="ko-KR" altLang="en-US" dirty="0"/>
              <a:t>개 이상의 작은 입력사례로 분할</a:t>
            </a:r>
            <a:endParaRPr lang="en-US" altLang="ko-KR" dirty="0"/>
          </a:p>
          <a:p>
            <a:r>
              <a:rPr lang="ko-KR" altLang="en-US" dirty="0"/>
              <a:t>하향식</a:t>
            </a:r>
            <a:r>
              <a:rPr lang="en-US" altLang="ko-KR" dirty="0"/>
              <a:t>(Top-down) </a:t>
            </a:r>
            <a:r>
              <a:rPr lang="ko-KR" altLang="en-US" dirty="0"/>
              <a:t>문제풀이 방식</a:t>
            </a:r>
            <a:endParaRPr lang="en-US" altLang="ko-KR" dirty="0"/>
          </a:p>
          <a:p>
            <a:r>
              <a:rPr lang="ko-KR" altLang="en-US" dirty="0"/>
              <a:t>재귀호출로 구현한 후 개선</a:t>
            </a:r>
          </a:p>
        </p:txBody>
      </p:sp>
    </p:spTree>
    <p:extLst>
      <p:ext uri="{BB962C8B-B14F-4D97-AF65-F5344CB8AC3E}">
        <p14:creationId xmlns:p14="http://schemas.microsoft.com/office/powerpoint/2010/main" val="373334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75781"/>
            <a:ext cx="7315200" cy="1154097"/>
          </a:xfrm>
        </p:spPr>
        <p:txBody>
          <a:bodyPr/>
          <a:lstStyle/>
          <a:p>
            <a:r>
              <a:rPr lang="en-US" dirty="0"/>
              <a:t>Figure 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418" y="2073149"/>
            <a:ext cx="7315200" cy="35395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18" y="2073149"/>
            <a:ext cx="7289182" cy="353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58627"/>
            <a:ext cx="7315200" cy="1154097"/>
          </a:xfrm>
        </p:spPr>
        <p:txBody>
          <a:bodyPr/>
          <a:lstStyle/>
          <a:p>
            <a:r>
              <a:rPr lang="en-US" dirty="0"/>
              <a:t>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909862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/>
              <a:t>Comparison of S[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err="1"/>
              <a:t>pivotitem</a:t>
            </a:r>
            <a:endParaRPr lang="en-US" dirty="0"/>
          </a:p>
          <a:p>
            <a:r>
              <a:rPr lang="en-US" dirty="0"/>
              <a:t>Input size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5BCD69-1E5D-457E-94B4-F3F47CD6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4020693"/>
            <a:ext cx="3696929" cy="192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F482C-9F66-4F94-BE2C-544BA8DE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89" y="3362422"/>
            <a:ext cx="5584723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F5EB3-9954-4985-8565-930D61CB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E8EC0-7671-49FA-B4E7-34CBD15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T(n) = n - 1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C0F6-57C7-446E-83A3-F22A20FE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Worst-Case Complexity Analysis </a:t>
            </a:r>
            <a:br>
              <a:rPr lang="en-US" altLang="ko-KR" dirty="0"/>
            </a:br>
            <a:r>
              <a:rPr lang="en-US" altLang="ko-KR" dirty="0"/>
              <a:t>of Quicksort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03C46-B777-481D-9691-C5D9D9A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 is sorted in non-decreasing order</a:t>
            </a:r>
          </a:p>
          <a:p>
            <a:r>
              <a:rPr lang="en-US" altLang="ko-KR" dirty="0"/>
              <a:t>Array is repeatedly sorted into an empty sub-array which is less than the pivot and a sub-array of n-1 containing items greater than pivot</a:t>
            </a:r>
          </a:p>
          <a:p>
            <a:r>
              <a:rPr lang="en-US" altLang="ko-KR" dirty="0"/>
              <a:t>If there are k keys in the current sub-array, k-1 key comparisons are executed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1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08D7C-D1DD-4843-89E0-92F8370D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Worst-Case Complexity Analysis </a:t>
            </a:r>
            <a:br>
              <a:rPr lang="en-US" altLang="ko-KR" dirty="0"/>
            </a:br>
            <a:r>
              <a:rPr lang="en-US" altLang="ko-KR" dirty="0"/>
              <a:t>of Quicksort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8C730-CCE7-4F0C-A30F-C3E6DFC9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T(n) is specified because analysis is for the every-case complexity for the class of instances already sorted in non-decreasing order</a:t>
            </a:r>
          </a:p>
          <a:p>
            <a:r>
              <a:rPr lang="en-US" altLang="ko-KR" sz="2400" dirty="0"/>
              <a:t>T(n) = time to sort left sub-array + time to sort right sub-array + time to partition</a:t>
            </a:r>
          </a:p>
          <a:p>
            <a:r>
              <a:rPr lang="en-US" altLang="ko-KR" sz="2400" dirty="0"/>
              <a:t>T(n) = T(0) + T(n-1) + n – 1</a:t>
            </a:r>
          </a:p>
          <a:p>
            <a:r>
              <a:rPr lang="en-US" altLang="ko-KR" sz="2400" dirty="0"/>
              <a:t>T(n) = T(n – 1) + n – 1 for n &gt; 0</a:t>
            </a:r>
          </a:p>
          <a:p>
            <a:r>
              <a:rPr lang="en-US" altLang="ko-KR" sz="2400" dirty="0"/>
              <a:t>T(0) = 0</a:t>
            </a:r>
          </a:p>
          <a:p>
            <a:r>
              <a:rPr lang="en-US" altLang="ko-KR" sz="2400" dirty="0"/>
              <a:t>From B16</a:t>
            </a:r>
          </a:p>
          <a:p>
            <a:pPr lvl="1"/>
            <a:r>
              <a:rPr lang="en-US" altLang="ko-KR" dirty="0"/>
              <a:t>T(n) = n(n-1)/2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52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537F-311E-4744-B20F-A364F306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특성식을 이용한 재현식의 해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상수계수 </a:t>
                </a:r>
                <a:r>
                  <a:rPr lang="ko-KR" altLang="en-US" dirty="0" err="1"/>
                  <a:t>비동질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재현식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homogenious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recurrence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with constant coefficient)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동질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재현식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특성식의 </a:t>
                </a:r>
                <a:r>
                  <a:rPr lang="ko-KR" altLang="en-US" dirty="0" err="1"/>
                  <a:t>중복근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</a:t>
                </a:r>
                <a:r>
                  <a:rPr lang="ko-KR" altLang="en-US" dirty="0"/>
                  <a:t>이 상수계수 동질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특성식의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번 중복된 근일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재현식의 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65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869B-7F95-4DD5-AB3A-79C6F725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치환을</a:t>
            </a:r>
            <a:r>
              <a:rPr lang="en-US" altLang="ko-KR" dirty="0"/>
              <a:t> </a:t>
            </a:r>
            <a:r>
              <a:rPr lang="ko-KR" altLang="en-US" dirty="0"/>
              <a:t>이용하여 재현식의 해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1D5A0-8169-4BC5-8B86-D37368F7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T(n) = T(n – 1) + n – 1</a:t>
            </a:r>
          </a:p>
          <a:p>
            <a:r>
              <a:rPr lang="en-US" altLang="ko-KR" dirty="0"/>
              <a:t>=T(n-2) + n-2 + n-1</a:t>
            </a:r>
          </a:p>
          <a:p>
            <a:r>
              <a:rPr lang="en-US" altLang="ko-KR" dirty="0"/>
              <a:t>=T(n-3) + n-3 + n-2 + n-1</a:t>
            </a:r>
          </a:p>
          <a:p>
            <a:r>
              <a:rPr lang="en-US" altLang="ko-KR" dirty="0"/>
              <a:t>=T(0) + 0 + 1 + … + n-1</a:t>
            </a:r>
          </a:p>
          <a:p>
            <a:r>
              <a:rPr lang="en-US" altLang="ko-KR" dirty="0"/>
              <a:t>= n(n-1)/2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5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34FC-DDCE-4669-9268-95ACCC05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ko-KR" altLang="en-US" dirty="0"/>
                  <a:t>재현식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특성식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재현식으로부터 </a:t>
                </a:r>
                <a:r>
                  <a:rPr lang="en-US" altLang="ko-KR" b="0" dirty="0"/>
                  <a:t>b, d</a:t>
                </a:r>
                <a:r>
                  <a:rPr lang="ko-KR" altLang="en-US" b="0" dirty="0"/>
                  <a:t>를 구한다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특성식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재현식의 </a:t>
                </a:r>
                <a:r>
                  <a:rPr lang="ko-KR" altLang="en-US" dirty="0" err="1"/>
                  <a:t>일반해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b="0" dirty="0"/>
                  <a:t>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추가 </a:t>
                </a:r>
                <a:r>
                  <a:rPr lang="ko-KR" altLang="en-US" b="0" dirty="0"/>
                  <a:t>초기조건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초기 조건을 이용하여 </a:t>
                </a:r>
                <a:r>
                  <a:rPr lang="ko-KR" altLang="en-US" dirty="0"/>
                  <a:t>상수 </a:t>
                </a:r>
                <a:r>
                  <a:rPr lang="en-US" altLang="ko-KR" dirty="0"/>
                  <a:t>c1, c2, c3 </a:t>
                </a:r>
                <a:r>
                  <a:rPr lang="ko-KR" altLang="en-US" dirty="0"/>
                  <a:t>구함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b="0" dirty="0"/>
                  <a:t>재현식의 특정해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13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8771-FBD4-409A-BF0B-BD18B7F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Worst 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AFF1F-DCA8-46D5-A3C9-8E637751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 least n(n-1)/2</a:t>
            </a:r>
          </a:p>
          <a:p>
            <a:r>
              <a:rPr lang="en-US" altLang="ko-KR" dirty="0"/>
              <a:t>Use induction to show it is the worst case</a:t>
            </a:r>
          </a:p>
          <a:p>
            <a:pPr lvl="1"/>
            <a:r>
              <a:rPr lang="en-US" altLang="ko-KR" sz="2800" dirty="0"/>
              <a:t>W(n)&lt;=n(n-1)/2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668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30210"/>
            <a:ext cx="7315200" cy="1154097"/>
          </a:xfrm>
        </p:spPr>
        <p:txBody>
          <a:bodyPr/>
          <a:lstStyle/>
          <a:p>
            <a:r>
              <a:rPr lang="en-US" dirty="0"/>
              <a:t>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073148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/>
              <a:t>At least n(n-1)/2</a:t>
            </a:r>
          </a:p>
          <a:p>
            <a:r>
              <a:rPr lang="en-US" dirty="0"/>
              <a:t>Use induction to show it is the worst case</a:t>
            </a:r>
          </a:p>
          <a:p>
            <a:pPr lvl="1"/>
            <a:r>
              <a:rPr lang="en-US" sz="2800" dirty="0"/>
              <a:t>W(n)&lt;=n(n-1)/2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3D70-8E6C-43B8-B104-AD67F25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B6CFC-0F71-42EB-8048-2A777FF7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Locate key x in an array of size n sorted in non-decreasing order</a:t>
            </a:r>
          </a:p>
          <a:p>
            <a:pPr lvl="1"/>
            <a:r>
              <a:rPr lang="en-US" altLang="ko-KR" dirty="0"/>
              <a:t>Compare x with the middle element – if equal, done – quit. Else</a:t>
            </a:r>
          </a:p>
          <a:p>
            <a:pPr lvl="1"/>
            <a:r>
              <a:rPr lang="en-US" altLang="ko-KR" dirty="0"/>
              <a:t>Divide the Array into two sub-arrays approximately half as large</a:t>
            </a:r>
          </a:p>
          <a:p>
            <a:pPr lvl="1"/>
            <a:r>
              <a:rPr lang="en-US" altLang="ko-KR" dirty="0"/>
              <a:t>If x is smaller than the middle item, select left sub-array</a:t>
            </a:r>
          </a:p>
          <a:p>
            <a:pPr lvl="1"/>
            <a:r>
              <a:rPr lang="en-US" altLang="ko-KR" dirty="0"/>
              <a:t>If x is larger than the middle item, select right sub-array</a:t>
            </a:r>
          </a:p>
          <a:p>
            <a:pPr lvl="1"/>
            <a:r>
              <a:rPr lang="en-US" altLang="ko-KR" dirty="0"/>
              <a:t>Conquer (solve) the sub-array: Is x in the sub-array using recursion until the sub-array is sufficiently small?</a:t>
            </a:r>
          </a:p>
          <a:p>
            <a:pPr lvl="1"/>
            <a:r>
              <a:rPr lang="en-US" altLang="ko-KR" dirty="0"/>
              <a:t>Obtain the solution to the array from the solution to the subarray</a:t>
            </a:r>
          </a:p>
        </p:txBody>
      </p:sp>
    </p:spTree>
    <p:extLst>
      <p:ext uri="{BB962C8B-B14F-4D97-AF65-F5344CB8AC3E}">
        <p14:creationId xmlns:p14="http://schemas.microsoft.com/office/powerpoint/2010/main" val="27550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79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Average-Case Time Complexity </a:t>
            </a:r>
            <a:br>
              <a:rPr lang="en-US" dirty="0"/>
            </a:br>
            <a:r>
              <a:rPr lang="en-US" dirty="0"/>
              <a:t>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909863"/>
            <a:ext cx="7315200" cy="353952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Value of </a:t>
            </a:r>
            <a:r>
              <a:rPr lang="en-US" sz="2400" dirty="0" err="1"/>
              <a:t>pivotpoint</a:t>
            </a:r>
            <a:r>
              <a:rPr lang="en-US" sz="2400" dirty="0"/>
              <a:t> is equally likely to be any of the numbers from 1 to n</a:t>
            </a:r>
          </a:p>
          <a:p>
            <a:r>
              <a:rPr lang="en-US" sz="2400" dirty="0"/>
              <a:t>Average obtained is the average sorting time when every possible ordering is sorted the same number of times</a:t>
            </a:r>
          </a:p>
          <a:p>
            <a:r>
              <a:rPr lang="en-US" sz="2400" i="1" dirty="0"/>
              <a:t>An= p=1n1n(Ap-1+ An-p+n-1)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1/n is the probability </a:t>
            </a:r>
            <a:r>
              <a:rPr lang="en-US" sz="2400" dirty="0" err="1"/>
              <a:t>pivotpoint</a:t>
            </a:r>
            <a:r>
              <a:rPr lang="en-US" sz="2400" dirty="0"/>
              <a:t> is p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Solving equation and using B22</a:t>
            </a:r>
          </a:p>
          <a:p>
            <a:pPr lvl="1"/>
            <a:r>
              <a:rPr lang="en-US" dirty="0"/>
              <a:t>A(n) </a:t>
            </a:r>
            <a:r>
              <a:rPr lang="en-US" dirty="0" err="1"/>
              <a:t>ε</a:t>
            </a:r>
            <a:r>
              <a:rPr lang="en-US" dirty="0"/>
              <a:t> </a:t>
            </a: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38625" y="3171059"/>
          <a:ext cx="548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486400" imgH="812800" progId="Word.Document.12">
                  <p:embed/>
                </p:oleObj>
              </mc:Choice>
              <mc:Fallback>
                <p:oleObj name="Document" r:id="rId3" imgW="5486400" imgH="8128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8625" y="3171059"/>
                        <a:ext cx="54864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7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2EE5-D1DC-4ECE-85DB-27E6F153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 재귀알고리즘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C5E39-1563-4F93-80A4-F5101238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나누는 방법</a:t>
            </a:r>
            <a:endParaRPr lang="en-US" altLang="ko-KR" dirty="0"/>
          </a:p>
          <a:p>
            <a:r>
              <a:rPr lang="ko-KR" altLang="en-US" dirty="0"/>
              <a:t>종료조건</a:t>
            </a:r>
            <a:endParaRPr lang="en-US" altLang="ko-KR" dirty="0"/>
          </a:p>
          <a:p>
            <a:r>
              <a:rPr lang="ko-KR" altLang="en-US" dirty="0"/>
              <a:t>답을 구하는 방법</a:t>
            </a:r>
          </a:p>
        </p:txBody>
      </p:sp>
    </p:spTree>
    <p:extLst>
      <p:ext uri="{BB962C8B-B14F-4D97-AF65-F5344CB8AC3E}">
        <p14:creationId xmlns:p14="http://schemas.microsoft.com/office/powerpoint/2010/main" val="9690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9CBD-D86D-46B6-A5B0-FF1371E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이분검색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96706-8760-46FA-BB47-8A35D26F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C786A-9EA3-4CCD-A9CD-D81550AD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1" y="2363223"/>
            <a:ext cx="3696929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807C-3267-42CA-ABDE-C822B94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꼬리재귀</a:t>
            </a:r>
            <a:r>
              <a:rPr lang="ko-KR" altLang="en-US" dirty="0"/>
              <a:t> </a:t>
            </a:r>
            <a:r>
              <a:rPr lang="en-US" altLang="ko-KR"/>
              <a:t>(tail-recursion)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FBAB4-FDFB-44DF-B9D5-5E206B20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 이후에 더 이상 연산이 없는 재귀호출</a:t>
            </a:r>
            <a:endParaRPr lang="en-US" altLang="ko-KR" dirty="0"/>
          </a:p>
          <a:p>
            <a:pPr lvl="1"/>
            <a:r>
              <a:rPr lang="ko-KR" altLang="en-US" dirty="0"/>
              <a:t>반복 알고리즘으로 변환 용이</a:t>
            </a:r>
            <a:endParaRPr lang="en-US" altLang="ko-KR" dirty="0"/>
          </a:p>
          <a:p>
            <a:pPr lvl="2"/>
            <a:r>
              <a:rPr lang="ko-KR" altLang="en-US" dirty="0"/>
              <a:t>컴파일러에서 자동 변환 가능</a:t>
            </a:r>
            <a:endParaRPr lang="en-US" altLang="ko-KR" dirty="0"/>
          </a:p>
          <a:p>
            <a:pPr lvl="2"/>
            <a:r>
              <a:rPr lang="ko-KR" altLang="en-US" dirty="0"/>
              <a:t>메모리 절약</a:t>
            </a:r>
            <a:endParaRPr lang="en-US" altLang="ko-KR" dirty="0"/>
          </a:p>
          <a:p>
            <a:pPr lvl="2"/>
            <a:r>
              <a:rPr lang="ko-KR" altLang="en-US" dirty="0"/>
              <a:t>함수호출 시간절약</a:t>
            </a:r>
          </a:p>
        </p:txBody>
      </p:sp>
    </p:spTree>
    <p:extLst>
      <p:ext uri="{BB962C8B-B14F-4D97-AF65-F5344CB8AC3E}">
        <p14:creationId xmlns:p14="http://schemas.microsoft.com/office/powerpoint/2010/main" val="54175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C2E8-7415-4B42-9C48-EFC3B2B3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최악 </a:t>
            </a:r>
            <a:r>
              <a:rPr lang="ko-KR" altLang="en-US" dirty="0" err="1"/>
              <a:t>시간복잡도</a:t>
            </a:r>
            <a:r>
              <a:rPr lang="ko-KR" altLang="en-US" dirty="0"/>
              <a:t>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D0AB8-827F-4239-A504-0F45FEC9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 is a power of 2 and x &gt; S[n]</a:t>
            </a:r>
          </a:p>
          <a:p>
            <a:r>
              <a:rPr lang="en-US" altLang="ko-KR" sz="2400" dirty="0"/>
              <a:t>W(n) = W(n/2) + 1 for n&gt;1 and n power of 2</a:t>
            </a:r>
          </a:p>
          <a:p>
            <a:r>
              <a:rPr lang="en-US" altLang="ko-KR" sz="2400" dirty="0"/>
              <a:t>W(1) = 1</a:t>
            </a:r>
          </a:p>
          <a:p>
            <a:pPr lvl="1"/>
            <a:r>
              <a:rPr lang="en-US" altLang="ko-KR" dirty="0"/>
              <a:t>W(n/2) = the number of comparisons in the recursive call</a:t>
            </a:r>
          </a:p>
          <a:p>
            <a:pPr lvl="1"/>
            <a:r>
              <a:rPr lang="en-US" altLang="ko-KR" dirty="0"/>
              <a:t>1 comparison at the top level</a:t>
            </a:r>
          </a:p>
          <a:p>
            <a:r>
              <a:rPr lang="en-US" altLang="ko-KR" sz="2400" dirty="0"/>
              <a:t>Example B1 in Appendix B:</a:t>
            </a:r>
          </a:p>
          <a:p>
            <a:pPr lvl="1"/>
            <a:r>
              <a:rPr lang="en-US" altLang="ko-KR" dirty="0"/>
              <a:t>W(n) = lg n + 1</a:t>
            </a:r>
          </a:p>
          <a:p>
            <a:r>
              <a:rPr lang="en-US" altLang="ko-KR" sz="2400" dirty="0"/>
              <a:t>n not a power of 2</a:t>
            </a:r>
          </a:p>
          <a:p>
            <a:pPr lvl="1"/>
            <a:r>
              <a:rPr lang="en-US" altLang="ko-KR" dirty="0"/>
              <a:t>W(n) = </a:t>
            </a:r>
            <a:r>
              <a:rPr lang="en-US" altLang="ko-KR" dirty="0">
                <a:sym typeface="Symbol"/>
              </a:rPr>
              <a:t>lg n</a:t>
            </a:r>
            <a:r>
              <a:rPr lang="en-US" altLang="ko-KR" dirty="0"/>
              <a:t> </a:t>
            </a:r>
            <a:r>
              <a:rPr lang="en-US" altLang="ko-KR" dirty="0">
                <a:sym typeface="Symbol"/>
              </a:rPr>
              <a:t></a:t>
            </a:r>
            <a:r>
              <a:rPr lang="en-US" altLang="ko-KR" dirty="0"/>
              <a:t> +1 ε θ(lg 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8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4BE0-3EE4-42EE-9C37-08B5C4A7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수학적 귀납법을 이용한 재현식의 해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27C268-81AE-41EF-8D07-ADBF893F0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/>
                  <a:t>명제 </a:t>
                </a:r>
                <a:r>
                  <a:rPr lang="en-US" altLang="ko-KR" dirty="0"/>
                  <a:t>P(n)</a:t>
                </a:r>
                <a:r>
                  <a:rPr lang="ko-KR" altLang="en-US" dirty="0"/>
                  <a:t>이 성립함을 증명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n=1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P(1)</a:t>
                </a:r>
                <a:r>
                  <a:rPr lang="ko-KR" altLang="en-US" dirty="0"/>
                  <a:t>이 성립함을 보인다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n=k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P(n)</a:t>
                </a:r>
                <a:r>
                  <a:rPr lang="ko-KR" altLang="en-US" dirty="0"/>
                  <a:t>이 성립한다고 가정하면</a:t>
                </a:r>
                <a:r>
                  <a:rPr lang="en-US" altLang="ko-KR" dirty="0"/>
                  <a:t>, n=k+1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P(n)</a:t>
                </a:r>
                <a:r>
                  <a:rPr lang="ko-KR" altLang="en-US" dirty="0"/>
                  <a:t>이 성립함을 보인다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재현식</a:t>
                </a:r>
                <a:r>
                  <a:rPr lang="en-US" altLang="ko-KR" dirty="0"/>
                  <a:t>(recurrence equation)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일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귀납기초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귀납가정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귀납절차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27C268-81AE-41EF-8D07-ADBF893F0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D8681-CDE0-4E8B-9101-15D16D9C6683}"/>
              </a:ext>
            </a:extLst>
          </p:cNvPr>
          <p:cNvGrpSpPr/>
          <p:nvPr/>
        </p:nvGrpSpPr>
        <p:grpSpPr>
          <a:xfrm>
            <a:off x="1439648" y="2810405"/>
            <a:ext cx="1491840" cy="409680"/>
            <a:chOff x="1439648" y="2810405"/>
            <a:chExt cx="149184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FD2C60F-AE38-4D6D-979F-684FE804A7F3}"/>
                    </a:ext>
                  </a:extLst>
                </p14:cNvPr>
                <p14:cNvContentPartPr/>
                <p14:nvPr/>
              </p14:nvContentPartPr>
              <p14:xfrm>
                <a:off x="1439648" y="2995805"/>
                <a:ext cx="360" cy="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FD2C60F-AE38-4D6D-979F-684FE804A7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5328" y="29914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DB88547-4B75-42AD-AE13-B2C25AD5FA54}"/>
                    </a:ext>
                  </a:extLst>
                </p14:cNvPr>
                <p14:cNvContentPartPr/>
                <p14:nvPr/>
              </p14:nvContentPartPr>
              <p14:xfrm>
                <a:off x="1672928" y="2947205"/>
                <a:ext cx="360" cy="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DB88547-4B75-42AD-AE13-B2C25AD5FA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8608" y="29428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87C405D-E459-41A1-94A1-B5594A4AB507}"/>
                    </a:ext>
                  </a:extLst>
                </p14:cNvPr>
                <p14:cNvContentPartPr/>
                <p14:nvPr/>
              </p14:nvContentPartPr>
              <p14:xfrm>
                <a:off x="1534688" y="2810405"/>
                <a:ext cx="1396800" cy="409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87C405D-E459-41A1-94A1-B5594A4AB5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0368" y="2806085"/>
                  <a:ext cx="14054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FBD740-9C7B-45BF-BD1D-B1B71FEE869C}"/>
              </a:ext>
            </a:extLst>
          </p:cNvPr>
          <p:cNvGrpSpPr/>
          <p:nvPr/>
        </p:nvGrpSpPr>
        <p:grpSpPr>
          <a:xfrm>
            <a:off x="2781728" y="2917325"/>
            <a:ext cx="385920" cy="362880"/>
            <a:chOff x="2781728" y="2917325"/>
            <a:chExt cx="3859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60F1F78-EA9C-4B7B-978E-F3A0377F533C}"/>
                    </a:ext>
                  </a:extLst>
                </p14:cNvPr>
                <p14:cNvContentPartPr/>
                <p14:nvPr/>
              </p14:nvContentPartPr>
              <p14:xfrm>
                <a:off x="2804768" y="2917325"/>
                <a:ext cx="362880" cy="362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60F1F78-EA9C-4B7B-978E-F3A0377F53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0448" y="2913005"/>
                  <a:ext cx="371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53C80D4-9EE3-4530-B482-5D87153CCACC}"/>
                    </a:ext>
                  </a:extLst>
                </p14:cNvPr>
                <p14:cNvContentPartPr/>
                <p14:nvPr/>
              </p14:nvContentPartPr>
              <p14:xfrm>
                <a:off x="2781728" y="3014525"/>
                <a:ext cx="175320" cy="298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53C80D4-9EE3-4530-B482-5D87153CCA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7408" y="3010205"/>
                  <a:ext cx="183960" cy="3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93C1E7-F455-4B7C-AA58-339D8CBF6E9C}"/>
              </a:ext>
            </a:extLst>
          </p:cNvPr>
          <p:cNvSpPr/>
          <p:nvPr/>
        </p:nvSpPr>
        <p:spPr>
          <a:xfrm>
            <a:off x="3453319" y="2917325"/>
            <a:ext cx="2947481" cy="30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W(n) = w(n/2) +1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8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537F-311E-4744-B20F-A364F306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특성식을 이용한 재현식의 해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상수계수 동질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재현식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homogenious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recurrence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with constant coefficient)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특성식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(characteristic equation)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재현식의 </a:t>
                </a:r>
                <a:r>
                  <a:rPr lang="ko-KR" altLang="en-US" dirty="0" err="1"/>
                  <a:t>일반</a:t>
                </a:r>
                <a:r>
                  <a:rPr lang="ko-KR" altLang="en-US" b="0" dirty="0" err="1"/>
                  <a:t>해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2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1434</Words>
  <Application>Microsoft Office PowerPoint</Application>
  <PresentationFormat>와이드스크린</PresentationFormat>
  <Paragraphs>199</Paragraphs>
  <Slides>30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D2Coding</vt:lpstr>
      <vt:lpstr>맑은 고딕</vt:lpstr>
      <vt:lpstr>Arial</vt:lpstr>
      <vt:lpstr>Cambria Math</vt:lpstr>
      <vt:lpstr>Office 테마</vt:lpstr>
      <vt:lpstr>Document</vt:lpstr>
      <vt:lpstr>컴퓨터 알고리즘</vt:lpstr>
      <vt:lpstr>분할정복</vt:lpstr>
      <vt:lpstr>이분검색</vt:lpstr>
      <vt:lpstr>분할정복 재귀알고리즘</vt:lpstr>
      <vt:lpstr>이분검색</vt:lpstr>
      <vt:lpstr>꼬리재귀 (tail-recursion)</vt:lpstr>
      <vt:lpstr>최악 시간복잡도 분석</vt:lpstr>
      <vt:lpstr>수학적 귀납법을 이용한 재현식의 해 구하기</vt:lpstr>
      <vt:lpstr>특성식을 이용한 재현식의 해 구하기</vt:lpstr>
      <vt:lpstr>피보나치 수열</vt:lpstr>
      <vt:lpstr>합병정렬</vt:lpstr>
      <vt:lpstr>합병정렬</vt:lpstr>
      <vt:lpstr>합병정렬</vt:lpstr>
      <vt:lpstr>Figure 2.2</vt:lpstr>
      <vt:lpstr>Merge</vt:lpstr>
      <vt:lpstr>Worst-Case Time Complexity Analysis</vt:lpstr>
      <vt:lpstr>Worst-Case Analysis Mergesort</vt:lpstr>
      <vt:lpstr>제자리 정렬</vt:lpstr>
      <vt:lpstr>빠른정렬(Quick Sort)</vt:lpstr>
      <vt:lpstr>Figure 2.3</vt:lpstr>
      <vt:lpstr>Basic operation</vt:lpstr>
      <vt:lpstr>Partition</vt:lpstr>
      <vt:lpstr>Worst-Case Complexity Analysis  of Quicksort</vt:lpstr>
      <vt:lpstr>Worst-Case Complexity Analysis  of Quicksort</vt:lpstr>
      <vt:lpstr>특성식을 이용한 재현식의 해 구하기</vt:lpstr>
      <vt:lpstr>치환을 이용하여 재현식의 해 구하기</vt:lpstr>
      <vt:lpstr>빠른정렬</vt:lpstr>
      <vt:lpstr>Worst Case</vt:lpstr>
      <vt:lpstr>Worst Case</vt:lpstr>
      <vt:lpstr>Average-Case Time Complexity  of 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Jeong Dh</cp:lastModifiedBy>
  <cp:revision>61</cp:revision>
  <dcterms:created xsi:type="dcterms:W3CDTF">2022-01-30T06:22:59Z</dcterms:created>
  <dcterms:modified xsi:type="dcterms:W3CDTF">2022-04-14T06:00:06Z</dcterms:modified>
</cp:coreProperties>
</file>