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9"/>
  </p:notesMasterIdLst>
  <p:sldIdLst>
    <p:sldId id="269" r:id="rId2"/>
    <p:sldId id="292" r:id="rId3"/>
    <p:sldId id="325" r:id="rId4"/>
    <p:sldId id="326" r:id="rId5"/>
    <p:sldId id="327" r:id="rId6"/>
    <p:sldId id="306" r:id="rId7"/>
    <p:sldId id="328" r:id="rId8"/>
    <p:sldId id="331" r:id="rId9"/>
    <p:sldId id="333" r:id="rId10"/>
    <p:sldId id="293" r:id="rId11"/>
    <p:sldId id="329" r:id="rId12"/>
    <p:sldId id="302" r:id="rId13"/>
    <p:sldId id="304" r:id="rId14"/>
    <p:sldId id="305" r:id="rId15"/>
    <p:sldId id="296" r:id="rId16"/>
    <p:sldId id="330" r:id="rId17"/>
    <p:sldId id="332" r:id="rId18"/>
    <p:sldId id="334" r:id="rId19"/>
    <p:sldId id="335" r:id="rId20"/>
    <p:sldId id="311" r:id="rId21"/>
    <p:sldId id="312" r:id="rId22"/>
    <p:sldId id="338" r:id="rId23"/>
    <p:sldId id="337" r:id="rId24"/>
    <p:sldId id="336" r:id="rId25"/>
    <p:sldId id="322" r:id="rId26"/>
    <p:sldId id="320" r:id="rId27"/>
    <p:sldId id="323" r:id="rId28"/>
    <p:sldId id="324" r:id="rId29"/>
    <p:sldId id="310" r:id="rId30"/>
    <p:sldId id="309" r:id="rId31"/>
    <p:sldId id="313" r:id="rId32"/>
    <p:sldId id="315" r:id="rId33"/>
    <p:sldId id="316" r:id="rId34"/>
    <p:sldId id="314" r:id="rId35"/>
    <p:sldId id="317" r:id="rId36"/>
    <p:sldId id="318" r:id="rId37"/>
    <p:sldId id="31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중" initials="김경" lastIdx="1" clrIdx="0">
    <p:extLst>
      <p:ext uri="{19B8F6BF-5375-455C-9EA6-DF929625EA0E}">
        <p15:presenceInfo xmlns:p15="http://schemas.microsoft.com/office/powerpoint/2012/main" userId="e0982fc9908e69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6455" autoAdjust="0"/>
  </p:normalViewPr>
  <p:slideViewPr>
    <p:cSldViewPr snapToGrid="0">
      <p:cViewPr varScale="1">
        <p:scale>
          <a:sx n="68" d="100"/>
          <a:sy n="68" d="100"/>
        </p:scale>
        <p:origin x="76" y="244"/>
      </p:cViewPr>
      <p:guideLst/>
    </p:cSldViewPr>
  </p:slideViewPr>
  <p:outlineViewPr>
    <p:cViewPr>
      <p:scale>
        <a:sx n="33" d="100"/>
        <a:sy n="33" d="100"/>
      </p:scale>
      <p:origin x="0" y="-1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중" userId="e0982fc9908e6909" providerId="LiveId" clId="{790E7078-9E1F-46C5-8C88-4C67AD288F83}"/>
    <pc:docChg chg="undo custSel addSld delSld modSld sldOrd">
      <pc:chgData name="김 경중" userId="e0982fc9908e6909" providerId="LiveId" clId="{790E7078-9E1F-46C5-8C88-4C67AD288F83}" dt="2022-03-24T07:16:32.159" v="2947" actId="6549"/>
      <pc:docMkLst>
        <pc:docMk/>
      </pc:docMkLst>
      <pc:sldChg chg="del">
        <pc:chgData name="김 경중" userId="e0982fc9908e6909" providerId="LiveId" clId="{790E7078-9E1F-46C5-8C88-4C67AD288F83}" dt="2022-03-22T12:37:29.981" v="677" actId="47"/>
        <pc:sldMkLst>
          <pc:docMk/>
          <pc:sldMk cId="3180182565" sldId="270"/>
        </pc:sldMkLst>
      </pc:sldChg>
      <pc:sldChg chg="modSp mod">
        <pc:chgData name="김 경중" userId="e0982fc9908e6909" providerId="LiveId" clId="{790E7078-9E1F-46C5-8C88-4C67AD288F83}" dt="2022-03-23T08:11:30.025" v="1586" actId="5793"/>
        <pc:sldMkLst>
          <pc:docMk/>
          <pc:sldMk cId="1078668265" sldId="296"/>
        </pc:sldMkLst>
        <pc:spChg chg="mod">
          <ac:chgData name="김 경중" userId="e0982fc9908e6909" providerId="LiveId" clId="{790E7078-9E1F-46C5-8C88-4C67AD288F83}" dt="2022-03-23T08:11:30.025" v="1586" actId="5793"/>
          <ac:spMkLst>
            <pc:docMk/>
            <pc:sldMk cId="1078668265" sldId="296"/>
            <ac:spMk id="3" creationId="{A02AFF1F-DCA8-46D5-A3C9-8E6377513A25}"/>
          </ac:spMkLst>
        </pc:spChg>
      </pc:sldChg>
      <pc:sldChg chg="modSp mod">
        <pc:chgData name="김 경중" userId="e0982fc9908e6909" providerId="LiveId" clId="{790E7078-9E1F-46C5-8C88-4C67AD288F83}" dt="2022-03-24T07:14:26.724" v="2939" actId="20577"/>
        <pc:sldMkLst>
          <pc:docMk/>
          <pc:sldMk cId="3845165655" sldId="302"/>
        </pc:sldMkLst>
        <pc:spChg chg="mod">
          <ac:chgData name="김 경중" userId="e0982fc9908e6909" providerId="LiveId" clId="{790E7078-9E1F-46C5-8C88-4C67AD288F83}" dt="2022-03-24T07:14:26.724" v="2939" actId="20577"/>
          <ac:spMkLst>
            <pc:docMk/>
            <pc:sldMk cId="3845165655" sldId="302"/>
            <ac:spMk id="3" creationId="{5EB5BE90-E3D4-46F0-BB4E-A0D3C8380122}"/>
          </ac:spMkLst>
        </pc:spChg>
      </pc:sldChg>
      <pc:sldChg chg="modSp mod">
        <pc:chgData name="김 경중" userId="e0982fc9908e6909" providerId="LiveId" clId="{790E7078-9E1F-46C5-8C88-4C67AD288F83}" dt="2022-03-23T07:43:22.145" v="1578" actId="5793"/>
        <pc:sldMkLst>
          <pc:docMk/>
          <pc:sldMk cId="1026356175" sldId="305"/>
        </pc:sldMkLst>
        <pc:spChg chg="mod">
          <ac:chgData name="김 경중" userId="e0982fc9908e6909" providerId="LiveId" clId="{790E7078-9E1F-46C5-8C88-4C67AD288F83}" dt="2022-03-23T07:43:22.145" v="1578" actId="5793"/>
          <ac:spMkLst>
            <pc:docMk/>
            <pc:sldMk cId="1026356175" sldId="305"/>
            <ac:spMk id="3" creationId="{9911D5A0-8169-4BC5-8B86-D37368F77654}"/>
          </ac:spMkLst>
        </pc:spChg>
      </pc:sldChg>
      <pc:sldChg chg="ord">
        <pc:chgData name="김 경중" userId="e0982fc9908e6909" providerId="LiveId" clId="{790E7078-9E1F-46C5-8C88-4C67AD288F83}" dt="2022-03-23T08:33:40.356" v="1979"/>
        <pc:sldMkLst>
          <pc:docMk/>
          <pc:sldMk cId="2810990752" sldId="310"/>
        </pc:sldMkLst>
      </pc:sldChg>
      <pc:sldChg chg="addSp delSp modSp mod">
        <pc:chgData name="김 경중" userId="e0982fc9908e6909" providerId="LiveId" clId="{790E7078-9E1F-46C5-8C88-4C67AD288F83}" dt="2022-03-23T08:41:46.468" v="2231" actId="21"/>
        <pc:sldMkLst>
          <pc:docMk/>
          <pc:sldMk cId="1523008986" sldId="312"/>
        </pc:sldMkLst>
        <pc:spChg chg="add mod">
          <ac:chgData name="김 경중" userId="e0982fc9908e6909" providerId="LiveId" clId="{790E7078-9E1F-46C5-8C88-4C67AD288F83}" dt="2022-03-23T08:40:18.854" v="2219" actId="1076"/>
          <ac:spMkLst>
            <pc:docMk/>
            <pc:sldMk cId="1523008986" sldId="312"/>
            <ac:spMk id="3" creationId="{23BFE71D-D224-4CF2-A85C-6D4C441BF99A}"/>
          </ac:spMkLst>
        </pc:spChg>
        <pc:spChg chg="del">
          <ac:chgData name="김 경중" userId="e0982fc9908e6909" providerId="LiveId" clId="{790E7078-9E1F-46C5-8C88-4C67AD288F83}" dt="2022-03-22T12:25:23.994" v="661" actId="478"/>
          <ac:spMkLst>
            <pc:docMk/>
            <pc:sldMk cId="1523008986" sldId="312"/>
            <ac:spMk id="3" creationId="{34CDFBC1-B2AD-4EAF-A8A1-E35C5E41FBF5}"/>
          </ac:spMkLst>
        </pc:spChg>
        <pc:picChg chg="add del mod">
          <ac:chgData name="김 경중" userId="e0982fc9908e6909" providerId="LiveId" clId="{790E7078-9E1F-46C5-8C88-4C67AD288F83}" dt="2022-03-23T08:41:46.468" v="2231" actId="21"/>
          <ac:picMkLst>
            <pc:docMk/>
            <pc:sldMk cId="1523008986" sldId="312"/>
            <ac:picMk id="6" creationId="{F55422B7-2095-45AB-8778-AC884E5B513D}"/>
          </ac:picMkLst>
        </pc:picChg>
      </pc:sldChg>
      <pc:sldChg chg="modSp mod">
        <pc:chgData name="김 경중" userId="e0982fc9908e6909" providerId="LiveId" clId="{790E7078-9E1F-46C5-8C88-4C67AD288F83}" dt="2022-03-22T11:23:11.779" v="230" actId="20577"/>
        <pc:sldMkLst>
          <pc:docMk/>
          <pc:sldMk cId="3300075784" sldId="313"/>
        </pc:sldMkLst>
        <pc:spChg chg="mod">
          <ac:chgData name="김 경중" userId="e0982fc9908e6909" providerId="LiveId" clId="{790E7078-9E1F-46C5-8C88-4C67AD288F83}" dt="2022-03-22T11:23:11.779" v="230" actId="20577"/>
          <ac:spMkLst>
            <pc:docMk/>
            <pc:sldMk cId="3300075784" sldId="313"/>
            <ac:spMk id="2" creationId="{83D4FE07-B6FA-488C-87FD-1995EA96A81C}"/>
          </ac:spMkLst>
        </pc:spChg>
      </pc:sldChg>
      <pc:sldChg chg="modSp mod">
        <pc:chgData name="김 경중" userId="e0982fc9908e6909" providerId="LiveId" clId="{790E7078-9E1F-46C5-8C88-4C67AD288F83}" dt="2022-03-22T11:20:50.771" v="191" actId="1076"/>
        <pc:sldMkLst>
          <pc:docMk/>
          <pc:sldMk cId="1671236414" sldId="315"/>
        </pc:sldMkLst>
        <pc:picChg chg="mod">
          <ac:chgData name="김 경중" userId="e0982fc9908e6909" providerId="LiveId" clId="{790E7078-9E1F-46C5-8C88-4C67AD288F83}" dt="2022-03-22T11:20:50.771" v="191" actId="1076"/>
          <ac:picMkLst>
            <pc:docMk/>
            <pc:sldMk cId="1671236414" sldId="315"/>
            <ac:picMk id="5" creationId="{D887671B-C4CD-4F3B-8A88-4787B86A7A92}"/>
          </ac:picMkLst>
        </pc:picChg>
      </pc:sldChg>
      <pc:sldChg chg="ord">
        <pc:chgData name="김 경중" userId="e0982fc9908e6909" providerId="LiveId" clId="{790E7078-9E1F-46C5-8C88-4C67AD288F83}" dt="2022-03-22T11:20:34.212" v="190"/>
        <pc:sldMkLst>
          <pc:docMk/>
          <pc:sldMk cId="1362776968" sldId="316"/>
        </pc:sldMkLst>
      </pc:sldChg>
      <pc:sldChg chg="modSp">
        <pc:chgData name="김 경중" userId="e0982fc9908e6909" providerId="LiveId" clId="{790E7078-9E1F-46C5-8C88-4C67AD288F83}" dt="2022-03-24T07:16:32.159" v="2947" actId="6549"/>
        <pc:sldMkLst>
          <pc:docMk/>
          <pc:sldMk cId="1398315309" sldId="323"/>
        </pc:sldMkLst>
        <pc:spChg chg="mod">
          <ac:chgData name="김 경중" userId="e0982fc9908e6909" providerId="LiveId" clId="{790E7078-9E1F-46C5-8C88-4C67AD288F83}" dt="2022-03-24T07:16:32.159" v="2947" actId="6549"/>
          <ac:spMkLst>
            <pc:docMk/>
            <pc:sldMk cId="1398315309" sldId="323"/>
            <ac:spMk id="4" creationId="{4087C160-2AB8-4096-9565-130EBFE586C0}"/>
          </ac:spMkLst>
        </pc:spChg>
      </pc:sldChg>
      <pc:sldChg chg="modSp">
        <pc:chgData name="김 경중" userId="e0982fc9908e6909" providerId="LiveId" clId="{790E7078-9E1F-46C5-8C88-4C67AD288F83}" dt="2022-03-22T12:36:54.042" v="676"/>
        <pc:sldMkLst>
          <pc:docMk/>
          <pc:sldMk cId="2641865491" sldId="324"/>
        </pc:sldMkLst>
        <pc:spChg chg="mod">
          <ac:chgData name="김 경중" userId="e0982fc9908e6909" providerId="LiveId" clId="{790E7078-9E1F-46C5-8C88-4C67AD288F83}" dt="2022-03-22T12:36:54.042" v="676"/>
          <ac:spMkLst>
            <pc:docMk/>
            <pc:sldMk cId="2641865491" sldId="324"/>
            <ac:spMk id="3" creationId="{7F102945-8A7C-4B99-AFF2-2FA733DD5F15}"/>
          </ac:spMkLst>
        </pc:spChg>
      </pc:sldChg>
      <pc:sldChg chg="addSp delSp modSp mod">
        <pc:chgData name="김 경중" userId="e0982fc9908e6909" providerId="LiveId" clId="{790E7078-9E1F-46C5-8C88-4C67AD288F83}" dt="2022-03-22T12:38:17.604" v="687" actId="20577"/>
        <pc:sldMkLst>
          <pc:docMk/>
          <pc:sldMk cId="2477149321" sldId="331"/>
        </pc:sldMkLst>
        <pc:spChg chg="mod">
          <ac:chgData name="김 경중" userId="e0982fc9908e6909" providerId="LiveId" clId="{790E7078-9E1F-46C5-8C88-4C67AD288F83}" dt="2022-03-22T12:38:17.604" v="687" actId="20577"/>
          <ac:spMkLst>
            <pc:docMk/>
            <pc:sldMk cId="2477149321" sldId="331"/>
            <ac:spMk id="3" creationId="{C2DD1775-5932-4137-BCFD-21DC5927BCB5}"/>
          </ac:spMkLst>
        </pc:spChg>
        <pc:graphicFrameChg chg="del mod modGraphic">
          <ac:chgData name="김 경중" userId="e0982fc9908e6909" providerId="LiveId" clId="{790E7078-9E1F-46C5-8C88-4C67AD288F83}" dt="2022-03-22T10:03:02.290" v="84" actId="478"/>
          <ac:graphicFrameMkLst>
            <pc:docMk/>
            <pc:sldMk cId="2477149321" sldId="331"/>
            <ac:graphicFrameMk id="4" creationId="{ABF9980B-DB71-41FB-BCA9-F8C537FE440C}"/>
          </ac:graphicFrameMkLst>
        </pc:graphicFrameChg>
        <pc:graphicFrameChg chg="add mod modGraphic">
          <ac:chgData name="김 경중" userId="e0982fc9908e6909" providerId="LiveId" clId="{790E7078-9E1F-46C5-8C88-4C67AD288F83}" dt="2022-03-22T10:22:41.553" v="188" actId="20577"/>
          <ac:graphicFrameMkLst>
            <pc:docMk/>
            <pc:sldMk cId="2477149321" sldId="331"/>
            <ac:graphicFrameMk id="5" creationId="{8E211279-A1D5-4DCB-B5F4-A964D371A737}"/>
          </ac:graphicFrameMkLst>
        </pc:graphicFrameChg>
      </pc:sldChg>
      <pc:sldChg chg="addSp modSp new mod">
        <pc:chgData name="김 경중" userId="e0982fc9908e6909" providerId="LiveId" clId="{790E7078-9E1F-46C5-8C88-4C67AD288F83}" dt="2022-03-23T10:17:06.213" v="2906" actId="1076"/>
        <pc:sldMkLst>
          <pc:docMk/>
          <pc:sldMk cId="3281477069" sldId="332"/>
        </pc:sldMkLst>
        <pc:spChg chg="mod">
          <ac:chgData name="김 경중" userId="e0982fc9908e6909" providerId="LiveId" clId="{790E7078-9E1F-46C5-8C88-4C67AD288F83}" dt="2022-03-22T11:51:37.384" v="373" actId="20577"/>
          <ac:spMkLst>
            <pc:docMk/>
            <pc:sldMk cId="3281477069" sldId="332"/>
            <ac:spMk id="2" creationId="{86A2F5D5-F239-4A82-9016-E73B8D2CA4B1}"/>
          </ac:spMkLst>
        </pc:spChg>
        <pc:spChg chg="mod">
          <ac:chgData name="김 경중" userId="e0982fc9908e6909" providerId="LiveId" clId="{790E7078-9E1F-46C5-8C88-4C67AD288F83}" dt="2022-03-22T12:02:16.900" v="649"/>
          <ac:spMkLst>
            <pc:docMk/>
            <pc:sldMk cId="3281477069" sldId="332"/>
            <ac:spMk id="3" creationId="{0C91D458-BFB5-47A7-AB39-75E4B84035CC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4" creationId="{A2F3A36A-E8EB-4739-B277-592460892715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5" creationId="{2741AE74-6D6D-418E-8757-57C71F701EBB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6" creationId="{89D00246-F8F8-4230-A27A-C2381BF6C0B7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7" creationId="{BDFD37BF-BD14-4676-975E-B32E088BD99B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8" creationId="{6182A853-87A0-4273-90A7-44B4F97FFAAD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9" creationId="{FD9305D1-E674-4D6C-A202-D9E9734D8EDA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10" creationId="{24EF1AF7-652C-4C93-B4B5-8339F47B4477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11" creationId="{E26B9E26-4E56-49B0-AB03-2229B4647A20}"/>
          </ac:spMkLst>
        </pc:spChg>
      </pc:sldChg>
      <pc:sldChg chg="addSp delSp modSp new mod addCm delCm">
        <pc:chgData name="김 경중" userId="e0982fc9908e6909" providerId="LiveId" clId="{790E7078-9E1F-46C5-8C88-4C67AD288F83}" dt="2022-03-23T05:45:32.222" v="830" actId="14100"/>
        <pc:sldMkLst>
          <pc:docMk/>
          <pc:sldMk cId="623444123" sldId="333"/>
        </pc:sldMkLst>
        <pc:spChg chg="mod">
          <ac:chgData name="김 경중" userId="e0982fc9908e6909" providerId="LiveId" clId="{790E7078-9E1F-46C5-8C88-4C67AD288F83}" dt="2022-03-22T12:39:30.755" v="705" actId="20577"/>
          <ac:spMkLst>
            <pc:docMk/>
            <pc:sldMk cId="623444123" sldId="333"/>
            <ac:spMk id="2" creationId="{A0D4F98C-8ECF-4CD7-A5B2-B6D4587E691E}"/>
          </ac:spMkLst>
        </pc:spChg>
        <pc:spChg chg="del">
          <ac:chgData name="김 경중" userId="e0982fc9908e6909" providerId="LiveId" clId="{790E7078-9E1F-46C5-8C88-4C67AD288F83}" dt="2022-03-22T12:38:53.142" v="689" actId="478"/>
          <ac:spMkLst>
            <pc:docMk/>
            <pc:sldMk cId="623444123" sldId="333"/>
            <ac:spMk id="3" creationId="{D06FA495-1CF7-4A02-AD1D-156322267FC8}"/>
          </ac:spMkLst>
        </pc:spChg>
        <pc:spChg chg="add mod">
          <ac:chgData name="김 경중" userId="e0982fc9908e6909" providerId="LiveId" clId="{790E7078-9E1F-46C5-8C88-4C67AD288F83}" dt="2022-03-22T12:43:31.941" v="737" actId="255"/>
          <ac:spMkLst>
            <pc:docMk/>
            <pc:sldMk cId="623444123" sldId="333"/>
            <ac:spMk id="4" creationId="{3B0E15A8-557B-41AD-BD17-15430CAF61CB}"/>
          </ac:spMkLst>
        </pc:spChg>
        <pc:spChg chg="add mod">
          <ac:chgData name="김 경중" userId="e0982fc9908e6909" providerId="LiveId" clId="{790E7078-9E1F-46C5-8C88-4C67AD288F83}" dt="2022-03-22T12:43:38.426" v="739" actId="20577"/>
          <ac:spMkLst>
            <pc:docMk/>
            <pc:sldMk cId="623444123" sldId="333"/>
            <ac:spMk id="5" creationId="{5AD9573C-3713-47D6-8C21-4830A1658E5B}"/>
          </ac:spMkLst>
        </pc:spChg>
        <pc:spChg chg="add mod">
          <ac:chgData name="김 경중" userId="e0982fc9908e6909" providerId="LiveId" clId="{790E7078-9E1F-46C5-8C88-4C67AD288F83}" dt="2022-03-22T12:43:50.782" v="742" actId="20577"/>
          <ac:spMkLst>
            <pc:docMk/>
            <pc:sldMk cId="623444123" sldId="333"/>
            <ac:spMk id="6" creationId="{0BA46162-93D9-485F-8B46-8A29B3C342F0}"/>
          </ac:spMkLst>
        </pc:spChg>
        <pc:spChg chg="add mod">
          <ac:chgData name="김 경중" userId="e0982fc9908e6909" providerId="LiveId" clId="{790E7078-9E1F-46C5-8C88-4C67AD288F83}" dt="2022-03-22T12:43:54.593" v="744" actId="20577"/>
          <ac:spMkLst>
            <pc:docMk/>
            <pc:sldMk cId="623444123" sldId="333"/>
            <ac:spMk id="7" creationId="{A24AFED0-57B0-443F-BEF6-AF5580621148}"/>
          </ac:spMkLst>
        </pc:spChg>
        <pc:spChg chg="add mod">
          <ac:chgData name="김 경중" userId="e0982fc9908e6909" providerId="LiveId" clId="{790E7078-9E1F-46C5-8C88-4C67AD288F83}" dt="2022-03-22T12:44:02.093" v="747" actId="20577"/>
          <ac:spMkLst>
            <pc:docMk/>
            <pc:sldMk cId="623444123" sldId="333"/>
            <ac:spMk id="8" creationId="{1C51A494-8A9E-4F27-A85A-85DBC5A5B2C0}"/>
          </ac:spMkLst>
        </pc:spChg>
        <pc:spChg chg="add mod">
          <ac:chgData name="김 경중" userId="e0982fc9908e6909" providerId="LiveId" clId="{790E7078-9E1F-46C5-8C88-4C67AD288F83}" dt="2022-03-22T12:44:06.229" v="749" actId="20577"/>
          <ac:spMkLst>
            <pc:docMk/>
            <pc:sldMk cId="623444123" sldId="333"/>
            <ac:spMk id="9" creationId="{D3BE699F-5140-47A2-B398-8C2D28C8090C}"/>
          </ac:spMkLst>
        </pc:spChg>
        <pc:spChg chg="add mod">
          <ac:chgData name="김 경중" userId="e0982fc9908e6909" providerId="LiveId" clId="{790E7078-9E1F-46C5-8C88-4C67AD288F83}" dt="2022-03-22T12:44:15.875" v="750" actId="20577"/>
          <ac:spMkLst>
            <pc:docMk/>
            <pc:sldMk cId="623444123" sldId="333"/>
            <ac:spMk id="10" creationId="{6A808921-0E3A-42E1-B1C5-6A385AC987E4}"/>
          </ac:spMkLst>
        </pc:spChg>
        <pc:spChg chg="add mod">
          <ac:chgData name="김 경중" userId="e0982fc9908e6909" providerId="LiveId" clId="{790E7078-9E1F-46C5-8C88-4C67AD288F83}" dt="2022-03-22T12:44:20.318" v="753" actId="20577"/>
          <ac:spMkLst>
            <pc:docMk/>
            <pc:sldMk cId="623444123" sldId="333"/>
            <ac:spMk id="11" creationId="{8F6E208D-016C-4064-B516-DE91835AEEB6}"/>
          </ac:spMkLst>
        </pc:spChg>
        <pc:spChg chg="add mod">
          <ac:chgData name="김 경중" userId="e0982fc9908e6909" providerId="LiveId" clId="{790E7078-9E1F-46C5-8C88-4C67AD288F83}" dt="2022-03-22T12:51:20.362" v="778" actId="207"/>
          <ac:spMkLst>
            <pc:docMk/>
            <pc:sldMk cId="623444123" sldId="333"/>
            <ac:spMk id="12" creationId="{7AEEF535-583C-47CF-BB03-BD20419C1CB8}"/>
          </ac:spMkLst>
        </pc:spChg>
        <pc:spChg chg="add mod">
          <ac:chgData name="김 경중" userId="e0982fc9908e6909" providerId="LiveId" clId="{790E7078-9E1F-46C5-8C88-4C67AD288F83}" dt="2022-03-22T12:47:09.776" v="764" actId="1076"/>
          <ac:spMkLst>
            <pc:docMk/>
            <pc:sldMk cId="623444123" sldId="333"/>
            <ac:spMk id="13" creationId="{7ECA75DE-61D6-4697-AB43-9368AAD91803}"/>
          </ac:spMkLst>
        </pc:spChg>
        <pc:spChg chg="add mod">
          <ac:chgData name="김 경중" userId="e0982fc9908e6909" providerId="LiveId" clId="{790E7078-9E1F-46C5-8C88-4C67AD288F83}" dt="2022-03-22T12:47:35.992" v="769" actId="1076"/>
          <ac:spMkLst>
            <pc:docMk/>
            <pc:sldMk cId="623444123" sldId="333"/>
            <ac:spMk id="14" creationId="{78D1D255-060C-4C30-A713-03BC51830008}"/>
          </ac:spMkLst>
        </pc:spChg>
        <pc:spChg chg="add mod">
          <ac:chgData name="김 경중" userId="e0982fc9908e6909" providerId="LiveId" clId="{790E7078-9E1F-46C5-8C88-4C67AD288F83}" dt="2022-03-22T12:47:16.249" v="765" actId="1076"/>
          <ac:spMkLst>
            <pc:docMk/>
            <pc:sldMk cId="623444123" sldId="333"/>
            <ac:spMk id="15" creationId="{4F2AF486-DD72-4512-9661-126DCA9720F1}"/>
          </ac:spMkLst>
        </pc:spChg>
        <pc:spChg chg="add mod">
          <ac:chgData name="김 경중" userId="e0982fc9908e6909" providerId="LiveId" clId="{790E7078-9E1F-46C5-8C88-4C67AD288F83}" dt="2022-03-22T12:47:35.992" v="769" actId="1076"/>
          <ac:spMkLst>
            <pc:docMk/>
            <pc:sldMk cId="623444123" sldId="333"/>
            <ac:spMk id="16" creationId="{82B64FA9-36C2-4FBC-8221-88F548C6BF44}"/>
          </ac:spMkLst>
        </pc:spChg>
        <pc:spChg chg="add mod">
          <ac:chgData name="김 경중" userId="e0982fc9908e6909" providerId="LiveId" clId="{790E7078-9E1F-46C5-8C88-4C67AD288F83}" dt="2022-03-22T12:47:20.173" v="766" actId="1076"/>
          <ac:spMkLst>
            <pc:docMk/>
            <pc:sldMk cId="623444123" sldId="333"/>
            <ac:spMk id="17" creationId="{2588700C-7715-4841-878A-7A7FDB3ED6BB}"/>
          </ac:spMkLst>
        </pc:spChg>
        <pc:spChg chg="add mod">
          <ac:chgData name="김 경중" userId="e0982fc9908e6909" providerId="LiveId" clId="{790E7078-9E1F-46C5-8C88-4C67AD288F83}" dt="2022-03-22T12:46:18.225" v="763" actId="1076"/>
          <ac:spMkLst>
            <pc:docMk/>
            <pc:sldMk cId="623444123" sldId="333"/>
            <ac:spMk id="18" creationId="{87899E05-547C-42EB-8390-85343B61DA8F}"/>
          </ac:spMkLst>
        </pc:spChg>
        <pc:spChg chg="add mod">
          <ac:chgData name="김 경중" userId="e0982fc9908e6909" providerId="LiveId" clId="{790E7078-9E1F-46C5-8C88-4C67AD288F83}" dt="2022-03-22T12:47:35.992" v="769" actId="1076"/>
          <ac:spMkLst>
            <pc:docMk/>
            <pc:sldMk cId="623444123" sldId="333"/>
            <ac:spMk id="19" creationId="{8078C0AD-96EC-4398-9F72-C61EE88DB919}"/>
          </ac:spMkLst>
        </pc:spChg>
        <pc:spChg chg="add mod">
          <ac:chgData name="김 경중" userId="e0982fc9908e6909" providerId="LiveId" clId="{790E7078-9E1F-46C5-8C88-4C67AD288F83}" dt="2022-03-22T12:48:07.339" v="772" actId="1076"/>
          <ac:spMkLst>
            <pc:docMk/>
            <pc:sldMk cId="623444123" sldId="333"/>
            <ac:spMk id="20" creationId="{F3381CEA-9345-4139-9F02-0335D5070937}"/>
          </ac:spMkLst>
        </pc:spChg>
        <pc:spChg chg="add mod">
          <ac:chgData name="김 경중" userId="e0982fc9908e6909" providerId="LiveId" clId="{790E7078-9E1F-46C5-8C88-4C67AD288F83}" dt="2022-03-22T12:48:07.339" v="772" actId="1076"/>
          <ac:spMkLst>
            <pc:docMk/>
            <pc:sldMk cId="623444123" sldId="333"/>
            <ac:spMk id="21" creationId="{084403E8-0186-4A96-B065-9FE6D5F13EE9}"/>
          </ac:spMkLst>
        </pc:spChg>
        <pc:spChg chg="add mod">
          <ac:chgData name="김 경중" userId="e0982fc9908e6909" providerId="LiveId" clId="{790E7078-9E1F-46C5-8C88-4C67AD288F83}" dt="2022-03-22T12:48:07.339" v="772" actId="1076"/>
          <ac:spMkLst>
            <pc:docMk/>
            <pc:sldMk cId="623444123" sldId="333"/>
            <ac:spMk id="22" creationId="{AD8813C7-8E52-41C8-9B97-7556B8BB4AD6}"/>
          </ac:spMkLst>
        </pc:spChg>
        <pc:spChg chg="add mod">
          <ac:chgData name="김 경중" userId="e0982fc9908e6909" providerId="LiveId" clId="{790E7078-9E1F-46C5-8C88-4C67AD288F83}" dt="2022-03-22T12:51:29.890" v="779" actId="207"/>
          <ac:spMkLst>
            <pc:docMk/>
            <pc:sldMk cId="623444123" sldId="333"/>
            <ac:spMk id="23" creationId="{9EC126D1-CF52-48E1-B320-8CD3881668E7}"/>
          </ac:spMkLst>
        </pc:spChg>
        <pc:spChg chg="add mod">
          <ac:chgData name="김 경중" userId="e0982fc9908e6909" providerId="LiveId" clId="{790E7078-9E1F-46C5-8C88-4C67AD288F83}" dt="2022-03-22T12:50:55.859" v="777" actId="1076"/>
          <ac:spMkLst>
            <pc:docMk/>
            <pc:sldMk cId="623444123" sldId="333"/>
            <ac:spMk id="24" creationId="{50153059-3240-48D2-B686-91464A9A70EA}"/>
          </ac:spMkLst>
        </pc:spChg>
        <pc:spChg chg="add mod">
          <ac:chgData name="김 경중" userId="e0982fc9908e6909" providerId="LiveId" clId="{790E7078-9E1F-46C5-8C88-4C67AD288F83}" dt="2022-03-22T12:50:49.538" v="776" actId="1076"/>
          <ac:spMkLst>
            <pc:docMk/>
            <pc:sldMk cId="623444123" sldId="333"/>
            <ac:spMk id="25" creationId="{61E3365E-1F7A-47CC-8EF7-312615E65F39}"/>
          </ac:spMkLst>
        </pc:spChg>
        <pc:spChg chg="add mod">
          <ac:chgData name="김 경중" userId="e0982fc9908e6909" providerId="LiveId" clId="{790E7078-9E1F-46C5-8C88-4C67AD288F83}" dt="2022-03-22T12:56:51.296" v="816" actId="20577"/>
          <ac:spMkLst>
            <pc:docMk/>
            <pc:sldMk cId="623444123" sldId="333"/>
            <ac:spMk id="26" creationId="{1085B82B-6DD9-4AD6-A7F5-4B8B8486FB2D}"/>
          </ac:spMkLst>
        </pc:spChg>
        <pc:spChg chg="add mod">
          <ac:chgData name="김 경중" userId="e0982fc9908e6909" providerId="LiveId" clId="{790E7078-9E1F-46C5-8C88-4C67AD288F83}" dt="2022-03-22T12:52:37.123" v="790" actId="1076"/>
          <ac:spMkLst>
            <pc:docMk/>
            <pc:sldMk cId="623444123" sldId="333"/>
            <ac:spMk id="27" creationId="{F9111AE7-539F-44A0-8A07-3AC793CF8349}"/>
          </ac:spMkLst>
        </pc:spChg>
        <pc:spChg chg="add mod">
          <ac:chgData name="김 경중" userId="e0982fc9908e6909" providerId="LiveId" clId="{790E7078-9E1F-46C5-8C88-4C67AD288F83}" dt="2022-03-22T12:52:37.123" v="790" actId="1076"/>
          <ac:spMkLst>
            <pc:docMk/>
            <pc:sldMk cId="623444123" sldId="333"/>
            <ac:spMk id="28" creationId="{518EF93F-EF63-4DC8-A1EB-B3F014F0C026}"/>
          </ac:spMkLst>
        </pc:spChg>
        <pc:spChg chg="add mod">
          <ac:chgData name="김 경중" userId="e0982fc9908e6909" providerId="LiveId" clId="{790E7078-9E1F-46C5-8C88-4C67AD288F83}" dt="2022-03-22T12:52:37.123" v="790" actId="1076"/>
          <ac:spMkLst>
            <pc:docMk/>
            <pc:sldMk cId="623444123" sldId="333"/>
            <ac:spMk id="29" creationId="{B5B5D8AE-4550-422B-9B4C-614C69E0375B}"/>
          </ac:spMkLst>
        </pc:spChg>
        <pc:cxnChg chg="add mod">
          <ac:chgData name="김 경중" userId="e0982fc9908e6909" providerId="LiveId" clId="{790E7078-9E1F-46C5-8C88-4C67AD288F83}" dt="2022-03-22T12:53:09.909" v="795" actId="692"/>
          <ac:cxnSpMkLst>
            <pc:docMk/>
            <pc:sldMk cId="623444123" sldId="333"/>
            <ac:cxnSpMk id="31" creationId="{DCDE1A12-3070-4141-9BDA-B4B44166C50A}"/>
          </ac:cxnSpMkLst>
        </pc:cxnChg>
        <pc:cxnChg chg="add mod">
          <ac:chgData name="김 경중" userId="e0982fc9908e6909" providerId="LiveId" clId="{790E7078-9E1F-46C5-8C88-4C67AD288F83}" dt="2022-03-22T12:53:20.044" v="798" actId="14100"/>
          <ac:cxnSpMkLst>
            <pc:docMk/>
            <pc:sldMk cId="623444123" sldId="333"/>
            <ac:cxnSpMk id="32" creationId="{E0022219-6621-4497-94A5-A77D89204B23}"/>
          </ac:cxnSpMkLst>
        </pc:cxnChg>
        <pc:cxnChg chg="add mod">
          <ac:chgData name="김 경중" userId="e0982fc9908e6909" providerId="LiveId" clId="{790E7078-9E1F-46C5-8C88-4C67AD288F83}" dt="2022-03-22T12:53:31.579" v="801" actId="14100"/>
          <ac:cxnSpMkLst>
            <pc:docMk/>
            <pc:sldMk cId="623444123" sldId="333"/>
            <ac:cxnSpMk id="35" creationId="{439C29FE-0B73-4BAB-8D0A-1B93DC27E9D5}"/>
          </ac:cxnSpMkLst>
        </pc:cxnChg>
        <pc:cxnChg chg="add mod">
          <ac:chgData name="김 경중" userId="e0982fc9908e6909" providerId="LiveId" clId="{790E7078-9E1F-46C5-8C88-4C67AD288F83}" dt="2022-03-23T05:45:06.281" v="820" actId="692"/>
          <ac:cxnSpMkLst>
            <pc:docMk/>
            <pc:sldMk cId="623444123" sldId="333"/>
            <ac:cxnSpMk id="36" creationId="{6337612C-0A5F-4C46-BAFF-DEBF4D05752E}"/>
          </ac:cxnSpMkLst>
        </pc:cxnChg>
        <pc:cxnChg chg="add mod">
          <ac:chgData name="김 경중" userId="e0982fc9908e6909" providerId="LiveId" clId="{790E7078-9E1F-46C5-8C88-4C67AD288F83}" dt="2022-03-22T12:53:39.709" v="804" actId="14100"/>
          <ac:cxnSpMkLst>
            <pc:docMk/>
            <pc:sldMk cId="623444123" sldId="333"/>
            <ac:cxnSpMk id="38" creationId="{47E85878-081D-4C78-85CE-1A2950F909C8}"/>
          </ac:cxnSpMkLst>
        </pc:cxnChg>
        <pc:cxnChg chg="add mod">
          <ac:chgData name="김 경중" userId="e0982fc9908e6909" providerId="LiveId" clId="{790E7078-9E1F-46C5-8C88-4C67AD288F83}" dt="2022-03-23T05:45:14.418" v="823" actId="14100"/>
          <ac:cxnSpMkLst>
            <pc:docMk/>
            <pc:sldMk cId="623444123" sldId="333"/>
            <ac:cxnSpMk id="39" creationId="{665088F8-B2A8-494F-8EB6-49A716894C80}"/>
          </ac:cxnSpMkLst>
        </pc:cxnChg>
        <pc:cxnChg chg="add mod">
          <ac:chgData name="김 경중" userId="e0982fc9908e6909" providerId="LiveId" clId="{790E7078-9E1F-46C5-8C88-4C67AD288F83}" dt="2022-03-22T12:53:45.896" v="807" actId="14100"/>
          <ac:cxnSpMkLst>
            <pc:docMk/>
            <pc:sldMk cId="623444123" sldId="333"/>
            <ac:cxnSpMk id="41" creationId="{6611690A-786E-45AB-BAA7-C3DB5131750A}"/>
          </ac:cxnSpMkLst>
        </pc:cxnChg>
        <pc:cxnChg chg="add mod">
          <ac:chgData name="김 경중" userId="e0982fc9908e6909" providerId="LiveId" clId="{790E7078-9E1F-46C5-8C88-4C67AD288F83}" dt="2022-03-23T05:45:24.437" v="827" actId="14100"/>
          <ac:cxnSpMkLst>
            <pc:docMk/>
            <pc:sldMk cId="623444123" sldId="333"/>
            <ac:cxnSpMk id="42" creationId="{BDED2A11-0013-4671-B61D-5B50F888CE0A}"/>
          </ac:cxnSpMkLst>
        </pc:cxnChg>
        <pc:cxnChg chg="add mod">
          <ac:chgData name="김 경중" userId="e0982fc9908e6909" providerId="LiveId" clId="{790E7078-9E1F-46C5-8C88-4C67AD288F83}" dt="2022-03-22T12:53:52.415" v="810" actId="14100"/>
          <ac:cxnSpMkLst>
            <pc:docMk/>
            <pc:sldMk cId="623444123" sldId="333"/>
            <ac:cxnSpMk id="44" creationId="{A6739E88-DA7D-48E6-91E1-6325048AE92E}"/>
          </ac:cxnSpMkLst>
        </pc:cxnChg>
        <pc:cxnChg chg="add mod">
          <ac:chgData name="김 경중" userId="e0982fc9908e6909" providerId="LiveId" clId="{790E7078-9E1F-46C5-8C88-4C67AD288F83}" dt="2022-03-22T12:53:59.006" v="813" actId="14100"/>
          <ac:cxnSpMkLst>
            <pc:docMk/>
            <pc:sldMk cId="623444123" sldId="333"/>
            <ac:cxnSpMk id="46" creationId="{414D3E22-A8B5-41C3-A6B9-5FDB2CD0F56E}"/>
          </ac:cxnSpMkLst>
        </pc:cxnChg>
        <pc:cxnChg chg="add mod">
          <ac:chgData name="김 경중" userId="e0982fc9908e6909" providerId="LiveId" clId="{790E7078-9E1F-46C5-8C88-4C67AD288F83}" dt="2022-03-23T05:45:32.222" v="830" actId="14100"/>
          <ac:cxnSpMkLst>
            <pc:docMk/>
            <pc:sldMk cId="623444123" sldId="333"/>
            <ac:cxnSpMk id="47" creationId="{BFACB099-FF25-4A2C-AFE9-9CD97152F363}"/>
          </ac:cxnSpMkLst>
        </pc:cxnChg>
      </pc:sldChg>
      <pc:sldChg chg="add">
        <pc:chgData name="김 경중" userId="e0982fc9908e6909" providerId="LiveId" clId="{790E7078-9E1F-46C5-8C88-4C67AD288F83}" dt="2022-03-23T06:11:36.872" v="1572"/>
        <pc:sldMkLst>
          <pc:docMk/>
          <pc:sldMk cId="2125394994" sldId="334"/>
        </pc:sldMkLst>
      </pc:sldChg>
      <pc:sldChg chg="modSp new del mod">
        <pc:chgData name="김 경중" userId="e0982fc9908e6909" providerId="LiveId" clId="{790E7078-9E1F-46C5-8C88-4C67AD288F83}" dt="2022-03-23T06:11:27.584" v="1571" actId="2696"/>
        <pc:sldMkLst>
          <pc:docMk/>
          <pc:sldMk cId="3768236934" sldId="334"/>
        </pc:sldMkLst>
        <pc:spChg chg="mod">
          <ac:chgData name="김 경중" userId="e0982fc9908e6909" providerId="LiveId" clId="{790E7078-9E1F-46C5-8C88-4C67AD288F83}" dt="2022-03-23T05:51:45.996" v="835" actId="20577"/>
          <ac:spMkLst>
            <pc:docMk/>
            <pc:sldMk cId="3768236934" sldId="334"/>
            <ac:spMk id="2" creationId="{50E2E568-CCA8-42E5-A46A-8493E3C58177}"/>
          </ac:spMkLst>
        </pc:spChg>
        <pc:spChg chg="mod">
          <ac:chgData name="김 경중" userId="e0982fc9908e6909" providerId="LiveId" clId="{790E7078-9E1F-46C5-8C88-4C67AD288F83}" dt="2022-03-23T06:10:03.021" v="1570"/>
          <ac:spMkLst>
            <pc:docMk/>
            <pc:sldMk cId="3768236934" sldId="334"/>
            <ac:spMk id="3" creationId="{12C9988E-F8AE-4296-BCF0-B24B6B4693C5}"/>
          </ac:spMkLst>
        </pc:spChg>
      </pc:sldChg>
      <pc:sldChg chg="addSp modSp new mod">
        <pc:chgData name="김 경중" userId="e0982fc9908e6909" providerId="LiveId" clId="{790E7078-9E1F-46C5-8C88-4C67AD288F83}" dt="2022-03-23T08:28:15.597" v="1812" actId="1076"/>
        <pc:sldMkLst>
          <pc:docMk/>
          <pc:sldMk cId="1372994187" sldId="335"/>
        </pc:sldMkLst>
        <pc:spChg chg="mod">
          <ac:chgData name="김 경중" userId="e0982fc9908e6909" providerId="LiveId" clId="{790E7078-9E1F-46C5-8C88-4C67AD288F83}" dt="2022-03-23T08:19:52.246" v="1606"/>
          <ac:spMkLst>
            <pc:docMk/>
            <pc:sldMk cId="1372994187" sldId="335"/>
            <ac:spMk id="2" creationId="{547E288B-563D-4B59-9377-1A407B01C51C}"/>
          </ac:spMkLst>
        </pc:spChg>
        <pc:spChg chg="mod">
          <ac:chgData name="김 경중" userId="e0982fc9908e6909" providerId="LiveId" clId="{790E7078-9E1F-46C5-8C88-4C67AD288F83}" dt="2022-03-23T08:28:03.711" v="1810"/>
          <ac:spMkLst>
            <pc:docMk/>
            <pc:sldMk cId="1372994187" sldId="335"/>
            <ac:spMk id="3" creationId="{73D4E63F-E04C-45AE-B106-F3609E459032}"/>
          </ac:spMkLst>
        </pc:spChg>
        <pc:spChg chg="add mod">
          <ac:chgData name="김 경중" userId="e0982fc9908e6909" providerId="LiveId" clId="{790E7078-9E1F-46C5-8C88-4C67AD288F83}" dt="2022-03-23T08:28:15.597" v="1812" actId="1076"/>
          <ac:spMkLst>
            <pc:docMk/>
            <pc:sldMk cId="1372994187" sldId="335"/>
            <ac:spMk id="7" creationId="{4F2AD0A5-7DA4-4C4B-9683-44DC2B09F28D}"/>
          </ac:spMkLst>
        </pc:spChg>
        <pc:picChg chg="add mod">
          <ac:chgData name="김 경중" userId="e0982fc9908e6909" providerId="LiveId" clId="{790E7078-9E1F-46C5-8C88-4C67AD288F83}" dt="2022-03-23T08:21:49.620" v="1659" actId="1076"/>
          <ac:picMkLst>
            <pc:docMk/>
            <pc:sldMk cId="1372994187" sldId="335"/>
            <ac:picMk id="5" creationId="{72FDD043-8F3C-433C-B85D-85A79829D4AB}"/>
          </ac:picMkLst>
        </pc:picChg>
        <pc:picChg chg="add mod">
          <ac:chgData name="김 경중" userId="e0982fc9908e6909" providerId="LiveId" clId="{790E7078-9E1F-46C5-8C88-4C67AD288F83}" dt="2022-03-23T08:28:06.037" v="1811" actId="1076"/>
          <ac:picMkLst>
            <pc:docMk/>
            <pc:sldMk cId="1372994187" sldId="335"/>
            <ac:picMk id="6" creationId="{4D61BA08-5E8E-41E4-B68E-8281B3D209A5}"/>
          </ac:picMkLst>
        </pc:picChg>
      </pc:sldChg>
      <pc:sldChg chg="addSp modSp new mod">
        <pc:chgData name="김 경중" userId="e0982fc9908e6909" providerId="LiveId" clId="{790E7078-9E1F-46C5-8C88-4C67AD288F83}" dt="2022-03-23T08:48:39.697" v="2507"/>
        <pc:sldMkLst>
          <pc:docMk/>
          <pc:sldMk cId="3534997376" sldId="336"/>
        </pc:sldMkLst>
        <pc:spChg chg="mod">
          <ac:chgData name="김 경중" userId="e0982fc9908e6909" providerId="LiveId" clId="{790E7078-9E1F-46C5-8C88-4C67AD288F83}" dt="2022-03-23T08:30:01.215" v="1848"/>
          <ac:spMkLst>
            <pc:docMk/>
            <pc:sldMk cId="3534997376" sldId="336"/>
            <ac:spMk id="2" creationId="{461C461B-2890-4132-BBC7-7F18CB08E294}"/>
          </ac:spMkLst>
        </pc:spChg>
        <pc:spChg chg="mod">
          <ac:chgData name="김 경중" userId="e0982fc9908e6909" providerId="LiveId" clId="{790E7078-9E1F-46C5-8C88-4C67AD288F83}" dt="2022-03-23T08:48:39.697" v="2507"/>
          <ac:spMkLst>
            <pc:docMk/>
            <pc:sldMk cId="3534997376" sldId="336"/>
            <ac:spMk id="3" creationId="{6C6450EC-66CB-4803-89C9-4048C25665F7}"/>
          </ac:spMkLst>
        </pc:spChg>
        <pc:picChg chg="add mod">
          <ac:chgData name="김 경중" userId="e0982fc9908e6909" providerId="LiveId" clId="{790E7078-9E1F-46C5-8C88-4C67AD288F83}" dt="2022-03-23T08:47:45.354" v="2472" actId="1076"/>
          <ac:picMkLst>
            <pc:docMk/>
            <pc:sldMk cId="3534997376" sldId="336"/>
            <ac:picMk id="5" creationId="{D6FEB8C2-DAEA-4222-9FC2-C8E6377A93DD}"/>
          </ac:picMkLst>
        </pc:picChg>
      </pc:sldChg>
      <pc:sldChg chg="addSp modSp new mod">
        <pc:chgData name="김 경중" userId="e0982fc9908e6909" providerId="LiveId" clId="{790E7078-9E1F-46C5-8C88-4C67AD288F83}" dt="2022-03-23T08:43:10.444" v="2408"/>
        <pc:sldMkLst>
          <pc:docMk/>
          <pc:sldMk cId="2296918001" sldId="337"/>
        </pc:sldMkLst>
        <pc:spChg chg="mod">
          <ac:chgData name="김 경중" userId="e0982fc9908e6909" providerId="LiveId" clId="{790E7078-9E1F-46C5-8C88-4C67AD288F83}" dt="2022-03-23T08:41:40.529" v="2230" actId="20577"/>
          <ac:spMkLst>
            <pc:docMk/>
            <pc:sldMk cId="2296918001" sldId="337"/>
            <ac:spMk id="2" creationId="{55B88FAF-4F0E-46C4-99E9-3B3F6134FC47}"/>
          </ac:spMkLst>
        </pc:spChg>
        <pc:spChg chg="mod">
          <ac:chgData name="김 경중" userId="e0982fc9908e6909" providerId="LiveId" clId="{790E7078-9E1F-46C5-8C88-4C67AD288F83}" dt="2022-03-23T08:43:10.444" v="2408"/>
          <ac:spMkLst>
            <pc:docMk/>
            <pc:sldMk cId="2296918001" sldId="337"/>
            <ac:spMk id="3" creationId="{825B24F2-421A-416F-BB90-22002DE798FB}"/>
          </ac:spMkLst>
        </pc:spChg>
        <pc:picChg chg="add mod">
          <ac:chgData name="김 경중" userId="e0982fc9908e6909" providerId="LiveId" clId="{790E7078-9E1F-46C5-8C88-4C67AD288F83}" dt="2022-03-23T08:43:06.541" v="2402" actId="1076"/>
          <ac:picMkLst>
            <pc:docMk/>
            <pc:sldMk cId="2296918001" sldId="337"/>
            <ac:picMk id="4" creationId="{9CD664F6-F2CA-4281-84FC-AD139921B52E}"/>
          </ac:picMkLst>
        </pc:picChg>
      </pc:sldChg>
      <pc:sldChg chg="addSp delSp modSp new mod ord">
        <pc:chgData name="김 경중" userId="e0982fc9908e6909" providerId="LiveId" clId="{790E7078-9E1F-46C5-8C88-4C67AD288F83}" dt="2022-03-23T08:59:30.353" v="2904"/>
        <pc:sldMkLst>
          <pc:docMk/>
          <pc:sldMk cId="2222206460" sldId="338"/>
        </pc:sldMkLst>
        <pc:spChg chg="mod">
          <ac:chgData name="김 경중" userId="e0982fc9908e6909" providerId="LiveId" clId="{790E7078-9E1F-46C5-8C88-4C67AD288F83}" dt="2022-03-23T08:59:19.786" v="2902"/>
          <ac:spMkLst>
            <pc:docMk/>
            <pc:sldMk cId="2222206460" sldId="338"/>
            <ac:spMk id="2" creationId="{09E62EE0-C619-41E4-88A0-97EE446E4B60}"/>
          </ac:spMkLst>
        </pc:spChg>
        <pc:spChg chg="mod">
          <ac:chgData name="김 경중" userId="e0982fc9908e6909" providerId="LiveId" clId="{790E7078-9E1F-46C5-8C88-4C67AD288F83}" dt="2022-03-23T08:58:38.422" v="2888" actId="20577"/>
          <ac:spMkLst>
            <pc:docMk/>
            <pc:sldMk cId="2222206460" sldId="338"/>
            <ac:spMk id="3" creationId="{BCBF57CD-8E86-46FF-BCE6-C30FB0BE3134}"/>
          </ac:spMkLst>
        </pc:spChg>
        <pc:spChg chg="add del mod">
          <ac:chgData name="김 경중" userId="e0982fc9908e6909" providerId="LiveId" clId="{790E7078-9E1F-46C5-8C88-4C67AD288F83}" dt="2022-03-23T08:57:15.692" v="2886" actId="478"/>
          <ac:spMkLst>
            <pc:docMk/>
            <pc:sldMk cId="2222206460" sldId="338"/>
            <ac:spMk id="4" creationId="{7325BDF0-3C01-4548-90C7-E95E8102BFBB}"/>
          </ac:spMkLst>
        </pc:spChg>
        <pc:spChg chg="add del mod">
          <ac:chgData name="김 경중" userId="e0982fc9908e6909" providerId="LiveId" clId="{790E7078-9E1F-46C5-8C88-4C67AD288F83}" dt="2022-03-23T08:57:16.900" v="2887" actId="478"/>
          <ac:spMkLst>
            <pc:docMk/>
            <pc:sldMk cId="2222206460" sldId="338"/>
            <ac:spMk id="5" creationId="{79BFBE3A-502A-4A65-B72F-BD7B8EC75F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9D1D-66ED-49D2-91BF-D9E0E5945B80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BA33-096A-431B-ADE2-F2153274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BB59-44CA-4971-92B6-A7320EBA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6715-3C52-4CF7-B362-F8CCEB3A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3F3D0-73EF-46B1-A21F-56AE281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94D8-0D71-4C70-A3CA-AE31019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78F50-FC49-4F25-B187-E374F7C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9F69-17DF-4761-9C1B-85601D6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4C352-D7BF-4696-BEB7-B01D3094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7EE6C-E068-4E20-8243-254F116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888F-6AA3-461E-9D51-5845142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93C0-7B70-4FD2-9209-686F9F1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99286-2D68-42FB-96E8-67B20A46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E770B-7FA6-4A5A-9ACF-91F1C5B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E003B-8832-486A-8DC7-FFEC003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917C0-1F3B-4AA0-BA61-FED99DA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7717F-2CCA-4EC3-8747-6D9EF82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7BC8-0964-4909-86B5-FFE96750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1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28080-94F7-4634-B288-FC285000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F3AE2-C306-4EB1-BD4B-0411439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2C2B-7B79-4DA3-87B3-B2AC96C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2CA7-73C9-4013-9E87-101D13D0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C3795-3A41-477D-B704-DB7ECAEA45D5}"/>
              </a:ext>
            </a:extLst>
          </p:cNvPr>
          <p:cNvSpPr/>
          <p:nvPr userDrawn="1"/>
        </p:nvSpPr>
        <p:spPr>
          <a:xfrm>
            <a:off x="838200" y="1511301"/>
            <a:ext cx="10515600" cy="134937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BE1C-7D5A-4137-A5C9-1839D8B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512CF-9533-4908-BB4E-D4EF8C68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A49B5-7F52-4D85-931E-ABDA9F6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65BD4-E345-493D-935C-39EAA612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E568-31F5-4D23-BD82-50DE9CA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2C73-9FE1-4393-858F-ECD3DC4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451B-6E12-4AAA-87AD-AC11D4FB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43B52-DECF-46C1-A105-472B5295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627B-8783-4DB2-8CBE-D2E5BC6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286B0-50F7-4A41-B283-05C67D2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ABF38-C123-44EC-8D2D-A5065A8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8D2D-4025-4B48-B02D-8FED972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DF32F-0663-44A4-B3FA-195F9F3A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F7917-353D-4576-82D6-D1264E3E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6BC0D-A0C7-42F1-B8F8-042E8DD0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ECC3B-FC2D-47B2-8982-0D23F2C3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F45B9-A2F3-4F85-82E6-C21081E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9ABAE-4CDB-4295-B4BC-4598666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236C9-341D-4D25-AF58-779255C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F4ADB-8681-4503-8DB5-ABB761E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3108C-2EB2-401D-9631-5174372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9ED1F-B8F4-49C3-ACDE-CA7A99B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D4594-C66E-4E2F-AD61-2804CD4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F6656-AB16-4746-A475-7233A11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2CADC-DA4A-419E-934A-71FEEB3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D16F5-D1D6-4BC9-8072-18693BC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E07C-8828-4797-9829-BBC4A25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7792B-1197-4FC2-8B0E-0279578C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76791-AF88-4FDB-B26D-BAE1D927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8F813-BC34-46EA-A3D2-AE192D5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AFD91-ECAC-4227-907F-0CB9DA0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019C-02EC-4E51-8C3D-5223AF5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0513-8123-422C-B321-8AE45D28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061C3-0187-4E82-8EFD-2212E9A0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57F2B-9D88-460E-B14D-1F972E9D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88891-E839-468A-9A2F-EB1203E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6ADD4-C5CC-4CD4-9BE1-484BE815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91E3C-A138-4610-B456-4DABC19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88C4F-B323-4456-B2B3-3A5053D2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741A8-76E0-4BDE-B202-E54C1477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7BE96-BEFC-43A2-9B8C-52871830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AA2E-3E97-492A-9C62-F162D1DF06F4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53CA-257C-47EE-9721-46F95D6E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856F5-FB21-4E35-97B2-7F8F175A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package" Target="../embeddings/Microsoft_Word_Document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1D4F-B261-4503-B28B-96FC7DF3C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053F7-83C1-4F2B-AF45-2C11F5A0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김경중</a:t>
            </a:r>
          </a:p>
        </p:txBody>
      </p:sp>
    </p:spTree>
    <p:extLst>
      <p:ext uri="{BB962C8B-B14F-4D97-AF65-F5344CB8AC3E}">
        <p14:creationId xmlns:p14="http://schemas.microsoft.com/office/powerpoint/2010/main" val="3438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F5EB3-9954-4985-8565-930D61CB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빠른정렬의</a:t>
            </a:r>
            <a:r>
              <a:rPr lang="ko-KR" altLang="en-US" dirty="0"/>
              <a:t>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E8EC0-7671-49FA-B4E7-34CBD15F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</a:t>
            </a:r>
            <a:endParaRPr lang="en-US" altLang="ko-KR" dirty="0"/>
          </a:p>
          <a:p>
            <a:pPr lvl="1"/>
            <a:r>
              <a:rPr lang="ko-KR" altLang="en-US" dirty="0"/>
              <a:t>단위연산 </a:t>
            </a:r>
            <a:r>
              <a:rPr lang="en-US" altLang="ko-KR" dirty="0"/>
              <a:t>: </a:t>
            </a:r>
            <a:r>
              <a:rPr lang="ko-KR" altLang="en-US" dirty="0"/>
              <a:t>비교</a:t>
            </a:r>
            <a:endParaRPr lang="en-US" altLang="ko-KR" dirty="0"/>
          </a:p>
          <a:p>
            <a:pPr lvl="1"/>
            <a:r>
              <a:rPr lang="ko-KR" altLang="en-US" dirty="0"/>
              <a:t>입력크기 </a:t>
            </a:r>
            <a:r>
              <a:rPr lang="en-US" altLang="ko-KR" dirty="0"/>
              <a:t>: n = high – low + 1</a:t>
            </a:r>
          </a:p>
          <a:p>
            <a:pPr lvl="1"/>
            <a:r>
              <a:rPr lang="en-US" altLang="ko-KR" dirty="0"/>
              <a:t>T(n) = n – 1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8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4C408-BDDD-4E6F-9CF3-E1AC31C4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빠른정렬의</a:t>
            </a:r>
            <a:r>
              <a:rPr lang="en-US" altLang="ko-KR" dirty="0"/>
              <a:t> </a:t>
            </a:r>
            <a:r>
              <a:rPr lang="ko-KR" altLang="en-US" dirty="0" err="1"/>
              <a:t>최악시간복잡도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44173-ABB0-4932-9665-074D6B99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단위연산 </a:t>
            </a:r>
            <a:r>
              <a:rPr lang="en-US" altLang="ko-KR" dirty="0"/>
              <a:t>: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ko-KR" altLang="en-US" dirty="0"/>
              <a:t>입력크기 </a:t>
            </a:r>
            <a:r>
              <a:rPr lang="en-US" altLang="ko-KR" dirty="0"/>
              <a:t>: n</a:t>
            </a:r>
          </a:p>
          <a:p>
            <a:r>
              <a:rPr lang="ko-KR" altLang="en-US" dirty="0"/>
              <a:t>완전히 정렬된 배열을 정렬하는 경우</a:t>
            </a:r>
            <a:endParaRPr lang="en-US" altLang="ko-KR" dirty="0"/>
          </a:p>
          <a:p>
            <a:pPr lvl="1"/>
            <a:r>
              <a:rPr lang="en-US" altLang="ko-KR" dirty="0"/>
              <a:t>T(n) = T(0) + T(n-1) + n – 1</a:t>
            </a:r>
          </a:p>
          <a:p>
            <a:pPr lvl="1"/>
            <a:r>
              <a:rPr lang="en-US" altLang="ko-KR" dirty="0"/>
              <a:t>T(0)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</a:p>
          <a:p>
            <a:pPr lvl="1"/>
            <a:r>
              <a:rPr lang="en-US" altLang="ko-KR" dirty="0"/>
              <a:t>T(n) = n(n-1)/2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A50B85-3105-4E5E-BDA9-1E22154F8827}"/>
              </a:ext>
            </a:extLst>
          </p:cNvPr>
          <p:cNvSpPr/>
          <p:nvPr/>
        </p:nvSpPr>
        <p:spPr>
          <a:xfrm>
            <a:off x="8825788" y="2344521"/>
            <a:ext cx="1543508" cy="362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84A4A3-7DCE-403E-8046-F14715757788}"/>
              </a:ext>
            </a:extLst>
          </p:cNvPr>
          <p:cNvSpPr/>
          <p:nvPr/>
        </p:nvSpPr>
        <p:spPr>
          <a:xfrm>
            <a:off x="8825788" y="3020947"/>
            <a:ext cx="321868" cy="321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E96960-3A40-4B4B-82BB-1C7DD099F4EE}"/>
              </a:ext>
            </a:extLst>
          </p:cNvPr>
          <p:cNvSpPr/>
          <p:nvPr/>
        </p:nvSpPr>
        <p:spPr>
          <a:xfrm>
            <a:off x="9147656" y="3020947"/>
            <a:ext cx="1221640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3F21B5-92BC-4FE1-9698-01D7A5E5594A}"/>
              </a:ext>
            </a:extLst>
          </p:cNvPr>
          <p:cNvSpPr/>
          <p:nvPr/>
        </p:nvSpPr>
        <p:spPr>
          <a:xfrm>
            <a:off x="9147656" y="3673829"/>
            <a:ext cx="321868" cy="321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41AE19-4527-41CA-83BC-F8653137F064}"/>
              </a:ext>
            </a:extLst>
          </p:cNvPr>
          <p:cNvSpPr/>
          <p:nvPr/>
        </p:nvSpPr>
        <p:spPr>
          <a:xfrm>
            <a:off x="9469524" y="3673830"/>
            <a:ext cx="899772" cy="3218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7D9666-8E68-45ED-8759-D81D6344BA12}"/>
              </a:ext>
            </a:extLst>
          </p:cNvPr>
          <p:cNvSpPr/>
          <p:nvPr/>
        </p:nvSpPr>
        <p:spPr>
          <a:xfrm>
            <a:off x="9469524" y="4284182"/>
            <a:ext cx="321868" cy="321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F1DDB3-F901-49FD-9183-88F99E9BCD39}"/>
              </a:ext>
            </a:extLst>
          </p:cNvPr>
          <p:cNvSpPr/>
          <p:nvPr/>
        </p:nvSpPr>
        <p:spPr>
          <a:xfrm>
            <a:off x="9791392" y="4950535"/>
            <a:ext cx="321868" cy="321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18C75B-B061-495F-B059-766AA3F8149A}"/>
              </a:ext>
            </a:extLst>
          </p:cNvPr>
          <p:cNvSpPr/>
          <p:nvPr/>
        </p:nvSpPr>
        <p:spPr>
          <a:xfrm>
            <a:off x="10113260" y="4950535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FEBAA7-581B-4CB7-BBF5-2AEE675840D6}"/>
              </a:ext>
            </a:extLst>
          </p:cNvPr>
          <p:cNvSpPr/>
          <p:nvPr/>
        </p:nvSpPr>
        <p:spPr>
          <a:xfrm>
            <a:off x="9791392" y="4284182"/>
            <a:ext cx="577904" cy="3218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4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537F-311E-4744-B20F-A364F306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특성식을 이용한 재현식의 해 구하기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5BE90-E3D4-46F0-BB4E-A0D3C8380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상수계수 </a:t>
                </a:r>
                <a:r>
                  <a:rPr lang="ko-KR" altLang="en-US" dirty="0" err="1"/>
                  <a:t>비동질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 </a:t>
                </a:r>
                <a:r>
                  <a:rPr lang="ko-KR" altLang="en-US" dirty="0" err="1"/>
                  <a:t>재현식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homogenious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linear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recurrence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equation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with constant coefficient)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특성식이 다음과 같은 동질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 </a:t>
                </a:r>
                <a:r>
                  <a:rPr lang="ko-KR" altLang="en-US" dirty="0" err="1"/>
                  <a:t>재현식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특성식의 </a:t>
                </a:r>
                <a:r>
                  <a:rPr lang="ko-KR" altLang="en-US" dirty="0" err="1"/>
                  <a:t>중복근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</a:t>
                </a:r>
                <a:r>
                  <a:rPr lang="ko-KR" altLang="en-US" dirty="0"/>
                  <a:t>이 상수계수 동질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 특성식의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번 중복된 근일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재현식의 해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B5BE90-E3D4-46F0-BB4E-A0D3C8380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6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734FC-DDCE-4669-9268-95ACCC05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빠른정렬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BA6710-EBB0-47FF-ADF6-079C09C5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ko-KR" altLang="en-US" dirty="0"/>
                  <a:t>재현식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 err="1"/>
                  <a:t>특성식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b="0" dirty="0"/>
                  <a:t>재현식으로부터 </a:t>
                </a:r>
                <a:r>
                  <a:rPr lang="en-US" altLang="ko-KR" b="0" dirty="0"/>
                  <a:t>b, d</a:t>
                </a:r>
                <a:r>
                  <a:rPr lang="ko-KR" altLang="en-US" b="0" dirty="0"/>
                  <a:t>를 구한다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ko-KR" altLang="en-US" dirty="0" err="1"/>
                  <a:t>특성식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재현식의 </a:t>
                </a:r>
                <a:r>
                  <a:rPr lang="ko-KR" altLang="en-US" dirty="0" err="1"/>
                  <a:t>일반해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b="0" dirty="0"/>
                  <a:t>=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추가 </a:t>
                </a:r>
                <a:r>
                  <a:rPr lang="ko-KR" altLang="en-US" b="0" dirty="0"/>
                  <a:t>초기조건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b="0" dirty="0"/>
                  <a:t>초기 조건을 이용하여 </a:t>
                </a:r>
                <a:r>
                  <a:rPr lang="ko-KR" altLang="en-US" dirty="0"/>
                  <a:t>상수 </a:t>
                </a:r>
                <a:r>
                  <a:rPr lang="en-US" altLang="ko-KR" dirty="0"/>
                  <a:t>c1, c2, c3 </a:t>
                </a:r>
                <a:r>
                  <a:rPr lang="ko-KR" altLang="en-US" dirty="0"/>
                  <a:t>구함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b="0" dirty="0"/>
                  <a:t>재현식의 특정해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BA6710-EBB0-47FF-ADF6-079C09C5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13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1869B-7F95-4DD5-AB3A-79C6F725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치환을</a:t>
            </a:r>
            <a:r>
              <a:rPr lang="en-US" altLang="ko-KR" dirty="0"/>
              <a:t> </a:t>
            </a:r>
            <a:r>
              <a:rPr lang="ko-KR" altLang="en-US" dirty="0"/>
              <a:t>이용하여 재현식의 해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1D5A0-8169-4BC5-8B86-D37368F7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T(n) = T(n – 1) + n – 1</a:t>
            </a:r>
          </a:p>
          <a:p>
            <a:r>
              <a:rPr lang="en-US" altLang="ko-KR" dirty="0"/>
              <a:t>=T(n-2) + n-2 + n-1</a:t>
            </a:r>
          </a:p>
          <a:p>
            <a:r>
              <a:rPr lang="en-US" altLang="ko-KR" dirty="0"/>
              <a:t>=T(n-3) + n-3 + n-2 + n-1</a:t>
            </a:r>
          </a:p>
          <a:p>
            <a:r>
              <a:rPr lang="en-US" altLang="ko-KR" dirty="0"/>
              <a:t>=…</a:t>
            </a:r>
          </a:p>
          <a:p>
            <a:r>
              <a:rPr lang="en-US" altLang="ko-KR" dirty="0"/>
              <a:t>=T(0) + 0 + 1 + … + n-1</a:t>
            </a:r>
          </a:p>
          <a:p>
            <a:r>
              <a:rPr lang="en-US" altLang="ko-KR" dirty="0"/>
              <a:t>= n(n-1)/2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35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C8771-FBD4-409A-BF0B-BD18B7F3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빠른정렬의</a:t>
            </a:r>
            <a:r>
              <a:rPr lang="en-US" altLang="ko-KR" dirty="0"/>
              <a:t> </a:t>
            </a:r>
            <a:r>
              <a:rPr lang="ko-KR" altLang="en-US" dirty="0" err="1"/>
              <a:t>최악시간복잡도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2AFF1F-DCA8-46D5-A3C9-8E6377513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모든 정수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대하여 다음이 성립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2AFF1F-DCA8-46D5-A3C9-8E6377513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66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5267F-F16D-4AE5-8692-F3E72020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빠른정렬의</a:t>
            </a:r>
            <a:r>
              <a:rPr lang="ko-KR" altLang="en-US" dirty="0"/>
              <a:t> </a:t>
            </a:r>
            <a:r>
              <a:rPr lang="ko-KR" altLang="en-US" dirty="0" err="1"/>
              <a:t>평균시간복잡도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3337FF-FDF7-439F-B293-89A2C919A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pivot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point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3337FF-FDF7-439F-B293-89A2C919A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2D9786FB-7415-4E1D-9F4F-FD4067E85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761344"/>
              </p:ext>
            </p:extLst>
          </p:nvPr>
        </p:nvGraphicFramePr>
        <p:xfrm>
          <a:off x="606321" y="2558410"/>
          <a:ext cx="7542970" cy="111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486400" imgH="812800" progId="Word.Document.12">
                  <p:embed/>
                </p:oleObj>
              </mc:Choice>
              <mc:Fallback>
                <p:oleObj name="Document" r:id="rId4" imgW="5486400" imgH="812800" progId="Word.Document.12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2D9786FB-7415-4E1D-9F4F-FD4067E85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321" y="2558410"/>
                        <a:ext cx="7542970" cy="1117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36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F5D5-F239-4A82-9016-E73B8D2C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빠른정렬의</a:t>
            </a:r>
            <a:r>
              <a:rPr lang="ko-KR" altLang="en-US" dirty="0"/>
              <a:t>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1D458-BFB5-47A7-AB39-75E4B840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최악의 경우 방지</a:t>
            </a:r>
            <a:endParaRPr lang="en-US" altLang="ko-KR" dirty="0"/>
          </a:p>
          <a:p>
            <a:pPr lvl="1"/>
            <a:r>
              <a:rPr lang="ko-KR" altLang="en-US" dirty="0"/>
              <a:t>배열의 중간원소를 기준원소로 선정</a:t>
            </a:r>
            <a:endParaRPr lang="en-US" altLang="ko-KR" dirty="0"/>
          </a:p>
          <a:p>
            <a:pPr lvl="1"/>
            <a:r>
              <a:rPr lang="en-US" altLang="ko-KR" dirty="0"/>
              <a:t>Random </a:t>
            </a:r>
            <a:r>
              <a:rPr lang="ko-KR" altLang="en-US" dirty="0"/>
              <a:t>원소를 기준원소로 선정</a:t>
            </a:r>
            <a:endParaRPr lang="en-US" altLang="ko-KR" dirty="0"/>
          </a:p>
          <a:p>
            <a:pPr lvl="1"/>
            <a:r>
              <a:rPr lang="ko-KR" altLang="en-US" dirty="0"/>
              <a:t>세가지 원소의 </a:t>
            </a:r>
            <a:r>
              <a:rPr lang="ko-KR" altLang="en-US" dirty="0" err="1"/>
              <a:t>중간값으로</a:t>
            </a:r>
            <a:r>
              <a:rPr lang="ko-KR" altLang="en-US" dirty="0"/>
              <a:t> 기준원소를</a:t>
            </a:r>
            <a:r>
              <a:rPr lang="en-US" altLang="ko-KR" dirty="0"/>
              <a:t> </a:t>
            </a:r>
            <a:r>
              <a:rPr lang="ko-KR" altLang="en-US" dirty="0"/>
              <a:t>선정</a:t>
            </a:r>
            <a:endParaRPr lang="en-US" altLang="ko-KR" dirty="0"/>
          </a:p>
          <a:p>
            <a:pPr lvl="2"/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중간</a:t>
            </a:r>
            <a:r>
              <a:rPr lang="en-US" altLang="ko-KR" dirty="0"/>
              <a:t>, </a:t>
            </a:r>
            <a:r>
              <a:rPr lang="ko-KR" altLang="en-US" dirty="0"/>
              <a:t>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F3A36A-E8EB-4739-B277-592460892715}"/>
              </a:ext>
            </a:extLst>
          </p:cNvPr>
          <p:cNvSpPr/>
          <p:nvPr/>
        </p:nvSpPr>
        <p:spPr>
          <a:xfrm>
            <a:off x="1486014" y="4666240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41AE74-6D6D-418E-8757-57C71F701EBB}"/>
              </a:ext>
            </a:extLst>
          </p:cNvPr>
          <p:cNvSpPr/>
          <p:nvPr/>
        </p:nvSpPr>
        <p:spPr>
          <a:xfrm>
            <a:off x="1790814" y="4666240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D00246-F8F8-4230-A27A-C2381BF6C0B7}"/>
              </a:ext>
            </a:extLst>
          </p:cNvPr>
          <p:cNvSpPr/>
          <p:nvPr/>
        </p:nvSpPr>
        <p:spPr>
          <a:xfrm>
            <a:off x="2095614" y="4666240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FD37BF-BD14-4676-975E-B32E088BD99B}"/>
              </a:ext>
            </a:extLst>
          </p:cNvPr>
          <p:cNvSpPr/>
          <p:nvPr/>
        </p:nvSpPr>
        <p:spPr>
          <a:xfrm>
            <a:off x="2417482" y="4666240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82A853-87A0-4273-90A7-44B4F97FFAAD}"/>
              </a:ext>
            </a:extLst>
          </p:cNvPr>
          <p:cNvSpPr/>
          <p:nvPr/>
        </p:nvSpPr>
        <p:spPr>
          <a:xfrm>
            <a:off x="2739350" y="4666239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9305D1-E674-4D6C-A202-D9E9734D8EDA}"/>
              </a:ext>
            </a:extLst>
          </p:cNvPr>
          <p:cNvSpPr/>
          <p:nvPr/>
        </p:nvSpPr>
        <p:spPr>
          <a:xfrm>
            <a:off x="3061218" y="4666238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EF1AF7-652C-4C93-B4B5-8339F47B4477}"/>
              </a:ext>
            </a:extLst>
          </p:cNvPr>
          <p:cNvSpPr/>
          <p:nvPr/>
        </p:nvSpPr>
        <p:spPr>
          <a:xfrm>
            <a:off x="3380648" y="4666237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6B9E26-4E56-49B0-AB03-2229B4647A20}"/>
              </a:ext>
            </a:extLst>
          </p:cNvPr>
          <p:cNvSpPr/>
          <p:nvPr/>
        </p:nvSpPr>
        <p:spPr>
          <a:xfrm>
            <a:off x="3685448" y="4666237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7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2E568-CCA8-42E5-A46A-8493E3C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9988E-F8AE-4296-BCF0-B24B6B46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임의의 정수를 원소로 하는 배열을 생성한다</a:t>
            </a:r>
            <a:endParaRPr lang="en-US" altLang="ko-KR" dirty="0"/>
          </a:p>
          <a:p>
            <a:r>
              <a:rPr lang="ko-KR" altLang="en-US" dirty="0" err="1"/>
              <a:t>교환정렬</a:t>
            </a:r>
            <a:r>
              <a:rPr lang="en-US" altLang="ko-KR" dirty="0"/>
              <a:t>, </a:t>
            </a:r>
            <a:r>
              <a:rPr lang="ko-KR" altLang="en-US" dirty="0" err="1"/>
              <a:t>합병정렬</a:t>
            </a:r>
            <a:r>
              <a:rPr lang="en-US" altLang="ko-KR" dirty="0"/>
              <a:t>, </a:t>
            </a:r>
            <a:r>
              <a:rPr lang="ko-KR" altLang="en-US" dirty="0" err="1"/>
              <a:t>빠른정렬을</a:t>
            </a:r>
            <a:r>
              <a:rPr lang="ko-KR" altLang="en-US" dirty="0"/>
              <a:t> 사용하여 배열을 정렬한다</a:t>
            </a:r>
            <a:endParaRPr lang="en-US" altLang="ko-KR" dirty="0"/>
          </a:p>
          <a:p>
            <a:r>
              <a:rPr lang="ko-KR" altLang="en-US" dirty="0"/>
              <a:t>몇가지 </a:t>
            </a:r>
            <a:r>
              <a:rPr lang="en-US" altLang="ko-KR" dirty="0"/>
              <a:t>N</a:t>
            </a:r>
            <a:r>
              <a:rPr lang="ko-KR" altLang="en-US" dirty="0"/>
              <a:t>에 대하여 각각의 정렬방법의 소요시간을 측정한다</a:t>
            </a:r>
            <a:endParaRPr lang="en-US" altLang="ko-KR" dirty="0"/>
          </a:p>
          <a:p>
            <a:r>
              <a:rPr lang="ko-KR" altLang="en-US" dirty="0"/>
              <a:t>측정한 소요시간이 이론적인 </a:t>
            </a:r>
            <a:r>
              <a:rPr lang="ko-KR" altLang="en-US" dirty="0" err="1"/>
              <a:t>시간복잡도와</a:t>
            </a:r>
            <a:r>
              <a:rPr lang="ko-KR" altLang="en-US" dirty="0"/>
              <a:t> 일치하는지 알아본다</a:t>
            </a:r>
            <a:endParaRPr lang="en-US" altLang="ko-KR" dirty="0"/>
          </a:p>
          <a:p>
            <a:r>
              <a:rPr lang="ko-KR" altLang="en-US" dirty="0"/>
              <a:t>위에서 정렬된 결과를 이용하여 </a:t>
            </a:r>
            <a:r>
              <a:rPr lang="ko-KR" altLang="en-US" dirty="0" err="1"/>
              <a:t>빠른정렬의</a:t>
            </a:r>
            <a:r>
              <a:rPr lang="ko-KR" altLang="en-US" dirty="0"/>
              <a:t> 최악의 경우 소요시간을 측정하고</a:t>
            </a:r>
            <a:r>
              <a:rPr lang="en-US" altLang="ko-KR" dirty="0"/>
              <a:t>, </a:t>
            </a:r>
            <a:r>
              <a:rPr lang="ko-KR" altLang="en-US" dirty="0"/>
              <a:t>이를 개선해본다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제출내용</a:t>
            </a:r>
            <a:endParaRPr lang="en-US" altLang="ko-KR" dirty="0"/>
          </a:p>
          <a:p>
            <a:pPr lvl="1"/>
            <a:r>
              <a:rPr lang="ko-KR" altLang="en-US" dirty="0"/>
              <a:t>프로그램 소스코드 </a:t>
            </a:r>
            <a:r>
              <a:rPr lang="en-US" altLang="ko-KR" dirty="0"/>
              <a:t>(console program)</a:t>
            </a:r>
          </a:p>
          <a:p>
            <a:pPr lvl="1"/>
            <a:r>
              <a:rPr lang="ko-KR" altLang="en-US" dirty="0"/>
              <a:t>보고서</a:t>
            </a:r>
          </a:p>
        </p:txBody>
      </p:sp>
    </p:spTree>
    <p:extLst>
      <p:ext uri="{BB962C8B-B14F-4D97-AF65-F5344CB8AC3E}">
        <p14:creationId xmlns:p14="http://schemas.microsoft.com/office/powerpoint/2010/main" val="212539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E288B-563D-4B59-9377-1A407B01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곱셈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D4E63F-E04C-45AE-B106-F3609E459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정방행렬의 곱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곱셈연산의 </a:t>
                </a:r>
                <a:r>
                  <a:rPr lang="ko-KR" altLang="en-US" dirty="0" err="1"/>
                  <a:t>시간복잡도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덧셈연산의 </a:t>
                </a:r>
                <a:r>
                  <a:rPr lang="ko-KR" altLang="en-US" dirty="0" err="1"/>
                  <a:t>시간복잡도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D4E63F-E04C-45AE-B106-F3609E459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2FDD043-8F3C-433C-B85D-85A79829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2148"/>
            <a:ext cx="4837471" cy="2713703"/>
          </a:xfrm>
          <a:prstGeom prst="rect">
            <a:avLst/>
          </a:prstGeo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4D61BA08-5E8E-41E4-B68E-8281B3D20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03" y="2429976"/>
            <a:ext cx="2713703" cy="501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2AD0A5-7DA4-4C4B-9683-44DC2B09F28D}"/>
                  </a:ext>
                </a:extLst>
              </p:cNvPr>
              <p:cNvSpPr txBox="1"/>
              <p:nvPr/>
            </p:nvSpPr>
            <p:spPr>
              <a:xfrm>
                <a:off x="1206708" y="3152792"/>
                <a:ext cx="1805558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2AD0A5-7DA4-4C4B-9683-44DC2B09F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708" y="3152792"/>
                <a:ext cx="1805558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9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46F32-A30E-4B65-8ED2-5B431668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빠른정렬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E128B-8BCE-4542-A222-8BF6B391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배열을 두개로 분할하여 각각을 정렬한다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기준원소</a:t>
            </a:r>
            <a:r>
              <a:rPr lang="en-US" altLang="ko-KR" sz="2800" dirty="0"/>
              <a:t>(pivot item)</a:t>
            </a:r>
            <a:r>
              <a:rPr lang="ko-KR" altLang="en-US" sz="2800" dirty="0"/>
              <a:t>를 중심으로 배열을 좌우로 분할한다</a:t>
            </a:r>
            <a:endParaRPr lang="en-US" altLang="ko-KR" sz="2800" dirty="0"/>
          </a:p>
          <a:p>
            <a:pPr lvl="1"/>
            <a:r>
              <a:rPr lang="en-US" altLang="ko-KR" dirty="0"/>
              <a:t>All items &lt; pivot placed in sub-array before pivot</a:t>
            </a:r>
          </a:p>
          <a:p>
            <a:pPr lvl="1"/>
            <a:r>
              <a:rPr lang="en-US" altLang="ko-KR" dirty="0"/>
              <a:t>All items &gt;= pivot placed in sub-array after pivot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800" dirty="0"/>
              <a:t>후처리 과정이 필요 없음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86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10E3-F863-4ABF-B11C-F1F6EEE5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쉬트라센의</a:t>
            </a:r>
            <a:r>
              <a:rPr lang="ko-KR" altLang="en-US" dirty="0"/>
              <a:t> </a:t>
            </a:r>
            <a:r>
              <a:rPr lang="ko-KR" altLang="en-US" dirty="0" err="1"/>
              <a:t>행렬곱셈</a:t>
            </a:r>
            <a:r>
              <a:rPr lang="ko-KR" altLang="en-US" dirty="0"/>
              <a:t> </a:t>
            </a:r>
            <a:r>
              <a:rPr lang="en-US" altLang="ko-KR" dirty="0"/>
              <a:t>(Strassen’s Matrix Multiplication)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55E108-700A-4B7F-9CE3-E5AFFA1A9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044" y="2333251"/>
            <a:ext cx="2713703" cy="50144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D7D5BA-B8AA-41CC-A648-B44680E7C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565" y="2356903"/>
            <a:ext cx="2045110" cy="16419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686882-9A43-4A0E-AD16-65555ABC3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012" y="4421861"/>
            <a:ext cx="3657600" cy="501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ECA3F9-2BC7-486D-9B35-F87F702A7881}"/>
                  </a:ext>
                </a:extLst>
              </p:cNvPr>
              <p:cNvSpPr txBox="1"/>
              <p:nvPr/>
            </p:nvSpPr>
            <p:spPr>
              <a:xfrm>
                <a:off x="1621044" y="3240949"/>
                <a:ext cx="1805558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ECA3F9-2BC7-486D-9B35-F87F702A7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44" y="3240949"/>
                <a:ext cx="1805558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08AC4EA-2E47-4210-9C99-3BC052F1CA9D}"/>
              </a:ext>
            </a:extLst>
          </p:cNvPr>
          <p:cNvSpPr txBox="1"/>
          <p:nvPr/>
        </p:nvSpPr>
        <p:spPr>
          <a:xfrm>
            <a:off x="1883664" y="5340096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곱셈 </a:t>
            </a:r>
            <a:r>
              <a:rPr lang="en-US" altLang="ko-KR" dirty="0"/>
              <a:t>8</a:t>
            </a:r>
            <a:r>
              <a:rPr lang="ko-KR" altLang="en-US" dirty="0"/>
              <a:t>회 덧셈 </a:t>
            </a:r>
            <a:r>
              <a:rPr lang="en-US" altLang="ko-KR" dirty="0"/>
              <a:t>4</a:t>
            </a:r>
            <a:r>
              <a:rPr lang="ko-KR" altLang="en-US" dirty="0"/>
              <a:t>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706C5-A0FB-406D-AA7A-A75ACC246AFC}"/>
              </a:ext>
            </a:extLst>
          </p:cNvPr>
          <p:cNvSpPr txBox="1"/>
          <p:nvPr/>
        </p:nvSpPr>
        <p:spPr>
          <a:xfrm>
            <a:off x="7080012" y="535102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곱셈 </a:t>
            </a:r>
            <a:r>
              <a:rPr lang="en-US" altLang="ko-KR" dirty="0"/>
              <a:t>7</a:t>
            </a:r>
            <a:r>
              <a:rPr lang="ko-KR" altLang="en-US" dirty="0"/>
              <a:t>회 덧셈</a:t>
            </a:r>
            <a:r>
              <a:rPr lang="en-US" altLang="ko-KR" dirty="0"/>
              <a:t>/</a:t>
            </a:r>
            <a:r>
              <a:rPr lang="ko-KR" altLang="en-US" dirty="0"/>
              <a:t>뺄셈 </a:t>
            </a:r>
            <a:r>
              <a:rPr lang="en-US" altLang="ko-KR" dirty="0"/>
              <a:t>18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297822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2B7DE-1C2B-4780-972E-E0435161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분할정복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04CCE4-4D67-41DC-A4D6-839597CC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59" y="2090120"/>
            <a:ext cx="3413761" cy="1539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6D983E-205E-48B6-882A-9AA8274FF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5687"/>
            <a:ext cx="5736336" cy="1533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269133-9B68-421A-A1F9-1FA6FFB13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098" y="4069317"/>
            <a:ext cx="3620702" cy="2699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C756A5-25B6-456F-AD66-63FC3EA1D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3098" y="4988158"/>
            <a:ext cx="3671494" cy="269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BFE71D-D224-4CF2-A85C-6D4C441BF99A}"/>
              </a:ext>
            </a:extLst>
          </p:cNvPr>
          <p:cNvSpPr txBox="1"/>
          <p:nvPr/>
        </p:nvSpPr>
        <p:spPr>
          <a:xfrm>
            <a:off x="905959" y="5044558"/>
            <a:ext cx="591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Padding : </a:t>
            </a:r>
            <a:r>
              <a:rPr lang="ko-KR" altLang="en-US" dirty="0"/>
              <a:t>크기가 </a:t>
            </a:r>
            <a:r>
              <a:rPr lang="en-US" altLang="ko-KR" dirty="0"/>
              <a:t>2</a:t>
            </a:r>
            <a:r>
              <a:rPr lang="ko-KR" altLang="en-US" dirty="0"/>
              <a:t>의 거듭제곱이 아닌 경우 </a:t>
            </a:r>
            <a:r>
              <a:rPr lang="en-US" altLang="ko-KR" dirty="0"/>
              <a:t>0</a:t>
            </a:r>
            <a:r>
              <a:rPr lang="ko-KR" altLang="en-US" dirty="0"/>
              <a:t>을 채운다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008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62EE0-C619-41E4-88A0-97EE446E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분할정복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F57CD-8E86-46FF-BCE6-C30FB0BE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단순행렬곱셈</a:t>
            </a:r>
            <a:endParaRPr lang="en-US" altLang="ko-KR" dirty="0"/>
          </a:p>
          <a:p>
            <a:pPr lvl="1"/>
            <a:r>
              <a:rPr lang="ko-KR" altLang="en-US" dirty="0" err="1"/>
              <a:t>행렬곱셈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행렬덧셈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ko-KR" altLang="en-US" dirty="0" err="1"/>
              <a:t>쉬트라센행렬곱셈</a:t>
            </a:r>
            <a:endParaRPr lang="en-US" altLang="ko-KR" dirty="0"/>
          </a:p>
          <a:p>
            <a:pPr lvl="1"/>
            <a:r>
              <a:rPr lang="ko-KR" altLang="en-US" dirty="0" err="1"/>
              <a:t>행렬곱셈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행렬덧셈</a:t>
            </a:r>
            <a:r>
              <a:rPr lang="en-US" altLang="ko-KR" dirty="0"/>
              <a:t> 18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ko-KR" altLang="en-US" dirty="0"/>
              <a:t>분할정복</a:t>
            </a:r>
            <a:endParaRPr lang="en-US" altLang="ko-KR" dirty="0"/>
          </a:p>
          <a:p>
            <a:pPr lvl="1"/>
            <a:r>
              <a:rPr lang="ko-KR" altLang="en-US" dirty="0" err="1"/>
              <a:t>행렬곱셈</a:t>
            </a:r>
            <a:r>
              <a:rPr lang="en-US" altLang="ko-KR" dirty="0"/>
              <a:t> : </a:t>
            </a:r>
            <a:r>
              <a:rPr lang="ko-KR" altLang="en-US" dirty="0" err="1"/>
              <a:t>작은행렬곱셈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회</a:t>
            </a:r>
            <a:r>
              <a:rPr lang="en-US" altLang="ko-KR" dirty="0"/>
              <a:t> </a:t>
            </a:r>
            <a:r>
              <a:rPr lang="ko-KR" altLang="en-US" dirty="0" err="1"/>
              <a:t>작은행렬덧셈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회로 확장</a:t>
            </a:r>
            <a:endParaRPr lang="en-US" altLang="ko-KR" dirty="0"/>
          </a:p>
          <a:p>
            <a:pPr lvl="1"/>
            <a:r>
              <a:rPr lang="ko-KR" altLang="en-US" dirty="0" err="1"/>
              <a:t>행렬덧셈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작은행렬덧셈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회로 확장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20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88FAF-4F0E-46C4-99E9-3B3F6134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B24F2-421A-416F-BB90-22002DE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의 거듭제곱이 아닌 경우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의 거듭제곱으로 확장하여 </a:t>
            </a:r>
            <a:r>
              <a:rPr lang="en-US" altLang="ko-KR" dirty="0"/>
              <a:t>0</a:t>
            </a:r>
            <a:r>
              <a:rPr lang="ko-KR" altLang="en-US" dirty="0"/>
              <a:t>을 채운다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D664F6-F2CA-4281-84FC-AD139921B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752725"/>
            <a:ext cx="8191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18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C461B-2890-4132-BBC7-7F18CB08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쉬트라센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450EC-66CB-4803-89C9-4048C256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thresold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단순 </a:t>
            </a:r>
            <a:r>
              <a:rPr lang="ko-KR" altLang="en-US" dirty="0" err="1"/>
              <a:t>행렬곱셈과</a:t>
            </a:r>
            <a:r>
              <a:rPr lang="ko-KR" altLang="en-US" dirty="0"/>
              <a:t> </a:t>
            </a:r>
            <a:r>
              <a:rPr lang="ko-KR" altLang="en-US" dirty="0" err="1"/>
              <a:t>쉬트라센</a:t>
            </a:r>
            <a:r>
              <a:rPr lang="ko-KR" altLang="en-US" dirty="0"/>
              <a:t> </a:t>
            </a:r>
            <a:r>
              <a:rPr lang="ko-KR" altLang="en-US" dirty="0" err="1"/>
              <a:t>행렬곱셈의</a:t>
            </a:r>
            <a:r>
              <a:rPr lang="ko-KR" altLang="en-US" dirty="0"/>
              <a:t> 성능이 교차할</a:t>
            </a:r>
            <a:r>
              <a:rPr lang="en-US" altLang="ko-KR" dirty="0"/>
              <a:t> </a:t>
            </a:r>
            <a:r>
              <a:rPr lang="ko-KR" altLang="en-US" dirty="0"/>
              <a:t>것으로 예상되는 지점</a:t>
            </a:r>
            <a:endParaRPr lang="en-US" altLang="ko-KR" dirty="0"/>
          </a:p>
          <a:p>
            <a:pPr lvl="1"/>
            <a:r>
              <a:rPr lang="en-US" altLang="ko-KR" dirty="0"/>
              <a:t>n&lt;=threshold : </a:t>
            </a:r>
            <a:r>
              <a:rPr lang="ko-KR" altLang="en-US" dirty="0" err="1"/>
              <a:t>단순행렬곱셈이</a:t>
            </a:r>
            <a:r>
              <a:rPr lang="ko-KR" altLang="en-US" dirty="0"/>
              <a:t> 유리</a:t>
            </a:r>
            <a:endParaRPr lang="en-US" altLang="ko-KR" dirty="0"/>
          </a:p>
          <a:p>
            <a:pPr lvl="1"/>
            <a:r>
              <a:rPr lang="en-US" altLang="ko-KR" dirty="0"/>
              <a:t>n&gt;threshold : </a:t>
            </a:r>
            <a:r>
              <a:rPr lang="ko-KR" altLang="en-US" dirty="0" err="1"/>
              <a:t>쉬트라센이</a:t>
            </a:r>
            <a:r>
              <a:rPr lang="ko-KR" altLang="en-US" dirty="0"/>
              <a:t> 유리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EB8C2-DAEA-4222-9FC2-C8E6377A9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02" y="3429000"/>
            <a:ext cx="5309419" cy="29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9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8BA0-5E52-4BE4-B446-4773471D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복잡도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51712-854B-4EF2-AA69-EBEAD9202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곱셈의 </a:t>
                </a:r>
                <a:r>
                  <a:rPr lang="ko-KR" altLang="en-US" dirty="0" err="1"/>
                  <a:t>시간복잡도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2.81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2.81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덧셈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뺄셈의 </a:t>
                </a:r>
                <a:r>
                  <a:rPr lang="ko-KR" altLang="en-US" dirty="0" err="1"/>
                  <a:t>시간복잡도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+18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2.81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2.81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51712-854B-4EF2-AA69-EBEAD9202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22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CAFDD-3973-43F8-9DE3-189E554B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28D85C-64C0-4501-9D34-209A8DD4F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정리 </a:t>
                </a:r>
                <a:r>
                  <a:rPr lang="en-US" altLang="ko-KR" dirty="0"/>
                  <a:t>B.5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&gt;1,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정수</a:t>
                </a:r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≥2,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28D85C-64C0-4501-9D34-209A8DD4F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92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01B9B-32F0-4C3C-9F9B-D6D3555A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9FED59-2262-44F9-8F68-E43E109DA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쉬트라센 곱셈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a=7,b=2,k=0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  <m:brk m:alnAt="7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ko-KR" altLang="en-US" dirty="0" err="1"/>
                  <a:t>쉬트라센</a:t>
                </a:r>
                <a:r>
                  <a:rPr lang="ko-KR" altLang="en-US" dirty="0"/>
                  <a:t> 덧셈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뺄셈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+18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a=7,b=2,k=2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  <m:brk m:alnAt="7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9FED59-2262-44F9-8F68-E43E109DA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87C160-2AB8-4096-9565-130EBFE586C0}"/>
                  </a:ext>
                </a:extLst>
              </p:cNvPr>
              <p:cNvSpPr txBox="1"/>
              <p:nvPr/>
            </p:nvSpPr>
            <p:spPr>
              <a:xfrm>
                <a:off x="7168896" y="3006548"/>
                <a:ext cx="3518611" cy="216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87C160-2AB8-4096-9565-130EBFE58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96" y="3006548"/>
                <a:ext cx="3518611" cy="21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315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1F60F-CDB0-4286-9F83-B5C234E5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102945-8A7C-4B99-AFF2-2FA733DD5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이분검색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b="0" dirty="0"/>
                  <a:t>a=1,b=2,k=0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  <m:brk m:alnAt="7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b="0" dirty="0" err="1"/>
                  <a:t>병합정렬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b="0" dirty="0"/>
                  <a:t>a=2,b=2,k=1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  <m:brk m:alnAt="7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lvl="1"/>
                <a:endParaRPr lang="en-US" altLang="ko-KR" b="0" dirty="0"/>
              </a:p>
              <a:p>
                <a:endParaRPr lang="en-US" altLang="ko-KR" b="0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102945-8A7C-4B99-AFF2-2FA733DD5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54073B-1B1F-48CD-B31B-6728A6D42144}"/>
                  </a:ext>
                </a:extLst>
              </p:cNvPr>
              <p:cNvSpPr txBox="1"/>
              <p:nvPr/>
            </p:nvSpPr>
            <p:spPr>
              <a:xfrm>
                <a:off x="7168896" y="3006548"/>
                <a:ext cx="3518611" cy="216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54073B-1B1F-48CD-B31B-6728A6D42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96" y="3006548"/>
                <a:ext cx="3518611" cy="21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65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D2B24-135B-4640-BB86-002A6706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분할정복을 사용할 수 없는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ACEB1-32D7-4CD4-905A-939FD880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크기 </a:t>
            </a:r>
            <a:r>
              <a:rPr lang="en-US" altLang="ko-KR" dirty="0"/>
              <a:t>n</a:t>
            </a:r>
            <a:r>
              <a:rPr lang="ko-KR" altLang="en-US" dirty="0"/>
              <a:t>인 사례가 거의 </a:t>
            </a:r>
            <a:r>
              <a:rPr lang="en-US" altLang="ko-KR" dirty="0"/>
              <a:t>n</a:t>
            </a:r>
            <a:r>
              <a:rPr lang="ko-KR" altLang="en-US" dirty="0"/>
              <a:t>에 가까운 크기의 두개 이상의 사례로 분할되는 경우</a:t>
            </a:r>
            <a:endParaRPr lang="en-US" altLang="ko-KR" dirty="0"/>
          </a:p>
          <a:p>
            <a:r>
              <a:rPr lang="ko-KR" altLang="en-US" dirty="0"/>
              <a:t>크기 </a:t>
            </a:r>
            <a:r>
              <a:rPr lang="en-US" altLang="ko-KR" dirty="0"/>
              <a:t>n</a:t>
            </a:r>
            <a:r>
              <a:rPr lang="ko-KR" altLang="en-US" dirty="0"/>
              <a:t>인 사례가 </a:t>
            </a:r>
            <a:r>
              <a:rPr lang="en-US" altLang="ko-KR" dirty="0"/>
              <a:t>n/c </a:t>
            </a:r>
            <a:r>
              <a:rPr lang="ko-KR" altLang="en-US" dirty="0"/>
              <a:t>크기의 거의</a:t>
            </a:r>
            <a:r>
              <a:rPr lang="en-US" altLang="ko-KR" dirty="0"/>
              <a:t> n</a:t>
            </a:r>
            <a:r>
              <a:rPr lang="ko-KR" altLang="en-US" dirty="0"/>
              <a:t>개 사례로 분할 되는 경우</a:t>
            </a:r>
          </a:p>
        </p:txBody>
      </p:sp>
    </p:spTree>
    <p:extLst>
      <p:ext uri="{BB962C8B-B14F-4D97-AF65-F5344CB8AC3E}">
        <p14:creationId xmlns:p14="http://schemas.microsoft.com/office/powerpoint/2010/main" val="28109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261F-AE65-4634-ACC8-1C08A826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빠른정렬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999FF-E38F-4381-8F93-662B3D36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 err="1"/>
              <a:t>비내림차순으로</a:t>
            </a:r>
            <a:r>
              <a:rPr lang="ko-KR" altLang="en-US" dirty="0"/>
              <a:t> 원소가 </a:t>
            </a:r>
            <a:r>
              <a:rPr lang="en-US" altLang="ko-KR" dirty="0"/>
              <a:t>n</a:t>
            </a:r>
            <a:r>
              <a:rPr lang="ko-KR" altLang="en-US" dirty="0"/>
              <a:t>개인 배열을 정렬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ko-KR" altLang="en-US" dirty="0"/>
              <a:t>양의 정수</a:t>
            </a:r>
            <a:r>
              <a:rPr lang="en-US" altLang="ko-KR" dirty="0"/>
              <a:t> n, </a:t>
            </a:r>
            <a:r>
              <a:rPr lang="ko-KR" altLang="en-US" dirty="0"/>
              <a:t>배열 </a:t>
            </a:r>
            <a:r>
              <a:rPr lang="en-US" altLang="ko-KR" dirty="0"/>
              <a:t>S (1 ~ n)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 err="1"/>
              <a:t>비내림차순으로</a:t>
            </a:r>
            <a:r>
              <a:rPr lang="ko-KR" altLang="en-US" dirty="0"/>
              <a:t> 정렬된 배열 </a:t>
            </a:r>
            <a:r>
              <a:rPr lang="en-US" altLang="ko-KR" dirty="0"/>
              <a:t>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9F71F-72B1-4B2D-8B8D-42EA923AF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83" y="3881704"/>
            <a:ext cx="3696929" cy="19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77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73C36-E7FB-4A41-8F7E-7F97BFD6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동적계획법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865FC-FD95-46D4-81B7-5B54E3CD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입력사례를 분할하여 문제 해결</a:t>
            </a:r>
            <a:endParaRPr lang="en-US" altLang="ko-KR" dirty="0"/>
          </a:p>
          <a:p>
            <a:r>
              <a:rPr lang="ko-KR" altLang="en-US" dirty="0"/>
              <a:t>가장 작은 입력사례의 답을 먼저 구하여 저장</a:t>
            </a:r>
            <a:endParaRPr lang="en-US" altLang="ko-KR" dirty="0"/>
          </a:p>
          <a:p>
            <a:pPr lvl="1"/>
            <a:r>
              <a:rPr lang="ko-KR" altLang="en-US" dirty="0"/>
              <a:t>필요할 때 답을 꺼내 쓴다</a:t>
            </a:r>
            <a:endParaRPr lang="en-US" altLang="ko-KR" dirty="0"/>
          </a:p>
          <a:p>
            <a:pPr lvl="1"/>
            <a:r>
              <a:rPr lang="en-US" altLang="ko-KR" dirty="0"/>
              <a:t>Tabulation – </a:t>
            </a:r>
            <a:r>
              <a:rPr lang="ko-KR" altLang="en-US" dirty="0"/>
              <a:t>미리 답을 구하여 저장</a:t>
            </a:r>
            <a:endParaRPr lang="en-US" altLang="ko-KR" dirty="0"/>
          </a:p>
          <a:p>
            <a:pPr lvl="1"/>
            <a:r>
              <a:rPr lang="en-US" altLang="ko-KR" dirty="0" err="1"/>
              <a:t>Memoization</a:t>
            </a:r>
            <a:r>
              <a:rPr lang="en-US" altLang="ko-KR" dirty="0"/>
              <a:t> – </a:t>
            </a:r>
            <a:r>
              <a:rPr lang="ko-KR" altLang="en-US" dirty="0"/>
              <a:t>필요할 때 마다 답을 구하여 저장</a:t>
            </a:r>
            <a:endParaRPr lang="en-US" altLang="ko-KR" dirty="0"/>
          </a:p>
          <a:p>
            <a:r>
              <a:rPr lang="ko-KR" altLang="en-US" dirty="0"/>
              <a:t>상향식 접근방법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개발절차</a:t>
            </a:r>
            <a:endParaRPr lang="en-US" altLang="ko-KR" dirty="0"/>
          </a:p>
          <a:p>
            <a:pPr lvl="1"/>
            <a:r>
              <a:rPr lang="ko-KR" altLang="en-US" dirty="0"/>
              <a:t>재귀 관계식 수립</a:t>
            </a:r>
            <a:endParaRPr lang="en-US" altLang="ko-KR" dirty="0"/>
          </a:p>
          <a:p>
            <a:pPr lvl="1"/>
            <a:r>
              <a:rPr lang="ko-KR" altLang="en-US" dirty="0"/>
              <a:t>작은 입력사례부터 먼저 해결하는 상향식 방법으로 전체 입력사례에 대한 해답을 구한다</a:t>
            </a:r>
          </a:p>
        </p:txBody>
      </p:sp>
    </p:spTree>
    <p:extLst>
      <p:ext uri="{BB962C8B-B14F-4D97-AF65-F5344CB8AC3E}">
        <p14:creationId xmlns:p14="http://schemas.microsoft.com/office/powerpoint/2010/main" val="309756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4FE07-B6FA-488C-87FD-1995EA96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이항계수 </a:t>
            </a:r>
            <a:r>
              <a:rPr lang="en-US" altLang="ko-KR" dirty="0"/>
              <a:t>(binomial</a:t>
            </a:r>
            <a:r>
              <a:rPr lang="ko-KR" altLang="en-US" dirty="0"/>
              <a:t> </a:t>
            </a:r>
            <a:r>
              <a:rPr lang="en-US" altLang="ko-KR" dirty="0"/>
              <a:t>coefficient)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FCADF8-7649-4B91-88F3-506F88F4B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이항계수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이항계수의 성질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FCADF8-7649-4B91-88F3-506F88F4B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5ADACCC-074B-4FF3-8571-86D5EE247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401" y="2716212"/>
            <a:ext cx="5492750" cy="869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41AE69-F9A7-40B1-BE39-7BCFF5D49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23086"/>
            <a:ext cx="5492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7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3C685-0B3F-4FE4-A2F8-D3EEC65D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이항계수 </a:t>
            </a:r>
            <a:r>
              <a:rPr lang="en-US" altLang="ko-KR" dirty="0"/>
              <a:t>- </a:t>
            </a:r>
            <a:r>
              <a:rPr lang="ko-KR" altLang="en-US" dirty="0"/>
              <a:t>분할정복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87671B-C4CD-4F3B-8A88-4787B86A7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941" y="2355955"/>
            <a:ext cx="4090219" cy="1337187"/>
          </a:xfrm>
        </p:spPr>
      </p:pic>
    </p:spTree>
    <p:extLst>
      <p:ext uri="{BB962C8B-B14F-4D97-AF65-F5344CB8AC3E}">
        <p14:creationId xmlns:p14="http://schemas.microsoft.com/office/powerpoint/2010/main" val="167123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8888-33C9-427B-8116-0AB1D3CA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이항계수 </a:t>
            </a:r>
            <a:r>
              <a:rPr lang="en-US" altLang="ko-KR" dirty="0"/>
              <a:t>- </a:t>
            </a:r>
            <a:r>
              <a:rPr lang="ko-KR" altLang="en-US" dirty="0"/>
              <a:t>분할정복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24FEE4-D4DF-4C9D-B7A9-C2C88DF45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복잡도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항의 개수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+1=6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ko-KR" altLang="en-US" dirty="0"/>
                  <a:t>항의 개수 </a:t>
                </a:r>
                <a:r>
                  <a:rPr lang="en-US" altLang="ko-KR" dirty="0"/>
                  <a:t>11</a:t>
                </a:r>
                <a:r>
                  <a:rPr lang="ko-KR" altLang="en-US" dirty="0"/>
                  <a:t>개</a:t>
                </a:r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24FEE4-D4DF-4C9D-B7A9-C2C88DF45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776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3C5F9-409C-4166-A869-3B785C4E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동적계획법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5EE36-0105-4947-8BA0-70E6A1B75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56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재귀관계식 수립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B</a:t>
            </a:r>
          </a:p>
          <a:p>
            <a:pPr lvl="1"/>
            <a:r>
              <a:rPr lang="pl-PL" altLang="ko-KR" dirty="0"/>
              <a:t>B[i , j] = B[i – 1, j – 1] + B [i – 1,j] where 0 &lt; j &lt; I</a:t>
            </a:r>
          </a:p>
          <a:p>
            <a:pPr lvl="1"/>
            <a:r>
              <a:rPr lang="pl-PL" altLang="ko-KR" dirty="0"/>
              <a:t>B[i , j] = 1 where j = 0 or j = I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첫째 행부터 필요한 </a:t>
            </a:r>
            <a:r>
              <a:rPr lang="en-US" altLang="ko-KR" dirty="0"/>
              <a:t>B</a:t>
            </a:r>
            <a:r>
              <a:rPr lang="ko-KR" altLang="en-US" dirty="0"/>
              <a:t>의 값을 차례로 계산하여 저장</a:t>
            </a:r>
            <a:endParaRPr lang="pl-PL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045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BB855-308E-4CFE-99A9-4C95E2CB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97141-67F4-4C63-AF2C-71BD7724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208CA5-55B2-4BE7-A186-430EFCE9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85" y="2242836"/>
            <a:ext cx="3028335" cy="33233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E1034B-C5DC-4C06-B2CE-5BB7EA87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58" y="3355847"/>
            <a:ext cx="4365523" cy="251705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9058551-AC5F-4CC2-BA09-3F004FC18981}"/>
              </a:ext>
            </a:extLst>
          </p:cNvPr>
          <p:cNvCxnSpPr/>
          <p:nvPr/>
        </p:nvCxnSpPr>
        <p:spPr>
          <a:xfrm>
            <a:off x="6995160" y="2423160"/>
            <a:ext cx="557784" cy="4297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12388D-8C95-49E7-AF14-86C8B8D30A83}"/>
              </a:ext>
            </a:extLst>
          </p:cNvPr>
          <p:cNvCxnSpPr>
            <a:cxnSpLocks/>
          </p:cNvCxnSpPr>
          <p:nvPr/>
        </p:nvCxnSpPr>
        <p:spPr>
          <a:xfrm>
            <a:off x="7552944" y="2852928"/>
            <a:ext cx="0" cy="6100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4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BD0EE-9180-4188-B417-81D9BDDB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복잡도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E4128-DFF7-4F31-999D-F155AB6C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193"/>
            <a:ext cx="10515600" cy="4351338"/>
          </a:xfrm>
        </p:spPr>
        <p:txBody>
          <a:bodyPr/>
          <a:lstStyle/>
          <a:p>
            <a:r>
              <a:rPr lang="en-US" altLang="ko-KR" dirty="0"/>
              <a:t>n, k</a:t>
            </a:r>
            <a:r>
              <a:rPr lang="ko-KR" altLang="en-US" dirty="0"/>
              <a:t>는 입력의 크기가 아님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16E954-D9C8-456A-8BFE-1DFE3EF6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38" y="3721609"/>
            <a:ext cx="6322319" cy="6729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7D4D30-262E-456B-8191-B15889F4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38" y="2715732"/>
            <a:ext cx="6148812" cy="588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33083C-1D3C-49BD-B33F-A663B067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38" y="4968184"/>
            <a:ext cx="7519231" cy="5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A8B63-9F2D-489F-B0D4-E534E897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863006-A5A7-4481-8794-005AD8AE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/>
                  <a:t>공간복잡도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O(n2)</a:t>
                </a:r>
              </a:p>
              <a:p>
                <a:r>
                  <a:rPr lang="ko-KR" altLang="en-US" dirty="0"/>
                  <a:t>이항계수의 성질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863006-A5A7-4481-8794-005AD8AE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18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E233-45E6-49AE-9776-9066A5AB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D310D-5E51-4FD6-8DAE-A099F4BC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 err="1"/>
              <a:t>빠른정렬에</a:t>
            </a:r>
            <a:r>
              <a:rPr lang="ko-KR" altLang="en-US" dirty="0"/>
              <a:t> 쓸 수 있도록 배열 </a:t>
            </a:r>
            <a:r>
              <a:rPr lang="en-US" altLang="ko-KR" dirty="0"/>
              <a:t>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분할</a:t>
            </a:r>
            <a:endParaRPr lang="en-US" altLang="ko-KR" dirty="0"/>
          </a:p>
          <a:p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인덱스 </a:t>
            </a:r>
            <a:r>
              <a:rPr lang="en-US" altLang="ko-KR" dirty="0"/>
              <a:t>low, high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에서 </a:t>
            </a:r>
            <a:r>
              <a:rPr lang="en-US" altLang="ko-KR" dirty="0"/>
              <a:t>low </a:t>
            </a:r>
            <a:r>
              <a:rPr lang="ko-KR" altLang="en-US" dirty="0"/>
              <a:t>부터 </a:t>
            </a:r>
            <a:r>
              <a:rPr lang="en-US" altLang="ko-KR" dirty="0"/>
              <a:t>high </a:t>
            </a:r>
            <a:r>
              <a:rPr lang="ko-KR" altLang="en-US" dirty="0"/>
              <a:t>까지의 부분배열</a:t>
            </a:r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low </a:t>
            </a:r>
            <a:r>
              <a:rPr lang="ko-KR" altLang="en-US" dirty="0"/>
              <a:t>부터 </a:t>
            </a:r>
            <a:r>
              <a:rPr lang="en-US" altLang="ko-KR" dirty="0"/>
              <a:t>high </a:t>
            </a:r>
            <a:r>
              <a:rPr lang="ko-KR" altLang="en-US" dirty="0"/>
              <a:t>까지 </a:t>
            </a:r>
            <a:r>
              <a:rPr lang="ko-KR" altLang="en-US" dirty="0" err="1"/>
              <a:t>인덱스로된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의 부분배열의 기준점</a:t>
            </a:r>
            <a:r>
              <a:rPr lang="en-US" altLang="ko-KR" dirty="0"/>
              <a:t>, pivot point</a:t>
            </a:r>
          </a:p>
          <a:p>
            <a:pPr lvl="1"/>
            <a:r>
              <a:rPr lang="ko-KR" altLang="en-US" dirty="0"/>
              <a:t>기준점에 의해 분할된 </a:t>
            </a:r>
            <a:r>
              <a:rPr lang="en-US" altLang="ko-KR" dirty="0"/>
              <a:t>S</a:t>
            </a:r>
            <a:r>
              <a:rPr lang="ko-KR" altLang="en-US" dirty="0"/>
              <a:t>의 부분배열</a:t>
            </a:r>
          </a:p>
        </p:txBody>
      </p:sp>
    </p:spTree>
    <p:extLst>
      <p:ext uri="{BB962C8B-B14F-4D97-AF65-F5344CB8AC3E}">
        <p14:creationId xmlns:p14="http://schemas.microsoft.com/office/powerpoint/2010/main" val="72587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B8091-FBBC-491A-8A55-A8A19432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5480A0-0F9C-4E47-A9CA-1495BE34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26" y="1825625"/>
            <a:ext cx="5584723" cy="26153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8B66ED-90F8-460E-8DFB-DAD835E8321D}"/>
              </a:ext>
            </a:extLst>
          </p:cNvPr>
          <p:cNvSpPr/>
          <p:nvPr/>
        </p:nvSpPr>
        <p:spPr>
          <a:xfrm>
            <a:off x="7701077" y="2573121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8CA9C0-2743-4F37-BCCD-62CF50B84D8C}"/>
              </a:ext>
            </a:extLst>
          </p:cNvPr>
          <p:cNvSpPr/>
          <p:nvPr/>
        </p:nvSpPr>
        <p:spPr>
          <a:xfrm>
            <a:off x="8005877" y="2573121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A20847-FDB0-4BA6-B712-9D3B5DFE074F}"/>
              </a:ext>
            </a:extLst>
          </p:cNvPr>
          <p:cNvSpPr/>
          <p:nvPr/>
        </p:nvSpPr>
        <p:spPr>
          <a:xfrm>
            <a:off x="8310677" y="2573121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697AA1-A5E9-4481-87F7-2C20AE22EDFC}"/>
              </a:ext>
            </a:extLst>
          </p:cNvPr>
          <p:cNvSpPr/>
          <p:nvPr/>
        </p:nvSpPr>
        <p:spPr>
          <a:xfrm>
            <a:off x="8632545" y="2573121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6ADBD5-8373-4915-8584-F16D3F526F6F}"/>
              </a:ext>
            </a:extLst>
          </p:cNvPr>
          <p:cNvSpPr/>
          <p:nvPr/>
        </p:nvSpPr>
        <p:spPr>
          <a:xfrm>
            <a:off x="8954413" y="2573120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228F9-A5D9-47ED-A6F0-499D7F92C153}"/>
              </a:ext>
            </a:extLst>
          </p:cNvPr>
          <p:cNvSpPr/>
          <p:nvPr/>
        </p:nvSpPr>
        <p:spPr>
          <a:xfrm>
            <a:off x="9276281" y="2573119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FA3217-242C-4E22-9530-51A66327174B}"/>
              </a:ext>
            </a:extLst>
          </p:cNvPr>
          <p:cNvSpPr/>
          <p:nvPr/>
        </p:nvSpPr>
        <p:spPr>
          <a:xfrm>
            <a:off x="9595711" y="2573118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F1267F-7DAD-488F-86CC-ADAF22F542F5}"/>
              </a:ext>
            </a:extLst>
          </p:cNvPr>
          <p:cNvSpPr/>
          <p:nvPr/>
        </p:nvSpPr>
        <p:spPr>
          <a:xfrm>
            <a:off x="9900511" y="2573118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6FD21E91-F750-4711-84C8-848C5D33E3D9}"/>
              </a:ext>
            </a:extLst>
          </p:cNvPr>
          <p:cNvSpPr/>
          <p:nvPr/>
        </p:nvSpPr>
        <p:spPr>
          <a:xfrm>
            <a:off x="7769353" y="2894991"/>
            <a:ext cx="151181" cy="248716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252FA-C74C-45A1-8966-E8DC40EFB0C9}"/>
              </a:ext>
            </a:extLst>
          </p:cNvPr>
          <p:cNvSpPr txBox="1"/>
          <p:nvPr/>
        </p:nvSpPr>
        <p:spPr>
          <a:xfrm>
            <a:off x="7570669" y="32418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11A0AC16-2329-4182-9F0D-ED84FDE38252}"/>
              </a:ext>
            </a:extLst>
          </p:cNvPr>
          <p:cNvSpPr/>
          <p:nvPr/>
        </p:nvSpPr>
        <p:spPr>
          <a:xfrm>
            <a:off x="9994389" y="2894985"/>
            <a:ext cx="151181" cy="248716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82AAC-1838-4928-9900-7D6656675DAB}"/>
              </a:ext>
            </a:extLst>
          </p:cNvPr>
          <p:cNvSpPr txBox="1"/>
          <p:nvPr/>
        </p:nvSpPr>
        <p:spPr>
          <a:xfrm>
            <a:off x="9795705" y="3241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372DE3F3-19E7-4AA7-B4C9-62E28BB99F96}"/>
              </a:ext>
            </a:extLst>
          </p:cNvPr>
          <p:cNvSpPr/>
          <p:nvPr/>
        </p:nvSpPr>
        <p:spPr>
          <a:xfrm>
            <a:off x="8404555" y="2894985"/>
            <a:ext cx="151181" cy="248716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765EC5-FF34-4BDA-942C-70D87069AAB1}"/>
              </a:ext>
            </a:extLst>
          </p:cNvPr>
          <p:cNvSpPr txBox="1"/>
          <p:nvPr/>
        </p:nvSpPr>
        <p:spPr>
          <a:xfrm>
            <a:off x="8359759" y="324186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99B837DE-846D-4547-95E1-2B74DDD71249}"/>
              </a:ext>
            </a:extLst>
          </p:cNvPr>
          <p:cNvSpPr/>
          <p:nvPr/>
        </p:nvSpPr>
        <p:spPr>
          <a:xfrm>
            <a:off x="9361329" y="2909611"/>
            <a:ext cx="151181" cy="248716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94C5A-4C48-4740-A85F-604746BCFE0D}"/>
              </a:ext>
            </a:extLst>
          </p:cNvPr>
          <p:cNvSpPr txBox="1"/>
          <p:nvPr/>
        </p:nvSpPr>
        <p:spPr>
          <a:xfrm>
            <a:off x="9316533" y="32564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61D30A5-CE95-4F60-8027-B52280D0E4DD}"/>
              </a:ext>
            </a:extLst>
          </p:cNvPr>
          <p:cNvCxnSpPr/>
          <p:nvPr/>
        </p:nvCxnSpPr>
        <p:spPr>
          <a:xfrm flipV="1">
            <a:off x="8022945" y="2909611"/>
            <a:ext cx="0" cy="10460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C46990-2A0F-46DA-B75A-4D09ADAC58D8}"/>
              </a:ext>
            </a:extLst>
          </p:cNvPr>
          <p:cNvCxnSpPr>
            <a:cxnSpLocks/>
          </p:cNvCxnSpPr>
          <p:nvPr/>
        </p:nvCxnSpPr>
        <p:spPr>
          <a:xfrm flipV="1">
            <a:off x="8486241" y="3591758"/>
            <a:ext cx="0" cy="3493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4E2602E-4943-47FB-A984-5A891CFBF0EF}"/>
              </a:ext>
            </a:extLst>
          </p:cNvPr>
          <p:cNvCxnSpPr/>
          <p:nvPr/>
        </p:nvCxnSpPr>
        <p:spPr>
          <a:xfrm flipV="1">
            <a:off x="9900511" y="2894985"/>
            <a:ext cx="0" cy="10460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4AF7A58-3EA1-4A5F-80C9-C7C9EA958E07}"/>
              </a:ext>
            </a:extLst>
          </p:cNvPr>
          <p:cNvCxnSpPr>
            <a:cxnSpLocks/>
          </p:cNvCxnSpPr>
          <p:nvPr/>
        </p:nvCxnSpPr>
        <p:spPr>
          <a:xfrm flipV="1">
            <a:off x="9443313" y="3629252"/>
            <a:ext cx="0" cy="3118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8D7C21-0477-469B-9D48-CBE04D95263C}"/>
              </a:ext>
            </a:extLst>
          </p:cNvPr>
          <p:cNvCxnSpPr>
            <a:cxnSpLocks/>
          </p:cNvCxnSpPr>
          <p:nvPr/>
        </p:nvCxnSpPr>
        <p:spPr>
          <a:xfrm>
            <a:off x="8014412" y="3831336"/>
            <a:ext cx="4718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988090E-A7F7-4163-9E50-7E1DEA03EB1D}"/>
              </a:ext>
            </a:extLst>
          </p:cNvPr>
          <p:cNvCxnSpPr>
            <a:cxnSpLocks/>
          </p:cNvCxnSpPr>
          <p:nvPr/>
        </p:nvCxnSpPr>
        <p:spPr>
          <a:xfrm>
            <a:off x="9443313" y="3819144"/>
            <a:ext cx="4718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D9B947E-495C-4AFF-AE8B-198202EE9973}"/>
              </a:ext>
            </a:extLst>
          </p:cNvPr>
          <p:cNvCxnSpPr>
            <a:cxnSpLocks/>
          </p:cNvCxnSpPr>
          <p:nvPr/>
        </p:nvCxnSpPr>
        <p:spPr>
          <a:xfrm>
            <a:off x="8482584" y="3831336"/>
            <a:ext cx="9607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8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D8D6F-5DA2-4980-BB0F-9FB166B0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950E6F-12E1-48EB-8546-34A49771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40" y="2326026"/>
            <a:ext cx="8766359" cy="353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1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9A62F-1053-44BC-A36C-4478704D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5891B82-AB8F-44DC-9E4B-115CFF175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5445"/>
            <a:ext cx="7289182" cy="353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53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B3BE5-7888-488C-8D99-EE7AEAEE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D1775-5932-4137-BCFD-21DC5927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123 34 189 56 150 12 9 240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E211279-A1D5-4DCB-B5F4-A964D371A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22516"/>
              </p:ext>
            </p:extLst>
          </p:nvPr>
        </p:nvGraphicFramePr>
        <p:xfrm>
          <a:off x="1260104" y="2517934"/>
          <a:ext cx="8128000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341118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58102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58059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6927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55266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03625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02221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31795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0221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259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S[4]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S[6]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S[7]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S[8]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6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8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4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69539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61728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3673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3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14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4F98C-8ECF-4CD7-A5B2-B6D4587E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20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0E15A8-557B-41AD-BD17-15430CAF61CB}"/>
              </a:ext>
            </a:extLst>
          </p:cNvPr>
          <p:cNvSpPr/>
          <p:nvPr/>
        </p:nvSpPr>
        <p:spPr>
          <a:xfrm>
            <a:off x="4191918" y="2026856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D9573C-3713-47D6-8C21-4830A1658E5B}"/>
              </a:ext>
            </a:extLst>
          </p:cNvPr>
          <p:cNvSpPr/>
          <p:nvPr/>
        </p:nvSpPr>
        <p:spPr>
          <a:xfrm>
            <a:off x="4496718" y="2026856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A46162-93D9-485F-8B46-8A29B3C342F0}"/>
              </a:ext>
            </a:extLst>
          </p:cNvPr>
          <p:cNvSpPr/>
          <p:nvPr/>
        </p:nvSpPr>
        <p:spPr>
          <a:xfrm>
            <a:off x="4801518" y="2026856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4AFED0-57B0-443F-BEF6-AF5580621148}"/>
              </a:ext>
            </a:extLst>
          </p:cNvPr>
          <p:cNvSpPr/>
          <p:nvPr/>
        </p:nvSpPr>
        <p:spPr>
          <a:xfrm>
            <a:off x="5123386" y="2026856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51A494-8A9E-4F27-A85A-85DBC5A5B2C0}"/>
              </a:ext>
            </a:extLst>
          </p:cNvPr>
          <p:cNvSpPr/>
          <p:nvPr/>
        </p:nvSpPr>
        <p:spPr>
          <a:xfrm>
            <a:off x="5445254" y="2026855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E699F-5140-47A2-B398-8C2D28C8090C}"/>
              </a:ext>
            </a:extLst>
          </p:cNvPr>
          <p:cNvSpPr/>
          <p:nvPr/>
        </p:nvSpPr>
        <p:spPr>
          <a:xfrm>
            <a:off x="5767122" y="2026854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808921-0E3A-42E1-B1C5-6A385AC987E4}"/>
              </a:ext>
            </a:extLst>
          </p:cNvPr>
          <p:cNvSpPr/>
          <p:nvPr/>
        </p:nvSpPr>
        <p:spPr>
          <a:xfrm>
            <a:off x="6086552" y="2026853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6E208D-016C-4064-B516-DE91835AEEB6}"/>
              </a:ext>
            </a:extLst>
          </p:cNvPr>
          <p:cNvSpPr/>
          <p:nvPr/>
        </p:nvSpPr>
        <p:spPr>
          <a:xfrm>
            <a:off x="6391352" y="2026853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240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EEF535-583C-47CF-BB03-BD20419C1CB8}"/>
              </a:ext>
            </a:extLst>
          </p:cNvPr>
          <p:cNvSpPr/>
          <p:nvPr/>
        </p:nvSpPr>
        <p:spPr>
          <a:xfrm>
            <a:off x="5333087" y="3129411"/>
            <a:ext cx="321868" cy="321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CA75DE-61D6-4697-AB43-9368AAD91803}"/>
              </a:ext>
            </a:extLst>
          </p:cNvPr>
          <p:cNvSpPr/>
          <p:nvPr/>
        </p:nvSpPr>
        <p:spPr>
          <a:xfrm>
            <a:off x="3907863" y="3135765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D1D255-060C-4C30-A713-03BC51830008}"/>
              </a:ext>
            </a:extLst>
          </p:cNvPr>
          <p:cNvSpPr/>
          <p:nvPr/>
        </p:nvSpPr>
        <p:spPr>
          <a:xfrm>
            <a:off x="6230418" y="3135764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2AF486-DD72-4512-9661-126DCA9720F1}"/>
              </a:ext>
            </a:extLst>
          </p:cNvPr>
          <p:cNvSpPr/>
          <p:nvPr/>
        </p:nvSpPr>
        <p:spPr>
          <a:xfrm>
            <a:off x="4229731" y="3135765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B64FA9-36C2-4FBC-8221-88F548C6BF44}"/>
              </a:ext>
            </a:extLst>
          </p:cNvPr>
          <p:cNvSpPr/>
          <p:nvPr/>
        </p:nvSpPr>
        <p:spPr>
          <a:xfrm>
            <a:off x="6552286" y="3135764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8700C-7715-4841-878A-7A7FDB3ED6BB}"/>
              </a:ext>
            </a:extLst>
          </p:cNvPr>
          <p:cNvSpPr/>
          <p:nvPr/>
        </p:nvSpPr>
        <p:spPr>
          <a:xfrm>
            <a:off x="4551599" y="3135764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899E05-547C-42EB-8390-85343B61DA8F}"/>
              </a:ext>
            </a:extLst>
          </p:cNvPr>
          <p:cNvSpPr/>
          <p:nvPr/>
        </p:nvSpPr>
        <p:spPr>
          <a:xfrm>
            <a:off x="3585995" y="3135765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78C0AD-96EC-4398-9F72-C61EE88DB919}"/>
              </a:ext>
            </a:extLst>
          </p:cNvPr>
          <p:cNvSpPr/>
          <p:nvPr/>
        </p:nvSpPr>
        <p:spPr>
          <a:xfrm>
            <a:off x="6874154" y="3135764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240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381CEA-9345-4139-9F02-0335D5070937}"/>
              </a:ext>
            </a:extLst>
          </p:cNvPr>
          <p:cNvSpPr/>
          <p:nvPr/>
        </p:nvSpPr>
        <p:spPr>
          <a:xfrm>
            <a:off x="4191918" y="3978058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4403E8-0186-4A96-B065-9FE6D5F13EE9}"/>
              </a:ext>
            </a:extLst>
          </p:cNvPr>
          <p:cNvSpPr/>
          <p:nvPr/>
        </p:nvSpPr>
        <p:spPr>
          <a:xfrm>
            <a:off x="4513786" y="3978058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8813C7-8E52-41C8-9B97-7556B8BB4AD6}"/>
              </a:ext>
            </a:extLst>
          </p:cNvPr>
          <p:cNvSpPr/>
          <p:nvPr/>
        </p:nvSpPr>
        <p:spPr>
          <a:xfrm>
            <a:off x="4835654" y="3978057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C126D1-CF52-48E1-B320-8CD3881668E7}"/>
              </a:ext>
            </a:extLst>
          </p:cNvPr>
          <p:cNvSpPr/>
          <p:nvPr/>
        </p:nvSpPr>
        <p:spPr>
          <a:xfrm>
            <a:off x="3585995" y="3973188"/>
            <a:ext cx="321868" cy="321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153059-3240-48D2-B686-91464A9A70EA}"/>
              </a:ext>
            </a:extLst>
          </p:cNvPr>
          <p:cNvSpPr/>
          <p:nvPr/>
        </p:nvSpPr>
        <p:spPr>
          <a:xfrm>
            <a:off x="5854600" y="3949636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E3365E-1F7A-47CC-8EF7-312615E65F39}"/>
              </a:ext>
            </a:extLst>
          </p:cNvPr>
          <p:cNvSpPr/>
          <p:nvPr/>
        </p:nvSpPr>
        <p:spPr>
          <a:xfrm>
            <a:off x="7195414" y="3949637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240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85B82B-6DD9-4AD6-A7F5-4B8B8486FB2D}"/>
              </a:ext>
            </a:extLst>
          </p:cNvPr>
          <p:cNvSpPr/>
          <p:nvPr/>
        </p:nvSpPr>
        <p:spPr>
          <a:xfrm>
            <a:off x="6536684" y="3973184"/>
            <a:ext cx="321868" cy="321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189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111AE7-539F-44A0-8A07-3AC793CF8349}"/>
              </a:ext>
            </a:extLst>
          </p:cNvPr>
          <p:cNvSpPr/>
          <p:nvPr/>
        </p:nvSpPr>
        <p:spPr>
          <a:xfrm>
            <a:off x="4551599" y="5210968"/>
            <a:ext cx="321868" cy="321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8EF93F-EF63-4DC8-A1EB-B3F014F0C026}"/>
              </a:ext>
            </a:extLst>
          </p:cNvPr>
          <p:cNvSpPr/>
          <p:nvPr/>
        </p:nvSpPr>
        <p:spPr>
          <a:xfrm>
            <a:off x="4002105" y="5210968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B5D8AE-4550-422B-9B4C-614C69E0375B}"/>
              </a:ext>
            </a:extLst>
          </p:cNvPr>
          <p:cNvSpPr/>
          <p:nvPr/>
        </p:nvSpPr>
        <p:spPr>
          <a:xfrm>
            <a:off x="5101093" y="5216969"/>
            <a:ext cx="321868" cy="3218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CDE1A12-3070-4141-9BDA-B4B44166C50A}"/>
              </a:ext>
            </a:extLst>
          </p:cNvPr>
          <p:cNvCxnSpPr>
            <a:stCxn id="8" idx="2"/>
          </p:cNvCxnSpPr>
          <p:nvPr/>
        </p:nvCxnSpPr>
        <p:spPr>
          <a:xfrm flipH="1">
            <a:off x="4229731" y="2348724"/>
            <a:ext cx="1376457" cy="780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0022219-6621-4497-94A5-A77D89204B23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06188" y="2348724"/>
            <a:ext cx="1107032" cy="787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39C29FE-0B73-4BAB-8D0A-1B93DC27E9D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229731" y="3457633"/>
            <a:ext cx="444989" cy="520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7E85878-081D-4C78-85CE-1A2950F909C8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6015534" y="3457633"/>
            <a:ext cx="697686" cy="4920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11690A-786E-45AB-BAA7-C3DB5131750A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6713220" y="3457633"/>
            <a:ext cx="643128" cy="492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6739E88-DA7D-48E6-91E1-6325048AE92E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163039" y="4295053"/>
            <a:ext cx="475174" cy="9159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14D3E22-A8B5-41C3-A6B9-5FDB2CD0F56E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4674720" y="4299927"/>
            <a:ext cx="587307" cy="9170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37612C-0A5F-4C46-BAFF-DEBF4D05752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5494021" y="2348724"/>
            <a:ext cx="112167" cy="7806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5088F8-B2A8-494F-8EB6-49A716894C8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746929" y="3457633"/>
            <a:ext cx="482802" cy="5155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DED2A11-0013-4671-B61D-5B50F888CE0A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6697618" y="3457633"/>
            <a:ext cx="15602" cy="5155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FACB099-FF25-4A2C-AFE9-9CD97152F36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644343" y="4304797"/>
            <a:ext cx="68190" cy="9061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4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4624</TotalTime>
  <Words>1342</Words>
  <Application>Microsoft Office PowerPoint</Application>
  <PresentationFormat>와이드스크린</PresentationFormat>
  <Paragraphs>351</Paragraphs>
  <Slides>37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Document</vt:lpstr>
      <vt:lpstr>컴퓨터 알고리즘</vt:lpstr>
      <vt:lpstr>빠른정렬(Quick Sort)</vt:lpstr>
      <vt:lpstr>빠른정렬</vt:lpstr>
      <vt:lpstr>분할</vt:lpstr>
      <vt:lpstr>분할 알고리즘</vt:lpstr>
      <vt:lpstr>분할</vt:lpstr>
      <vt:lpstr>분할</vt:lpstr>
      <vt:lpstr>연습문제 19</vt:lpstr>
      <vt:lpstr>연습문제 20</vt:lpstr>
      <vt:lpstr>빠른정렬의 시간복잡도</vt:lpstr>
      <vt:lpstr>빠른정렬의 최악시간복잡도</vt:lpstr>
      <vt:lpstr>특성식을 이용한 재현식의 해 구하기</vt:lpstr>
      <vt:lpstr>빠른정렬</vt:lpstr>
      <vt:lpstr>치환을 이용하여 재현식의 해 구하기</vt:lpstr>
      <vt:lpstr>빠른정렬의 최악시간복잡도</vt:lpstr>
      <vt:lpstr>빠른정렬의 평균시간복잡도</vt:lpstr>
      <vt:lpstr>빠른정렬의 개선</vt:lpstr>
      <vt:lpstr>HW</vt:lpstr>
      <vt:lpstr>행렬의 곱셈</vt:lpstr>
      <vt:lpstr>쉬트라센의 행렬곱셈 (Strassen’s Matrix Multiplication)</vt:lpstr>
      <vt:lpstr>분할정복</vt:lpstr>
      <vt:lpstr>분할정복</vt:lpstr>
      <vt:lpstr>Padding</vt:lpstr>
      <vt:lpstr>쉬트라센 알고리즘</vt:lpstr>
      <vt:lpstr>복잡도 분석</vt:lpstr>
      <vt:lpstr>Master Theorem</vt:lpstr>
      <vt:lpstr>Master Theorem</vt:lpstr>
      <vt:lpstr>Master Theorem</vt:lpstr>
      <vt:lpstr>분할정복을 사용할 수 없는 경우</vt:lpstr>
      <vt:lpstr>동적계획법</vt:lpstr>
      <vt:lpstr>이항계수 (binomial coefficient)</vt:lpstr>
      <vt:lpstr>이항계수 - 분할정복</vt:lpstr>
      <vt:lpstr>이항계수 - 분할정복</vt:lpstr>
      <vt:lpstr>동적계획법</vt:lpstr>
      <vt:lpstr>알고리즘</vt:lpstr>
      <vt:lpstr>복잡도 계산</vt:lpstr>
      <vt:lpstr>알고리즘 개선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김 경중</dc:creator>
  <cp:lastModifiedBy>김 경중</cp:lastModifiedBy>
  <cp:revision>103</cp:revision>
  <dcterms:created xsi:type="dcterms:W3CDTF">2022-01-30T06:22:59Z</dcterms:created>
  <dcterms:modified xsi:type="dcterms:W3CDTF">2022-03-24T07:19:44Z</dcterms:modified>
</cp:coreProperties>
</file>