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7"/>
  </p:notesMasterIdLst>
  <p:sldIdLst>
    <p:sldId id="269" r:id="rId2"/>
    <p:sldId id="309" r:id="rId3"/>
    <p:sldId id="330" r:id="rId4"/>
    <p:sldId id="313" r:id="rId5"/>
    <p:sldId id="315" r:id="rId6"/>
    <p:sldId id="316" r:id="rId7"/>
    <p:sldId id="314" r:id="rId8"/>
    <p:sldId id="317" r:id="rId9"/>
    <p:sldId id="318" r:id="rId10"/>
    <p:sldId id="319" r:id="rId11"/>
    <p:sldId id="331" r:id="rId12"/>
    <p:sldId id="321" r:id="rId13"/>
    <p:sldId id="322" r:id="rId14"/>
    <p:sldId id="332" r:id="rId15"/>
    <p:sldId id="333" r:id="rId16"/>
    <p:sldId id="334" r:id="rId17"/>
    <p:sldId id="323" r:id="rId18"/>
    <p:sldId id="335" r:id="rId19"/>
    <p:sldId id="336" r:id="rId20"/>
    <p:sldId id="337" r:id="rId21"/>
    <p:sldId id="328" r:id="rId22"/>
    <p:sldId id="329" r:id="rId23"/>
    <p:sldId id="324" r:id="rId24"/>
    <p:sldId id="325" r:id="rId25"/>
    <p:sldId id="338" r:id="rId26"/>
    <p:sldId id="339" r:id="rId27"/>
    <p:sldId id="341" r:id="rId28"/>
    <p:sldId id="342" r:id="rId29"/>
    <p:sldId id="340" r:id="rId30"/>
    <p:sldId id="343" r:id="rId31"/>
    <p:sldId id="345" r:id="rId32"/>
    <p:sldId id="346" r:id="rId33"/>
    <p:sldId id="344" r:id="rId34"/>
    <p:sldId id="347" r:id="rId35"/>
    <p:sldId id="34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중" initials="김경" lastIdx="1" clrIdx="0">
    <p:extLst>
      <p:ext uri="{19B8F6BF-5375-455C-9EA6-DF929625EA0E}">
        <p15:presenceInfo xmlns:p15="http://schemas.microsoft.com/office/powerpoint/2012/main" userId="e0982fc9908e69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86455" autoAdjust="0"/>
  </p:normalViewPr>
  <p:slideViewPr>
    <p:cSldViewPr snapToGrid="0">
      <p:cViewPr varScale="1">
        <p:scale>
          <a:sx n="89" d="100"/>
          <a:sy n="89" d="100"/>
        </p:scale>
        <p:origin x="64" y="548"/>
      </p:cViewPr>
      <p:guideLst/>
    </p:cSldViewPr>
  </p:slideViewPr>
  <p:outlineViewPr>
    <p:cViewPr>
      <p:scale>
        <a:sx n="33" d="100"/>
        <a:sy n="33" d="100"/>
      </p:scale>
      <p:origin x="0" y="-1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경중" userId="e0982fc9908e6909" providerId="LiveId" clId="{790E7078-9E1F-46C5-8C88-4C67AD288F83}"/>
    <pc:docChg chg="undo custSel addSld delSld modSld sldOrd">
      <pc:chgData name="김 경중" userId="e0982fc9908e6909" providerId="LiveId" clId="{790E7078-9E1F-46C5-8C88-4C67AD288F83}" dt="2022-03-24T07:16:32.159" v="2947" actId="6549"/>
      <pc:docMkLst>
        <pc:docMk/>
      </pc:docMkLst>
      <pc:sldChg chg="del">
        <pc:chgData name="김 경중" userId="e0982fc9908e6909" providerId="LiveId" clId="{790E7078-9E1F-46C5-8C88-4C67AD288F83}" dt="2022-03-22T12:37:29.981" v="677" actId="47"/>
        <pc:sldMkLst>
          <pc:docMk/>
          <pc:sldMk cId="3180182565" sldId="270"/>
        </pc:sldMkLst>
      </pc:sldChg>
      <pc:sldChg chg="modSp mod">
        <pc:chgData name="김 경중" userId="e0982fc9908e6909" providerId="LiveId" clId="{790E7078-9E1F-46C5-8C88-4C67AD288F83}" dt="2022-03-23T08:11:30.025" v="1586" actId="5793"/>
        <pc:sldMkLst>
          <pc:docMk/>
          <pc:sldMk cId="1078668265" sldId="296"/>
        </pc:sldMkLst>
        <pc:spChg chg="mod">
          <ac:chgData name="김 경중" userId="e0982fc9908e6909" providerId="LiveId" clId="{790E7078-9E1F-46C5-8C88-4C67AD288F83}" dt="2022-03-23T08:11:30.025" v="1586" actId="5793"/>
          <ac:spMkLst>
            <pc:docMk/>
            <pc:sldMk cId="1078668265" sldId="296"/>
            <ac:spMk id="3" creationId="{A02AFF1F-DCA8-46D5-A3C9-8E6377513A25}"/>
          </ac:spMkLst>
        </pc:spChg>
      </pc:sldChg>
      <pc:sldChg chg="modSp mod">
        <pc:chgData name="김 경중" userId="e0982fc9908e6909" providerId="LiveId" clId="{790E7078-9E1F-46C5-8C88-4C67AD288F83}" dt="2022-03-24T07:14:26.724" v="2939" actId="20577"/>
        <pc:sldMkLst>
          <pc:docMk/>
          <pc:sldMk cId="3845165655" sldId="302"/>
        </pc:sldMkLst>
        <pc:spChg chg="mod">
          <ac:chgData name="김 경중" userId="e0982fc9908e6909" providerId="LiveId" clId="{790E7078-9E1F-46C5-8C88-4C67AD288F83}" dt="2022-03-24T07:14:26.724" v="2939" actId="20577"/>
          <ac:spMkLst>
            <pc:docMk/>
            <pc:sldMk cId="3845165655" sldId="302"/>
            <ac:spMk id="3" creationId="{5EB5BE90-E3D4-46F0-BB4E-A0D3C8380122}"/>
          </ac:spMkLst>
        </pc:spChg>
      </pc:sldChg>
      <pc:sldChg chg="modSp mod">
        <pc:chgData name="김 경중" userId="e0982fc9908e6909" providerId="LiveId" clId="{790E7078-9E1F-46C5-8C88-4C67AD288F83}" dt="2022-03-23T07:43:22.145" v="1578" actId="5793"/>
        <pc:sldMkLst>
          <pc:docMk/>
          <pc:sldMk cId="1026356175" sldId="305"/>
        </pc:sldMkLst>
        <pc:spChg chg="mod">
          <ac:chgData name="김 경중" userId="e0982fc9908e6909" providerId="LiveId" clId="{790E7078-9E1F-46C5-8C88-4C67AD288F83}" dt="2022-03-23T07:43:22.145" v="1578" actId="5793"/>
          <ac:spMkLst>
            <pc:docMk/>
            <pc:sldMk cId="1026356175" sldId="305"/>
            <ac:spMk id="3" creationId="{9911D5A0-8169-4BC5-8B86-D37368F77654}"/>
          </ac:spMkLst>
        </pc:spChg>
      </pc:sldChg>
      <pc:sldChg chg="ord">
        <pc:chgData name="김 경중" userId="e0982fc9908e6909" providerId="LiveId" clId="{790E7078-9E1F-46C5-8C88-4C67AD288F83}" dt="2022-03-23T08:33:40.356" v="1979"/>
        <pc:sldMkLst>
          <pc:docMk/>
          <pc:sldMk cId="2810990752" sldId="310"/>
        </pc:sldMkLst>
      </pc:sldChg>
      <pc:sldChg chg="addSp delSp modSp mod">
        <pc:chgData name="김 경중" userId="e0982fc9908e6909" providerId="LiveId" clId="{790E7078-9E1F-46C5-8C88-4C67AD288F83}" dt="2022-03-23T08:41:46.468" v="2231" actId="21"/>
        <pc:sldMkLst>
          <pc:docMk/>
          <pc:sldMk cId="1523008986" sldId="312"/>
        </pc:sldMkLst>
        <pc:spChg chg="add mod">
          <ac:chgData name="김 경중" userId="e0982fc9908e6909" providerId="LiveId" clId="{790E7078-9E1F-46C5-8C88-4C67AD288F83}" dt="2022-03-23T08:40:18.854" v="2219" actId="1076"/>
          <ac:spMkLst>
            <pc:docMk/>
            <pc:sldMk cId="1523008986" sldId="312"/>
            <ac:spMk id="3" creationId="{23BFE71D-D224-4CF2-A85C-6D4C441BF99A}"/>
          </ac:spMkLst>
        </pc:spChg>
        <pc:spChg chg="del">
          <ac:chgData name="김 경중" userId="e0982fc9908e6909" providerId="LiveId" clId="{790E7078-9E1F-46C5-8C88-4C67AD288F83}" dt="2022-03-22T12:25:23.994" v="661" actId="478"/>
          <ac:spMkLst>
            <pc:docMk/>
            <pc:sldMk cId="1523008986" sldId="312"/>
            <ac:spMk id="3" creationId="{34CDFBC1-B2AD-4EAF-A8A1-E35C5E41FBF5}"/>
          </ac:spMkLst>
        </pc:spChg>
        <pc:picChg chg="add del mod">
          <ac:chgData name="김 경중" userId="e0982fc9908e6909" providerId="LiveId" clId="{790E7078-9E1F-46C5-8C88-4C67AD288F83}" dt="2022-03-23T08:41:46.468" v="2231" actId="21"/>
          <ac:picMkLst>
            <pc:docMk/>
            <pc:sldMk cId="1523008986" sldId="312"/>
            <ac:picMk id="6" creationId="{F55422B7-2095-45AB-8778-AC884E5B513D}"/>
          </ac:picMkLst>
        </pc:picChg>
      </pc:sldChg>
      <pc:sldChg chg="modSp mod">
        <pc:chgData name="김 경중" userId="e0982fc9908e6909" providerId="LiveId" clId="{790E7078-9E1F-46C5-8C88-4C67AD288F83}" dt="2022-03-22T11:23:11.779" v="230" actId="20577"/>
        <pc:sldMkLst>
          <pc:docMk/>
          <pc:sldMk cId="3300075784" sldId="313"/>
        </pc:sldMkLst>
        <pc:spChg chg="mod">
          <ac:chgData name="김 경중" userId="e0982fc9908e6909" providerId="LiveId" clId="{790E7078-9E1F-46C5-8C88-4C67AD288F83}" dt="2022-03-22T11:23:11.779" v="230" actId="20577"/>
          <ac:spMkLst>
            <pc:docMk/>
            <pc:sldMk cId="3300075784" sldId="313"/>
            <ac:spMk id="2" creationId="{83D4FE07-B6FA-488C-87FD-1995EA96A81C}"/>
          </ac:spMkLst>
        </pc:spChg>
      </pc:sldChg>
      <pc:sldChg chg="modSp mod">
        <pc:chgData name="김 경중" userId="e0982fc9908e6909" providerId="LiveId" clId="{790E7078-9E1F-46C5-8C88-4C67AD288F83}" dt="2022-03-22T11:20:50.771" v="191" actId="1076"/>
        <pc:sldMkLst>
          <pc:docMk/>
          <pc:sldMk cId="1671236414" sldId="315"/>
        </pc:sldMkLst>
        <pc:picChg chg="mod">
          <ac:chgData name="김 경중" userId="e0982fc9908e6909" providerId="LiveId" clId="{790E7078-9E1F-46C5-8C88-4C67AD288F83}" dt="2022-03-22T11:20:50.771" v="191" actId="1076"/>
          <ac:picMkLst>
            <pc:docMk/>
            <pc:sldMk cId="1671236414" sldId="315"/>
            <ac:picMk id="5" creationId="{D887671B-C4CD-4F3B-8A88-4787B86A7A92}"/>
          </ac:picMkLst>
        </pc:picChg>
      </pc:sldChg>
      <pc:sldChg chg="ord">
        <pc:chgData name="김 경중" userId="e0982fc9908e6909" providerId="LiveId" clId="{790E7078-9E1F-46C5-8C88-4C67AD288F83}" dt="2022-03-22T11:20:34.212" v="190"/>
        <pc:sldMkLst>
          <pc:docMk/>
          <pc:sldMk cId="1362776968" sldId="316"/>
        </pc:sldMkLst>
      </pc:sldChg>
      <pc:sldChg chg="modSp">
        <pc:chgData name="김 경중" userId="e0982fc9908e6909" providerId="LiveId" clId="{790E7078-9E1F-46C5-8C88-4C67AD288F83}" dt="2022-03-24T07:16:32.159" v="2947" actId="6549"/>
        <pc:sldMkLst>
          <pc:docMk/>
          <pc:sldMk cId="1398315309" sldId="323"/>
        </pc:sldMkLst>
        <pc:spChg chg="mod">
          <ac:chgData name="김 경중" userId="e0982fc9908e6909" providerId="LiveId" clId="{790E7078-9E1F-46C5-8C88-4C67AD288F83}" dt="2022-03-24T07:16:32.159" v="2947" actId="6549"/>
          <ac:spMkLst>
            <pc:docMk/>
            <pc:sldMk cId="1398315309" sldId="323"/>
            <ac:spMk id="4" creationId="{4087C160-2AB8-4096-9565-130EBFE586C0}"/>
          </ac:spMkLst>
        </pc:spChg>
      </pc:sldChg>
      <pc:sldChg chg="modSp">
        <pc:chgData name="김 경중" userId="e0982fc9908e6909" providerId="LiveId" clId="{790E7078-9E1F-46C5-8C88-4C67AD288F83}" dt="2022-03-22T12:36:54.042" v="676"/>
        <pc:sldMkLst>
          <pc:docMk/>
          <pc:sldMk cId="2641865491" sldId="324"/>
        </pc:sldMkLst>
        <pc:spChg chg="mod">
          <ac:chgData name="김 경중" userId="e0982fc9908e6909" providerId="LiveId" clId="{790E7078-9E1F-46C5-8C88-4C67AD288F83}" dt="2022-03-22T12:36:54.042" v="676"/>
          <ac:spMkLst>
            <pc:docMk/>
            <pc:sldMk cId="2641865491" sldId="324"/>
            <ac:spMk id="3" creationId="{7F102945-8A7C-4B99-AFF2-2FA733DD5F15}"/>
          </ac:spMkLst>
        </pc:spChg>
      </pc:sldChg>
      <pc:sldChg chg="addSp delSp modSp mod">
        <pc:chgData name="김 경중" userId="e0982fc9908e6909" providerId="LiveId" clId="{790E7078-9E1F-46C5-8C88-4C67AD288F83}" dt="2022-03-22T12:38:17.604" v="687" actId="20577"/>
        <pc:sldMkLst>
          <pc:docMk/>
          <pc:sldMk cId="2477149321" sldId="331"/>
        </pc:sldMkLst>
        <pc:spChg chg="mod">
          <ac:chgData name="김 경중" userId="e0982fc9908e6909" providerId="LiveId" clId="{790E7078-9E1F-46C5-8C88-4C67AD288F83}" dt="2022-03-22T12:38:17.604" v="687" actId="20577"/>
          <ac:spMkLst>
            <pc:docMk/>
            <pc:sldMk cId="2477149321" sldId="331"/>
            <ac:spMk id="3" creationId="{C2DD1775-5932-4137-BCFD-21DC5927BCB5}"/>
          </ac:spMkLst>
        </pc:spChg>
        <pc:graphicFrameChg chg="del mod modGraphic">
          <ac:chgData name="김 경중" userId="e0982fc9908e6909" providerId="LiveId" clId="{790E7078-9E1F-46C5-8C88-4C67AD288F83}" dt="2022-03-22T10:03:02.290" v="84" actId="478"/>
          <ac:graphicFrameMkLst>
            <pc:docMk/>
            <pc:sldMk cId="2477149321" sldId="331"/>
            <ac:graphicFrameMk id="4" creationId="{ABF9980B-DB71-41FB-BCA9-F8C537FE440C}"/>
          </ac:graphicFrameMkLst>
        </pc:graphicFrameChg>
        <pc:graphicFrameChg chg="add mod modGraphic">
          <ac:chgData name="김 경중" userId="e0982fc9908e6909" providerId="LiveId" clId="{790E7078-9E1F-46C5-8C88-4C67AD288F83}" dt="2022-03-22T10:22:41.553" v="188" actId="20577"/>
          <ac:graphicFrameMkLst>
            <pc:docMk/>
            <pc:sldMk cId="2477149321" sldId="331"/>
            <ac:graphicFrameMk id="5" creationId="{8E211279-A1D5-4DCB-B5F4-A964D371A737}"/>
          </ac:graphicFrameMkLst>
        </pc:graphicFrameChg>
      </pc:sldChg>
      <pc:sldChg chg="addSp modSp new mod">
        <pc:chgData name="김 경중" userId="e0982fc9908e6909" providerId="LiveId" clId="{790E7078-9E1F-46C5-8C88-4C67AD288F83}" dt="2022-03-23T10:17:06.213" v="2906" actId="1076"/>
        <pc:sldMkLst>
          <pc:docMk/>
          <pc:sldMk cId="3281477069" sldId="332"/>
        </pc:sldMkLst>
        <pc:spChg chg="mod">
          <ac:chgData name="김 경중" userId="e0982fc9908e6909" providerId="LiveId" clId="{790E7078-9E1F-46C5-8C88-4C67AD288F83}" dt="2022-03-22T11:51:37.384" v="373" actId="20577"/>
          <ac:spMkLst>
            <pc:docMk/>
            <pc:sldMk cId="3281477069" sldId="332"/>
            <ac:spMk id="2" creationId="{86A2F5D5-F239-4A82-9016-E73B8D2CA4B1}"/>
          </ac:spMkLst>
        </pc:spChg>
        <pc:spChg chg="mod">
          <ac:chgData name="김 경중" userId="e0982fc9908e6909" providerId="LiveId" clId="{790E7078-9E1F-46C5-8C88-4C67AD288F83}" dt="2022-03-22T12:02:16.900" v="649"/>
          <ac:spMkLst>
            <pc:docMk/>
            <pc:sldMk cId="3281477069" sldId="332"/>
            <ac:spMk id="3" creationId="{0C91D458-BFB5-47A7-AB39-75E4B84035CC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4" creationId="{A2F3A36A-E8EB-4739-B277-592460892715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5" creationId="{2741AE74-6D6D-418E-8757-57C71F701EBB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6" creationId="{89D00246-F8F8-4230-A27A-C2381BF6C0B7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7" creationId="{BDFD37BF-BD14-4676-975E-B32E088BD99B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8" creationId="{6182A853-87A0-4273-90A7-44B4F97FFAAD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9" creationId="{FD9305D1-E674-4D6C-A202-D9E9734D8EDA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10" creationId="{24EF1AF7-652C-4C93-B4B5-8339F47B4477}"/>
          </ac:spMkLst>
        </pc:spChg>
        <pc:spChg chg="add mod">
          <ac:chgData name="김 경중" userId="e0982fc9908e6909" providerId="LiveId" clId="{790E7078-9E1F-46C5-8C88-4C67AD288F83}" dt="2022-03-23T10:17:06.213" v="2906" actId="1076"/>
          <ac:spMkLst>
            <pc:docMk/>
            <pc:sldMk cId="3281477069" sldId="332"/>
            <ac:spMk id="11" creationId="{E26B9E26-4E56-49B0-AB03-2229B4647A20}"/>
          </ac:spMkLst>
        </pc:spChg>
      </pc:sldChg>
      <pc:sldChg chg="addSp delSp modSp new mod addCm delCm">
        <pc:chgData name="김 경중" userId="e0982fc9908e6909" providerId="LiveId" clId="{790E7078-9E1F-46C5-8C88-4C67AD288F83}" dt="2022-03-23T05:45:32.222" v="830" actId="14100"/>
        <pc:sldMkLst>
          <pc:docMk/>
          <pc:sldMk cId="623444123" sldId="333"/>
        </pc:sldMkLst>
        <pc:spChg chg="mod">
          <ac:chgData name="김 경중" userId="e0982fc9908e6909" providerId="LiveId" clId="{790E7078-9E1F-46C5-8C88-4C67AD288F83}" dt="2022-03-22T12:39:30.755" v="705" actId="20577"/>
          <ac:spMkLst>
            <pc:docMk/>
            <pc:sldMk cId="623444123" sldId="333"/>
            <ac:spMk id="2" creationId="{A0D4F98C-8ECF-4CD7-A5B2-B6D4587E691E}"/>
          </ac:spMkLst>
        </pc:spChg>
        <pc:spChg chg="del">
          <ac:chgData name="김 경중" userId="e0982fc9908e6909" providerId="LiveId" clId="{790E7078-9E1F-46C5-8C88-4C67AD288F83}" dt="2022-03-22T12:38:53.142" v="689" actId="478"/>
          <ac:spMkLst>
            <pc:docMk/>
            <pc:sldMk cId="623444123" sldId="333"/>
            <ac:spMk id="3" creationId="{D06FA495-1CF7-4A02-AD1D-156322267FC8}"/>
          </ac:spMkLst>
        </pc:spChg>
        <pc:spChg chg="add mod">
          <ac:chgData name="김 경중" userId="e0982fc9908e6909" providerId="LiveId" clId="{790E7078-9E1F-46C5-8C88-4C67AD288F83}" dt="2022-03-22T12:43:31.941" v="737" actId="255"/>
          <ac:spMkLst>
            <pc:docMk/>
            <pc:sldMk cId="623444123" sldId="333"/>
            <ac:spMk id="4" creationId="{3B0E15A8-557B-41AD-BD17-15430CAF61CB}"/>
          </ac:spMkLst>
        </pc:spChg>
        <pc:spChg chg="add mod">
          <ac:chgData name="김 경중" userId="e0982fc9908e6909" providerId="LiveId" clId="{790E7078-9E1F-46C5-8C88-4C67AD288F83}" dt="2022-03-22T12:43:38.426" v="739" actId="20577"/>
          <ac:spMkLst>
            <pc:docMk/>
            <pc:sldMk cId="623444123" sldId="333"/>
            <ac:spMk id="5" creationId="{5AD9573C-3713-47D6-8C21-4830A1658E5B}"/>
          </ac:spMkLst>
        </pc:spChg>
        <pc:spChg chg="add mod">
          <ac:chgData name="김 경중" userId="e0982fc9908e6909" providerId="LiveId" clId="{790E7078-9E1F-46C5-8C88-4C67AD288F83}" dt="2022-03-22T12:43:50.782" v="742" actId="20577"/>
          <ac:spMkLst>
            <pc:docMk/>
            <pc:sldMk cId="623444123" sldId="333"/>
            <ac:spMk id="6" creationId="{0BA46162-93D9-485F-8B46-8A29B3C342F0}"/>
          </ac:spMkLst>
        </pc:spChg>
        <pc:spChg chg="add mod">
          <ac:chgData name="김 경중" userId="e0982fc9908e6909" providerId="LiveId" clId="{790E7078-9E1F-46C5-8C88-4C67AD288F83}" dt="2022-03-22T12:43:54.593" v="744" actId="20577"/>
          <ac:spMkLst>
            <pc:docMk/>
            <pc:sldMk cId="623444123" sldId="333"/>
            <ac:spMk id="7" creationId="{A24AFED0-57B0-443F-BEF6-AF5580621148}"/>
          </ac:spMkLst>
        </pc:spChg>
        <pc:spChg chg="add mod">
          <ac:chgData name="김 경중" userId="e0982fc9908e6909" providerId="LiveId" clId="{790E7078-9E1F-46C5-8C88-4C67AD288F83}" dt="2022-03-22T12:44:02.093" v="747" actId="20577"/>
          <ac:spMkLst>
            <pc:docMk/>
            <pc:sldMk cId="623444123" sldId="333"/>
            <ac:spMk id="8" creationId="{1C51A494-8A9E-4F27-A85A-85DBC5A5B2C0}"/>
          </ac:spMkLst>
        </pc:spChg>
        <pc:spChg chg="add mod">
          <ac:chgData name="김 경중" userId="e0982fc9908e6909" providerId="LiveId" clId="{790E7078-9E1F-46C5-8C88-4C67AD288F83}" dt="2022-03-22T12:44:06.229" v="749" actId="20577"/>
          <ac:spMkLst>
            <pc:docMk/>
            <pc:sldMk cId="623444123" sldId="333"/>
            <ac:spMk id="9" creationId="{D3BE699F-5140-47A2-B398-8C2D28C8090C}"/>
          </ac:spMkLst>
        </pc:spChg>
        <pc:spChg chg="add mod">
          <ac:chgData name="김 경중" userId="e0982fc9908e6909" providerId="LiveId" clId="{790E7078-9E1F-46C5-8C88-4C67AD288F83}" dt="2022-03-22T12:44:15.875" v="750" actId="20577"/>
          <ac:spMkLst>
            <pc:docMk/>
            <pc:sldMk cId="623444123" sldId="333"/>
            <ac:spMk id="10" creationId="{6A808921-0E3A-42E1-B1C5-6A385AC987E4}"/>
          </ac:spMkLst>
        </pc:spChg>
        <pc:spChg chg="add mod">
          <ac:chgData name="김 경중" userId="e0982fc9908e6909" providerId="LiveId" clId="{790E7078-9E1F-46C5-8C88-4C67AD288F83}" dt="2022-03-22T12:44:20.318" v="753" actId="20577"/>
          <ac:spMkLst>
            <pc:docMk/>
            <pc:sldMk cId="623444123" sldId="333"/>
            <ac:spMk id="11" creationId="{8F6E208D-016C-4064-B516-DE91835AEEB6}"/>
          </ac:spMkLst>
        </pc:spChg>
        <pc:spChg chg="add mod">
          <ac:chgData name="김 경중" userId="e0982fc9908e6909" providerId="LiveId" clId="{790E7078-9E1F-46C5-8C88-4C67AD288F83}" dt="2022-03-22T12:51:20.362" v="778" actId="207"/>
          <ac:spMkLst>
            <pc:docMk/>
            <pc:sldMk cId="623444123" sldId="333"/>
            <ac:spMk id="12" creationId="{7AEEF535-583C-47CF-BB03-BD20419C1CB8}"/>
          </ac:spMkLst>
        </pc:spChg>
        <pc:spChg chg="add mod">
          <ac:chgData name="김 경중" userId="e0982fc9908e6909" providerId="LiveId" clId="{790E7078-9E1F-46C5-8C88-4C67AD288F83}" dt="2022-03-22T12:47:09.776" v="764" actId="1076"/>
          <ac:spMkLst>
            <pc:docMk/>
            <pc:sldMk cId="623444123" sldId="333"/>
            <ac:spMk id="13" creationId="{7ECA75DE-61D6-4697-AB43-9368AAD91803}"/>
          </ac:spMkLst>
        </pc:spChg>
        <pc:spChg chg="add mod">
          <ac:chgData name="김 경중" userId="e0982fc9908e6909" providerId="LiveId" clId="{790E7078-9E1F-46C5-8C88-4C67AD288F83}" dt="2022-03-22T12:47:35.992" v="769" actId="1076"/>
          <ac:spMkLst>
            <pc:docMk/>
            <pc:sldMk cId="623444123" sldId="333"/>
            <ac:spMk id="14" creationId="{78D1D255-060C-4C30-A713-03BC51830008}"/>
          </ac:spMkLst>
        </pc:spChg>
        <pc:spChg chg="add mod">
          <ac:chgData name="김 경중" userId="e0982fc9908e6909" providerId="LiveId" clId="{790E7078-9E1F-46C5-8C88-4C67AD288F83}" dt="2022-03-22T12:47:16.249" v="765" actId="1076"/>
          <ac:spMkLst>
            <pc:docMk/>
            <pc:sldMk cId="623444123" sldId="333"/>
            <ac:spMk id="15" creationId="{4F2AF486-DD72-4512-9661-126DCA9720F1}"/>
          </ac:spMkLst>
        </pc:spChg>
        <pc:spChg chg="add mod">
          <ac:chgData name="김 경중" userId="e0982fc9908e6909" providerId="LiveId" clId="{790E7078-9E1F-46C5-8C88-4C67AD288F83}" dt="2022-03-22T12:47:35.992" v="769" actId="1076"/>
          <ac:spMkLst>
            <pc:docMk/>
            <pc:sldMk cId="623444123" sldId="333"/>
            <ac:spMk id="16" creationId="{82B64FA9-36C2-4FBC-8221-88F548C6BF44}"/>
          </ac:spMkLst>
        </pc:spChg>
        <pc:spChg chg="add mod">
          <ac:chgData name="김 경중" userId="e0982fc9908e6909" providerId="LiveId" clId="{790E7078-9E1F-46C5-8C88-4C67AD288F83}" dt="2022-03-22T12:47:20.173" v="766" actId="1076"/>
          <ac:spMkLst>
            <pc:docMk/>
            <pc:sldMk cId="623444123" sldId="333"/>
            <ac:spMk id="17" creationId="{2588700C-7715-4841-878A-7A7FDB3ED6BB}"/>
          </ac:spMkLst>
        </pc:spChg>
        <pc:spChg chg="add mod">
          <ac:chgData name="김 경중" userId="e0982fc9908e6909" providerId="LiveId" clId="{790E7078-9E1F-46C5-8C88-4C67AD288F83}" dt="2022-03-22T12:46:18.225" v="763" actId="1076"/>
          <ac:spMkLst>
            <pc:docMk/>
            <pc:sldMk cId="623444123" sldId="333"/>
            <ac:spMk id="18" creationId="{87899E05-547C-42EB-8390-85343B61DA8F}"/>
          </ac:spMkLst>
        </pc:spChg>
        <pc:spChg chg="add mod">
          <ac:chgData name="김 경중" userId="e0982fc9908e6909" providerId="LiveId" clId="{790E7078-9E1F-46C5-8C88-4C67AD288F83}" dt="2022-03-22T12:47:35.992" v="769" actId="1076"/>
          <ac:spMkLst>
            <pc:docMk/>
            <pc:sldMk cId="623444123" sldId="333"/>
            <ac:spMk id="19" creationId="{8078C0AD-96EC-4398-9F72-C61EE88DB919}"/>
          </ac:spMkLst>
        </pc:spChg>
        <pc:spChg chg="add mod">
          <ac:chgData name="김 경중" userId="e0982fc9908e6909" providerId="LiveId" clId="{790E7078-9E1F-46C5-8C88-4C67AD288F83}" dt="2022-03-22T12:48:07.339" v="772" actId="1076"/>
          <ac:spMkLst>
            <pc:docMk/>
            <pc:sldMk cId="623444123" sldId="333"/>
            <ac:spMk id="20" creationId="{F3381CEA-9345-4139-9F02-0335D5070937}"/>
          </ac:spMkLst>
        </pc:spChg>
        <pc:spChg chg="add mod">
          <ac:chgData name="김 경중" userId="e0982fc9908e6909" providerId="LiveId" clId="{790E7078-9E1F-46C5-8C88-4C67AD288F83}" dt="2022-03-22T12:48:07.339" v="772" actId="1076"/>
          <ac:spMkLst>
            <pc:docMk/>
            <pc:sldMk cId="623444123" sldId="333"/>
            <ac:spMk id="21" creationId="{084403E8-0186-4A96-B065-9FE6D5F13EE9}"/>
          </ac:spMkLst>
        </pc:spChg>
        <pc:spChg chg="add mod">
          <ac:chgData name="김 경중" userId="e0982fc9908e6909" providerId="LiveId" clId="{790E7078-9E1F-46C5-8C88-4C67AD288F83}" dt="2022-03-22T12:48:07.339" v="772" actId="1076"/>
          <ac:spMkLst>
            <pc:docMk/>
            <pc:sldMk cId="623444123" sldId="333"/>
            <ac:spMk id="22" creationId="{AD8813C7-8E52-41C8-9B97-7556B8BB4AD6}"/>
          </ac:spMkLst>
        </pc:spChg>
        <pc:spChg chg="add mod">
          <ac:chgData name="김 경중" userId="e0982fc9908e6909" providerId="LiveId" clId="{790E7078-9E1F-46C5-8C88-4C67AD288F83}" dt="2022-03-22T12:51:29.890" v="779" actId="207"/>
          <ac:spMkLst>
            <pc:docMk/>
            <pc:sldMk cId="623444123" sldId="333"/>
            <ac:spMk id="23" creationId="{9EC126D1-CF52-48E1-B320-8CD3881668E7}"/>
          </ac:spMkLst>
        </pc:spChg>
        <pc:spChg chg="add mod">
          <ac:chgData name="김 경중" userId="e0982fc9908e6909" providerId="LiveId" clId="{790E7078-9E1F-46C5-8C88-4C67AD288F83}" dt="2022-03-22T12:50:55.859" v="777" actId="1076"/>
          <ac:spMkLst>
            <pc:docMk/>
            <pc:sldMk cId="623444123" sldId="333"/>
            <ac:spMk id="24" creationId="{50153059-3240-48D2-B686-91464A9A70EA}"/>
          </ac:spMkLst>
        </pc:spChg>
        <pc:spChg chg="add mod">
          <ac:chgData name="김 경중" userId="e0982fc9908e6909" providerId="LiveId" clId="{790E7078-9E1F-46C5-8C88-4C67AD288F83}" dt="2022-03-22T12:50:49.538" v="776" actId="1076"/>
          <ac:spMkLst>
            <pc:docMk/>
            <pc:sldMk cId="623444123" sldId="333"/>
            <ac:spMk id="25" creationId="{61E3365E-1F7A-47CC-8EF7-312615E65F39}"/>
          </ac:spMkLst>
        </pc:spChg>
        <pc:spChg chg="add mod">
          <ac:chgData name="김 경중" userId="e0982fc9908e6909" providerId="LiveId" clId="{790E7078-9E1F-46C5-8C88-4C67AD288F83}" dt="2022-03-22T12:56:51.296" v="816" actId="20577"/>
          <ac:spMkLst>
            <pc:docMk/>
            <pc:sldMk cId="623444123" sldId="333"/>
            <ac:spMk id="26" creationId="{1085B82B-6DD9-4AD6-A7F5-4B8B8486FB2D}"/>
          </ac:spMkLst>
        </pc:spChg>
        <pc:spChg chg="add mod">
          <ac:chgData name="김 경중" userId="e0982fc9908e6909" providerId="LiveId" clId="{790E7078-9E1F-46C5-8C88-4C67AD288F83}" dt="2022-03-22T12:52:37.123" v="790" actId="1076"/>
          <ac:spMkLst>
            <pc:docMk/>
            <pc:sldMk cId="623444123" sldId="333"/>
            <ac:spMk id="27" creationId="{F9111AE7-539F-44A0-8A07-3AC793CF8349}"/>
          </ac:spMkLst>
        </pc:spChg>
        <pc:spChg chg="add mod">
          <ac:chgData name="김 경중" userId="e0982fc9908e6909" providerId="LiveId" clId="{790E7078-9E1F-46C5-8C88-4C67AD288F83}" dt="2022-03-22T12:52:37.123" v="790" actId="1076"/>
          <ac:spMkLst>
            <pc:docMk/>
            <pc:sldMk cId="623444123" sldId="333"/>
            <ac:spMk id="28" creationId="{518EF93F-EF63-4DC8-A1EB-B3F014F0C026}"/>
          </ac:spMkLst>
        </pc:spChg>
        <pc:spChg chg="add mod">
          <ac:chgData name="김 경중" userId="e0982fc9908e6909" providerId="LiveId" clId="{790E7078-9E1F-46C5-8C88-4C67AD288F83}" dt="2022-03-22T12:52:37.123" v="790" actId="1076"/>
          <ac:spMkLst>
            <pc:docMk/>
            <pc:sldMk cId="623444123" sldId="333"/>
            <ac:spMk id="29" creationId="{B5B5D8AE-4550-422B-9B4C-614C69E0375B}"/>
          </ac:spMkLst>
        </pc:spChg>
        <pc:cxnChg chg="add mod">
          <ac:chgData name="김 경중" userId="e0982fc9908e6909" providerId="LiveId" clId="{790E7078-9E1F-46C5-8C88-4C67AD288F83}" dt="2022-03-22T12:53:09.909" v="795" actId="692"/>
          <ac:cxnSpMkLst>
            <pc:docMk/>
            <pc:sldMk cId="623444123" sldId="333"/>
            <ac:cxnSpMk id="31" creationId="{DCDE1A12-3070-4141-9BDA-B4B44166C50A}"/>
          </ac:cxnSpMkLst>
        </pc:cxnChg>
        <pc:cxnChg chg="add mod">
          <ac:chgData name="김 경중" userId="e0982fc9908e6909" providerId="LiveId" clId="{790E7078-9E1F-46C5-8C88-4C67AD288F83}" dt="2022-03-22T12:53:20.044" v="798" actId="14100"/>
          <ac:cxnSpMkLst>
            <pc:docMk/>
            <pc:sldMk cId="623444123" sldId="333"/>
            <ac:cxnSpMk id="32" creationId="{E0022219-6621-4497-94A5-A77D89204B23}"/>
          </ac:cxnSpMkLst>
        </pc:cxnChg>
        <pc:cxnChg chg="add mod">
          <ac:chgData name="김 경중" userId="e0982fc9908e6909" providerId="LiveId" clId="{790E7078-9E1F-46C5-8C88-4C67AD288F83}" dt="2022-03-22T12:53:31.579" v="801" actId="14100"/>
          <ac:cxnSpMkLst>
            <pc:docMk/>
            <pc:sldMk cId="623444123" sldId="333"/>
            <ac:cxnSpMk id="35" creationId="{439C29FE-0B73-4BAB-8D0A-1B93DC27E9D5}"/>
          </ac:cxnSpMkLst>
        </pc:cxnChg>
        <pc:cxnChg chg="add mod">
          <ac:chgData name="김 경중" userId="e0982fc9908e6909" providerId="LiveId" clId="{790E7078-9E1F-46C5-8C88-4C67AD288F83}" dt="2022-03-23T05:45:06.281" v="820" actId="692"/>
          <ac:cxnSpMkLst>
            <pc:docMk/>
            <pc:sldMk cId="623444123" sldId="333"/>
            <ac:cxnSpMk id="36" creationId="{6337612C-0A5F-4C46-BAFF-DEBF4D05752E}"/>
          </ac:cxnSpMkLst>
        </pc:cxnChg>
        <pc:cxnChg chg="add mod">
          <ac:chgData name="김 경중" userId="e0982fc9908e6909" providerId="LiveId" clId="{790E7078-9E1F-46C5-8C88-4C67AD288F83}" dt="2022-03-22T12:53:39.709" v="804" actId="14100"/>
          <ac:cxnSpMkLst>
            <pc:docMk/>
            <pc:sldMk cId="623444123" sldId="333"/>
            <ac:cxnSpMk id="38" creationId="{47E85878-081D-4C78-85CE-1A2950F909C8}"/>
          </ac:cxnSpMkLst>
        </pc:cxnChg>
        <pc:cxnChg chg="add mod">
          <ac:chgData name="김 경중" userId="e0982fc9908e6909" providerId="LiveId" clId="{790E7078-9E1F-46C5-8C88-4C67AD288F83}" dt="2022-03-23T05:45:14.418" v="823" actId="14100"/>
          <ac:cxnSpMkLst>
            <pc:docMk/>
            <pc:sldMk cId="623444123" sldId="333"/>
            <ac:cxnSpMk id="39" creationId="{665088F8-B2A8-494F-8EB6-49A716894C80}"/>
          </ac:cxnSpMkLst>
        </pc:cxnChg>
        <pc:cxnChg chg="add mod">
          <ac:chgData name="김 경중" userId="e0982fc9908e6909" providerId="LiveId" clId="{790E7078-9E1F-46C5-8C88-4C67AD288F83}" dt="2022-03-22T12:53:45.896" v="807" actId="14100"/>
          <ac:cxnSpMkLst>
            <pc:docMk/>
            <pc:sldMk cId="623444123" sldId="333"/>
            <ac:cxnSpMk id="41" creationId="{6611690A-786E-45AB-BAA7-C3DB5131750A}"/>
          </ac:cxnSpMkLst>
        </pc:cxnChg>
        <pc:cxnChg chg="add mod">
          <ac:chgData name="김 경중" userId="e0982fc9908e6909" providerId="LiveId" clId="{790E7078-9E1F-46C5-8C88-4C67AD288F83}" dt="2022-03-23T05:45:24.437" v="827" actId="14100"/>
          <ac:cxnSpMkLst>
            <pc:docMk/>
            <pc:sldMk cId="623444123" sldId="333"/>
            <ac:cxnSpMk id="42" creationId="{BDED2A11-0013-4671-B61D-5B50F888CE0A}"/>
          </ac:cxnSpMkLst>
        </pc:cxnChg>
        <pc:cxnChg chg="add mod">
          <ac:chgData name="김 경중" userId="e0982fc9908e6909" providerId="LiveId" clId="{790E7078-9E1F-46C5-8C88-4C67AD288F83}" dt="2022-03-22T12:53:52.415" v="810" actId="14100"/>
          <ac:cxnSpMkLst>
            <pc:docMk/>
            <pc:sldMk cId="623444123" sldId="333"/>
            <ac:cxnSpMk id="44" creationId="{A6739E88-DA7D-48E6-91E1-6325048AE92E}"/>
          </ac:cxnSpMkLst>
        </pc:cxnChg>
        <pc:cxnChg chg="add mod">
          <ac:chgData name="김 경중" userId="e0982fc9908e6909" providerId="LiveId" clId="{790E7078-9E1F-46C5-8C88-4C67AD288F83}" dt="2022-03-22T12:53:59.006" v="813" actId="14100"/>
          <ac:cxnSpMkLst>
            <pc:docMk/>
            <pc:sldMk cId="623444123" sldId="333"/>
            <ac:cxnSpMk id="46" creationId="{414D3E22-A8B5-41C3-A6B9-5FDB2CD0F56E}"/>
          </ac:cxnSpMkLst>
        </pc:cxnChg>
        <pc:cxnChg chg="add mod">
          <ac:chgData name="김 경중" userId="e0982fc9908e6909" providerId="LiveId" clId="{790E7078-9E1F-46C5-8C88-4C67AD288F83}" dt="2022-03-23T05:45:32.222" v="830" actId="14100"/>
          <ac:cxnSpMkLst>
            <pc:docMk/>
            <pc:sldMk cId="623444123" sldId="333"/>
            <ac:cxnSpMk id="47" creationId="{BFACB099-FF25-4A2C-AFE9-9CD97152F363}"/>
          </ac:cxnSpMkLst>
        </pc:cxnChg>
      </pc:sldChg>
      <pc:sldChg chg="add">
        <pc:chgData name="김 경중" userId="e0982fc9908e6909" providerId="LiveId" clId="{790E7078-9E1F-46C5-8C88-4C67AD288F83}" dt="2022-03-23T06:11:36.872" v="1572"/>
        <pc:sldMkLst>
          <pc:docMk/>
          <pc:sldMk cId="2125394994" sldId="334"/>
        </pc:sldMkLst>
      </pc:sldChg>
      <pc:sldChg chg="modSp new del mod">
        <pc:chgData name="김 경중" userId="e0982fc9908e6909" providerId="LiveId" clId="{790E7078-9E1F-46C5-8C88-4C67AD288F83}" dt="2022-03-23T06:11:27.584" v="1571" actId="2696"/>
        <pc:sldMkLst>
          <pc:docMk/>
          <pc:sldMk cId="3768236934" sldId="334"/>
        </pc:sldMkLst>
        <pc:spChg chg="mod">
          <ac:chgData name="김 경중" userId="e0982fc9908e6909" providerId="LiveId" clId="{790E7078-9E1F-46C5-8C88-4C67AD288F83}" dt="2022-03-23T05:51:45.996" v="835" actId="20577"/>
          <ac:spMkLst>
            <pc:docMk/>
            <pc:sldMk cId="3768236934" sldId="334"/>
            <ac:spMk id="2" creationId="{50E2E568-CCA8-42E5-A46A-8493E3C58177}"/>
          </ac:spMkLst>
        </pc:spChg>
        <pc:spChg chg="mod">
          <ac:chgData name="김 경중" userId="e0982fc9908e6909" providerId="LiveId" clId="{790E7078-9E1F-46C5-8C88-4C67AD288F83}" dt="2022-03-23T06:10:03.021" v="1570"/>
          <ac:spMkLst>
            <pc:docMk/>
            <pc:sldMk cId="3768236934" sldId="334"/>
            <ac:spMk id="3" creationId="{12C9988E-F8AE-4296-BCF0-B24B6B4693C5}"/>
          </ac:spMkLst>
        </pc:spChg>
      </pc:sldChg>
      <pc:sldChg chg="addSp modSp new mod">
        <pc:chgData name="김 경중" userId="e0982fc9908e6909" providerId="LiveId" clId="{790E7078-9E1F-46C5-8C88-4C67AD288F83}" dt="2022-03-23T08:28:15.597" v="1812" actId="1076"/>
        <pc:sldMkLst>
          <pc:docMk/>
          <pc:sldMk cId="1372994187" sldId="335"/>
        </pc:sldMkLst>
        <pc:spChg chg="mod">
          <ac:chgData name="김 경중" userId="e0982fc9908e6909" providerId="LiveId" clId="{790E7078-9E1F-46C5-8C88-4C67AD288F83}" dt="2022-03-23T08:19:52.246" v="1606"/>
          <ac:spMkLst>
            <pc:docMk/>
            <pc:sldMk cId="1372994187" sldId="335"/>
            <ac:spMk id="2" creationId="{547E288B-563D-4B59-9377-1A407B01C51C}"/>
          </ac:spMkLst>
        </pc:spChg>
        <pc:spChg chg="mod">
          <ac:chgData name="김 경중" userId="e0982fc9908e6909" providerId="LiveId" clId="{790E7078-9E1F-46C5-8C88-4C67AD288F83}" dt="2022-03-23T08:28:03.711" v="1810"/>
          <ac:spMkLst>
            <pc:docMk/>
            <pc:sldMk cId="1372994187" sldId="335"/>
            <ac:spMk id="3" creationId="{73D4E63F-E04C-45AE-B106-F3609E459032}"/>
          </ac:spMkLst>
        </pc:spChg>
        <pc:spChg chg="add mod">
          <ac:chgData name="김 경중" userId="e0982fc9908e6909" providerId="LiveId" clId="{790E7078-9E1F-46C5-8C88-4C67AD288F83}" dt="2022-03-23T08:28:15.597" v="1812" actId="1076"/>
          <ac:spMkLst>
            <pc:docMk/>
            <pc:sldMk cId="1372994187" sldId="335"/>
            <ac:spMk id="7" creationId="{4F2AD0A5-7DA4-4C4B-9683-44DC2B09F28D}"/>
          </ac:spMkLst>
        </pc:spChg>
        <pc:picChg chg="add mod">
          <ac:chgData name="김 경중" userId="e0982fc9908e6909" providerId="LiveId" clId="{790E7078-9E1F-46C5-8C88-4C67AD288F83}" dt="2022-03-23T08:21:49.620" v="1659" actId="1076"/>
          <ac:picMkLst>
            <pc:docMk/>
            <pc:sldMk cId="1372994187" sldId="335"/>
            <ac:picMk id="5" creationId="{72FDD043-8F3C-433C-B85D-85A79829D4AB}"/>
          </ac:picMkLst>
        </pc:picChg>
        <pc:picChg chg="add mod">
          <ac:chgData name="김 경중" userId="e0982fc9908e6909" providerId="LiveId" clId="{790E7078-9E1F-46C5-8C88-4C67AD288F83}" dt="2022-03-23T08:28:06.037" v="1811" actId="1076"/>
          <ac:picMkLst>
            <pc:docMk/>
            <pc:sldMk cId="1372994187" sldId="335"/>
            <ac:picMk id="6" creationId="{4D61BA08-5E8E-41E4-B68E-8281B3D209A5}"/>
          </ac:picMkLst>
        </pc:picChg>
      </pc:sldChg>
      <pc:sldChg chg="addSp modSp new mod">
        <pc:chgData name="김 경중" userId="e0982fc9908e6909" providerId="LiveId" clId="{790E7078-9E1F-46C5-8C88-4C67AD288F83}" dt="2022-03-23T08:48:39.697" v="2507"/>
        <pc:sldMkLst>
          <pc:docMk/>
          <pc:sldMk cId="3534997376" sldId="336"/>
        </pc:sldMkLst>
        <pc:spChg chg="mod">
          <ac:chgData name="김 경중" userId="e0982fc9908e6909" providerId="LiveId" clId="{790E7078-9E1F-46C5-8C88-4C67AD288F83}" dt="2022-03-23T08:30:01.215" v="1848"/>
          <ac:spMkLst>
            <pc:docMk/>
            <pc:sldMk cId="3534997376" sldId="336"/>
            <ac:spMk id="2" creationId="{461C461B-2890-4132-BBC7-7F18CB08E294}"/>
          </ac:spMkLst>
        </pc:spChg>
        <pc:spChg chg="mod">
          <ac:chgData name="김 경중" userId="e0982fc9908e6909" providerId="LiveId" clId="{790E7078-9E1F-46C5-8C88-4C67AD288F83}" dt="2022-03-23T08:48:39.697" v="2507"/>
          <ac:spMkLst>
            <pc:docMk/>
            <pc:sldMk cId="3534997376" sldId="336"/>
            <ac:spMk id="3" creationId="{6C6450EC-66CB-4803-89C9-4048C25665F7}"/>
          </ac:spMkLst>
        </pc:spChg>
        <pc:picChg chg="add mod">
          <ac:chgData name="김 경중" userId="e0982fc9908e6909" providerId="LiveId" clId="{790E7078-9E1F-46C5-8C88-4C67AD288F83}" dt="2022-03-23T08:47:45.354" v="2472" actId="1076"/>
          <ac:picMkLst>
            <pc:docMk/>
            <pc:sldMk cId="3534997376" sldId="336"/>
            <ac:picMk id="5" creationId="{D6FEB8C2-DAEA-4222-9FC2-C8E6377A93DD}"/>
          </ac:picMkLst>
        </pc:picChg>
      </pc:sldChg>
      <pc:sldChg chg="addSp modSp new mod">
        <pc:chgData name="김 경중" userId="e0982fc9908e6909" providerId="LiveId" clId="{790E7078-9E1F-46C5-8C88-4C67AD288F83}" dt="2022-03-23T08:43:10.444" v="2408"/>
        <pc:sldMkLst>
          <pc:docMk/>
          <pc:sldMk cId="2296918001" sldId="337"/>
        </pc:sldMkLst>
        <pc:spChg chg="mod">
          <ac:chgData name="김 경중" userId="e0982fc9908e6909" providerId="LiveId" clId="{790E7078-9E1F-46C5-8C88-4C67AD288F83}" dt="2022-03-23T08:41:40.529" v="2230" actId="20577"/>
          <ac:spMkLst>
            <pc:docMk/>
            <pc:sldMk cId="2296918001" sldId="337"/>
            <ac:spMk id="2" creationId="{55B88FAF-4F0E-46C4-99E9-3B3F6134FC47}"/>
          </ac:spMkLst>
        </pc:spChg>
        <pc:spChg chg="mod">
          <ac:chgData name="김 경중" userId="e0982fc9908e6909" providerId="LiveId" clId="{790E7078-9E1F-46C5-8C88-4C67AD288F83}" dt="2022-03-23T08:43:10.444" v="2408"/>
          <ac:spMkLst>
            <pc:docMk/>
            <pc:sldMk cId="2296918001" sldId="337"/>
            <ac:spMk id="3" creationId="{825B24F2-421A-416F-BB90-22002DE798FB}"/>
          </ac:spMkLst>
        </pc:spChg>
        <pc:picChg chg="add mod">
          <ac:chgData name="김 경중" userId="e0982fc9908e6909" providerId="LiveId" clId="{790E7078-9E1F-46C5-8C88-4C67AD288F83}" dt="2022-03-23T08:43:06.541" v="2402" actId="1076"/>
          <ac:picMkLst>
            <pc:docMk/>
            <pc:sldMk cId="2296918001" sldId="337"/>
            <ac:picMk id="4" creationId="{9CD664F6-F2CA-4281-84FC-AD139921B52E}"/>
          </ac:picMkLst>
        </pc:picChg>
      </pc:sldChg>
      <pc:sldChg chg="addSp delSp modSp new mod ord">
        <pc:chgData name="김 경중" userId="e0982fc9908e6909" providerId="LiveId" clId="{790E7078-9E1F-46C5-8C88-4C67AD288F83}" dt="2022-03-23T08:59:30.353" v="2904"/>
        <pc:sldMkLst>
          <pc:docMk/>
          <pc:sldMk cId="2222206460" sldId="338"/>
        </pc:sldMkLst>
        <pc:spChg chg="mod">
          <ac:chgData name="김 경중" userId="e0982fc9908e6909" providerId="LiveId" clId="{790E7078-9E1F-46C5-8C88-4C67AD288F83}" dt="2022-03-23T08:59:19.786" v="2902"/>
          <ac:spMkLst>
            <pc:docMk/>
            <pc:sldMk cId="2222206460" sldId="338"/>
            <ac:spMk id="2" creationId="{09E62EE0-C619-41E4-88A0-97EE446E4B60}"/>
          </ac:spMkLst>
        </pc:spChg>
        <pc:spChg chg="mod">
          <ac:chgData name="김 경중" userId="e0982fc9908e6909" providerId="LiveId" clId="{790E7078-9E1F-46C5-8C88-4C67AD288F83}" dt="2022-03-23T08:58:38.422" v="2888" actId="20577"/>
          <ac:spMkLst>
            <pc:docMk/>
            <pc:sldMk cId="2222206460" sldId="338"/>
            <ac:spMk id="3" creationId="{BCBF57CD-8E86-46FF-BCE6-C30FB0BE3134}"/>
          </ac:spMkLst>
        </pc:spChg>
        <pc:spChg chg="add del mod">
          <ac:chgData name="김 경중" userId="e0982fc9908e6909" providerId="LiveId" clId="{790E7078-9E1F-46C5-8C88-4C67AD288F83}" dt="2022-03-23T08:57:15.692" v="2886" actId="478"/>
          <ac:spMkLst>
            <pc:docMk/>
            <pc:sldMk cId="2222206460" sldId="338"/>
            <ac:spMk id="4" creationId="{7325BDF0-3C01-4548-90C7-E95E8102BFBB}"/>
          </ac:spMkLst>
        </pc:spChg>
        <pc:spChg chg="add del mod">
          <ac:chgData name="김 경중" userId="e0982fc9908e6909" providerId="LiveId" clId="{790E7078-9E1F-46C5-8C88-4C67AD288F83}" dt="2022-03-23T08:57:16.900" v="2887" actId="478"/>
          <ac:spMkLst>
            <pc:docMk/>
            <pc:sldMk cId="2222206460" sldId="338"/>
            <ac:spMk id="5" creationId="{79BFBE3A-502A-4A65-B72F-BD7B8EC75F89}"/>
          </ac:spMkLst>
        </pc:spChg>
      </pc:sldChg>
    </pc:docChg>
  </pc:docChgLst>
  <pc:docChgLst>
    <pc:chgData name="김 경중" userId="e0982fc9908e6909" providerId="LiveId" clId="{CB61F0D5-BD81-4CEF-B9D0-33C9C025F36A}"/>
    <pc:docChg chg="undo custSel addSld delSld modSld sldOrd">
      <pc:chgData name="김 경중" userId="e0982fc9908e6909" providerId="LiveId" clId="{CB61F0D5-BD81-4CEF-B9D0-33C9C025F36A}" dt="2022-03-29T09:35:21.819" v="8465" actId="47"/>
      <pc:docMkLst>
        <pc:docMk/>
      </pc:docMkLst>
      <pc:sldChg chg="del">
        <pc:chgData name="김 경중" userId="e0982fc9908e6909" providerId="LiveId" clId="{CB61F0D5-BD81-4CEF-B9D0-33C9C025F36A}" dt="2022-03-25T06:23:03.960" v="0" actId="47"/>
        <pc:sldMkLst>
          <pc:docMk/>
          <pc:sldMk cId="1258867316" sldId="292"/>
        </pc:sldMkLst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834087290" sldId="293"/>
        </pc:sldMkLst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1078668265" sldId="296"/>
        </pc:sldMkLst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3845165655" sldId="302"/>
        </pc:sldMkLst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1807132136" sldId="304"/>
        </pc:sldMkLst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1026356175" sldId="305"/>
        </pc:sldMkLst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1805214382" sldId="306"/>
        </pc:sldMkLst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2810990752" sldId="310"/>
        </pc:sldMkLst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2978221936" sldId="311"/>
        </pc:sldMkLst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1523008986" sldId="312"/>
        </pc:sldMkLst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2781922637" sldId="320"/>
        </pc:sldMkLst>
      </pc:sldChg>
      <pc:sldChg chg="modSp new del mod">
        <pc:chgData name="김 경중" userId="e0982fc9908e6909" providerId="LiveId" clId="{CB61F0D5-BD81-4CEF-B9D0-33C9C025F36A}" dt="2022-03-29T07:38:12.229" v="6664" actId="47"/>
        <pc:sldMkLst>
          <pc:docMk/>
          <pc:sldMk cId="3723870491" sldId="320"/>
        </pc:sldMkLst>
        <pc:spChg chg="mod">
          <ac:chgData name="김 경중" userId="e0982fc9908e6909" providerId="LiveId" clId="{CB61F0D5-BD81-4CEF-B9D0-33C9C025F36A}" dt="2022-03-25T06:34:32.878" v="41" actId="20577"/>
          <ac:spMkLst>
            <pc:docMk/>
            <pc:sldMk cId="3723870491" sldId="320"/>
            <ac:spMk id="2" creationId="{794A0E7F-D284-4491-B65E-5AA054F34175}"/>
          </ac:spMkLst>
        </pc:spChg>
      </pc:sldChg>
      <pc:sldChg chg="modSp new mod">
        <pc:chgData name="김 경중" userId="e0982fc9908e6909" providerId="LiveId" clId="{CB61F0D5-BD81-4CEF-B9D0-33C9C025F36A}" dt="2022-03-29T03:24:24.117" v="3298" actId="20577"/>
        <pc:sldMkLst>
          <pc:docMk/>
          <pc:sldMk cId="994803537" sldId="321"/>
        </pc:sldMkLst>
        <pc:spChg chg="mod">
          <ac:chgData name="김 경중" userId="e0982fc9908e6909" providerId="LiveId" clId="{CB61F0D5-BD81-4CEF-B9D0-33C9C025F36A}" dt="2022-03-27T08:44:57.575" v="1302" actId="20577"/>
          <ac:spMkLst>
            <pc:docMk/>
            <pc:sldMk cId="994803537" sldId="321"/>
            <ac:spMk id="2" creationId="{C6E3DA2A-E64F-4CBC-8326-75825040D9BB}"/>
          </ac:spMkLst>
        </pc:spChg>
        <pc:spChg chg="mod">
          <ac:chgData name="김 경중" userId="e0982fc9908e6909" providerId="LiveId" clId="{CB61F0D5-BD81-4CEF-B9D0-33C9C025F36A}" dt="2022-03-29T03:24:24.117" v="3298" actId="20577"/>
          <ac:spMkLst>
            <pc:docMk/>
            <pc:sldMk cId="994803537" sldId="321"/>
            <ac:spMk id="3" creationId="{1A2560AC-ED72-41DE-A61E-0EA5FCC0CA34}"/>
          </ac:spMkLst>
        </pc:spChg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3019322049" sldId="322"/>
        </pc:sldMkLst>
      </pc:sldChg>
      <pc:sldChg chg="modSp new mod ord">
        <pc:chgData name="김 경중" userId="e0982fc9908e6909" providerId="LiveId" clId="{CB61F0D5-BD81-4CEF-B9D0-33C9C025F36A}" dt="2022-03-27T09:51:28.066" v="2787"/>
        <pc:sldMkLst>
          <pc:docMk/>
          <pc:sldMk cId="4043745043" sldId="322"/>
        </pc:sldMkLst>
        <pc:spChg chg="mod">
          <ac:chgData name="김 경중" userId="e0982fc9908e6909" providerId="LiveId" clId="{CB61F0D5-BD81-4CEF-B9D0-33C9C025F36A}" dt="2022-03-27T08:43:53.853" v="1208" actId="20577"/>
          <ac:spMkLst>
            <pc:docMk/>
            <pc:sldMk cId="4043745043" sldId="322"/>
            <ac:spMk id="2" creationId="{473B4EAC-3C84-4532-947C-EB776F975E12}"/>
          </ac:spMkLst>
        </pc:spChg>
        <pc:spChg chg="mod">
          <ac:chgData name="김 경중" userId="e0982fc9908e6909" providerId="LiveId" clId="{CB61F0D5-BD81-4CEF-B9D0-33C9C025F36A}" dt="2022-03-27T08:44:07.211" v="1240" actId="20577"/>
          <ac:spMkLst>
            <pc:docMk/>
            <pc:sldMk cId="4043745043" sldId="322"/>
            <ac:spMk id="3" creationId="{EDD23D9C-07B8-4A88-ABD9-B9D715BE8D6D}"/>
          </ac:spMkLst>
        </pc:spChg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1398315309" sldId="323"/>
        </pc:sldMkLst>
      </pc:sldChg>
      <pc:sldChg chg="addSp modSp new mod">
        <pc:chgData name="김 경중" userId="e0982fc9908e6909" providerId="LiveId" clId="{CB61F0D5-BD81-4CEF-B9D0-33C9C025F36A}" dt="2022-03-27T09:54:15.578" v="2853" actId="1076"/>
        <pc:sldMkLst>
          <pc:docMk/>
          <pc:sldMk cId="2288655212" sldId="323"/>
        </pc:sldMkLst>
        <pc:spChg chg="mod">
          <ac:chgData name="김 경중" userId="e0982fc9908e6909" providerId="LiveId" clId="{CB61F0D5-BD81-4CEF-B9D0-33C9C025F36A}" dt="2022-03-25T09:41:33.141" v="340"/>
          <ac:spMkLst>
            <pc:docMk/>
            <pc:sldMk cId="2288655212" sldId="323"/>
            <ac:spMk id="2" creationId="{E74A691F-5E9A-4BA2-89FE-90E296E8B5FA}"/>
          </ac:spMkLst>
        </pc:spChg>
        <pc:spChg chg="mod">
          <ac:chgData name="김 경중" userId="e0982fc9908e6909" providerId="LiveId" clId="{CB61F0D5-BD81-4CEF-B9D0-33C9C025F36A}" dt="2022-03-27T09:54:12.313" v="2852" actId="20577"/>
          <ac:spMkLst>
            <pc:docMk/>
            <pc:sldMk cId="2288655212" sldId="323"/>
            <ac:spMk id="3" creationId="{2F4AB7A7-9CA9-46CA-9A16-71F99A1AD3DB}"/>
          </ac:spMkLst>
        </pc:spChg>
        <pc:picChg chg="add mod">
          <ac:chgData name="김 경중" userId="e0982fc9908e6909" providerId="LiveId" clId="{CB61F0D5-BD81-4CEF-B9D0-33C9C025F36A}" dt="2022-03-27T09:54:15.578" v="2853" actId="1076"/>
          <ac:picMkLst>
            <pc:docMk/>
            <pc:sldMk cId="2288655212" sldId="323"/>
            <ac:picMk id="5" creationId="{0CB234A2-1308-4F42-AC0D-BEE8EFCFDC3E}"/>
          </ac:picMkLst>
        </pc:picChg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2641865491" sldId="324"/>
        </pc:sldMkLst>
      </pc:sldChg>
      <pc:sldChg chg="addSp modSp new mod">
        <pc:chgData name="김 경중" userId="e0982fc9908e6909" providerId="LiveId" clId="{CB61F0D5-BD81-4CEF-B9D0-33C9C025F36A}" dt="2022-03-29T04:17:08.370" v="3871" actId="1076"/>
        <pc:sldMkLst>
          <pc:docMk/>
          <pc:sldMk cId="2669290460" sldId="324"/>
        </pc:sldMkLst>
        <pc:spChg chg="mod">
          <ac:chgData name="김 경중" userId="e0982fc9908e6909" providerId="LiveId" clId="{CB61F0D5-BD81-4CEF-B9D0-33C9C025F36A}" dt="2022-03-25T09:41:45.481" v="376"/>
          <ac:spMkLst>
            <pc:docMk/>
            <pc:sldMk cId="2669290460" sldId="324"/>
            <ac:spMk id="2" creationId="{30E4FE02-E197-4E1B-AA38-353A1EBE0A98}"/>
          </ac:spMkLst>
        </pc:spChg>
        <pc:spChg chg="mod">
          <ac:chgData name="김 경중" userId="e0982fc9908e6909" providerId="LiveId" clId="{CB61F0D5-BD81-4CEF-B9D0-33C9C025F36A}" dt="2022-03-29T04:03:27.839" v="3869" actId="20577"/>
          <ac:spMkLst>
            <pc:docMk/>
            <pc:sldMk cId="2669290460" sldId="324"/>
            <ac:spMk id="3" creationId="{E9B33989-86C7-451B-B669-B1B9632698F0}"/>
          </ac:spMkLst>
        </pc:spChg>
        <pc:picChg chg="add mod">
          <ac:chgData name="김 경중" userId="e0982fc9908e6909" providerId="LiveId" clId="{CB61F0D5-BD81-4CEF-B9D0-33C9C025F36A}" dt="2022-03-29T04:17:08.370" v="3871" actId="1076"/>
          <ac:picMkLst>
            <pc:docMk/>
            <pc:sldMk cId="2669290460" sldId="324"/>
            <ac:picMk id="5" creationId="{95C47F8A-0878-4D13-A462-7FB0E850526A}"/>
          </ac:picMkLst>
        </pc:picChg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2907577495" sldId="325"/>
        </pc:sldMkLst>
      </pc:sldChg>
      <pc:sldChg chg="modSp new mod">
        <pc:chgData name="김 경중" userId="e0982fc9908e6909" providerId="LiveId" clId="{CB61F0D5-BD81-4CEF-B9D0-33C9C025F36A}" dt="2022-03-29T04:44:54.840" v="4428" actId="20577"/>
        <pc:sldMkLst>
          <pc:docMk/>
          <pc:sldMk cId="3044080978" sldId="325"/>
        </pc:sldMkLst>
        <pc:spChg chg="mod">
          <ac:chgData name="김 경중" userId="e0982fc9908e6909" providerId="LiveId" clId="{CB61F0D5-BD81-4CEF-B9D0-33C9C025F36A}" dt="2022-03-29T04:18:42.643" v="3910"/>
          <ac:spMkLst>
            <pc:docMk/>
            <pc:sldMk cId="3044080978" sldId="325"/>
            <ac:spMk id="2" creationId="{5E65954C-4113-4681-9388-CED883E4589D}"/>
          </ac:spMkLst>
        </pc:spChg>
        <pc:spChg chg="mod">
          <ac:chgData name="김 경중" userId="e0982fc9908e6909" providerId="LiveId" clId="{CB61F0D5-BD81-4CEF-B9D0-33C9C025F36A}" dt="2022-03-29T04:44:54.840" v="4428" actId="20577"/>
          <ac:spMkLst>
            <pc:docMk/>
            <pc:sldMk cId="3044080978" sldId="325"/>
            <ac:spMk id="3" creationId="{465C2347-6ECB-4981-A78C-13B6F23ACB5C}"/>
          </ac:spMkLst>
        </pc:spChg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725871154" sldId="326"/>
        </pc:sldMkLst>
      </pc:sldChg>
      <pc:sldChg chg="modSp new del mod">
        <pc:chgData name="김 경중" userId="e0982fc9908e6909" providerId="LiveId" clId="{CB61F0D5-BD81-4CEF-B9D0-33C9C025F36A}" dt="2022-03-29T07:30:46.028" v="6662" actId="47"/>
        <pc:sldMkLst>
          <pc:docMk/>
          <pc:sldMk cId="891179884" sldId="326"/>
        </pc:sldMkLst>
        <pc:spChg chg="mod">
          <ac:chgData name="김 경중" userId="e0982fc9908e6909" providerId="LiveId" clId="{CB61F0D5-BD81-4CEF-B9D0-33C9C025F36A}" dt="2022-03-29T04:39:11.915" v="4379" actId="20577"/>
          <ac:spMkLst>
            <pc:docMk/>
            <pc:sldMk cId="891179884" sldId="326"/>
            <ac:spMk id="2" creationId="{057E9A7B-8C3F-42CA-9F8F-A09434A96F84}"/>
          </ac:spMkLst>
        </pc:spChg>
        <pc:spChg chg="mod">
          <ac:chgData name="김 경중" userId="e0982fc9908e6909" providerId="LiveId" clId="{CB61F0D5-BD81-4CEF-B9D0-33C9C025F36A}" dt="2022-03-25T09:53:35.623" v="675" actId="15"/>
          <ac:spMkLst>
            <pc:docMk/>
            <pc:sldMk cId="891179884" sldId="326"/>
            <ac:spMk id="3" creationId="{A6D813CE-F802-4B69-AE05-5BD80FD42279}"/>
          </ac:spMkLst>
        </pc:spChg>
      </pc:sldChg>
      <pc:sldChg chg="modSp new del mod">
        <pc:chgData name="김 경중" userId="e0982fc9908e6909" providerId="LiveId" clId="{CB61F0D5-BD81-4CEF-B9D0-33C9C025F36A}" dt="2022-03-29T07:30:47.928" v="6663" actId="47"/>
        <pc:sldMkLst>
          <pc:docMk/>
          <pc:sldMk cId="2624970853" sldId="327"/>
        </pc:sldMkLst>
        <pc:spChg chg="mod">
          <ac:chgData name="김 경중" userId="e0982fc9908e6909" providerId="LiveId" clId="{CB61F0D5-BD81-4CEF-B9D0-33C9C025F36A}" dt="2022-03-25T10:02:01.494" v="701"/>
          <ac:spMkLst>
            <pc:docMk/>
            <pc:sldMk cId="2624970853" sldId="327"/>
            <ac:spMk id="2" creationId="{75F807E0-CD3A-40FB-8A2D-9A32830D8E0D}"/>
          </ac:spMkLst>
        </pc:spChg>
        <pc:spChg chg="mod">
          <ac:chgData name="김 경중" userId="e0982fc9908e6909" providerId="LiveId" clId="{CB61F0D5-BD81-4CEF-B9D0-33C9C025F36A}" dt="2022-03-25T10:02:42.712" v="774" actId="15"/>
          <ac:spMkLst>
            <pc:docMk/>
            <pc:sldMk cId="2624970853" sldId="327"/>
            <ac:spMk id="3" creationId="{FDE3555B-22D6-49EA-97C5-8FD5A87CF2BB}"/>
          </ac:spMkLst>
        </pc:spChg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3627381649" sldId="327"/>
        </pc:sldMkLst>
      </pc:sldChg>
      <pc:sldChg chg="modSp new mod">
        <pc:chgData name="김 경중" userId="e0982fc9908e6909" providerId="LiveId" clId="{CB61F0D5-BD81-4CEF-B9D0-33C9C025F36A}" dt="2022-03-29T03:50:36.259" v="3502" actId="20577"/>
        <pc:sldMkLst>
          <pc:docMk/>
          <pc:sldMk cId="1040893026" sldId="328"/>
        </pc:sldMkLst>
        <pc:spChg chg="mod">
          <ac:chgData name="김 경중" userId="e0982fc9908e6909" providerId="LiveId" clId="{CB61F0D5-BD81-4CEF-B9D0-33C9C025F36A}" dt="2022-03-26T12:57:44.155" v="1088" actId="20577"/>
          <ac:spMkLst>
            <pc:docMk/>
            <pc:sldMk cId="1040893026" sldId="328"/>
            <ac:spMk id="2" creationId="{A2C5374E-BC8E-49FD-A6D9-16A6CAE48C7E}"/>
          </ac:spMkLst>
        </pc:spChg>
        <pc:spChg chg="mod">
          <ac:chgData name="김 경중" userId="e0982fc9908e6909" providerId="LiveId" clId="{CB61F0D5-BD81-4CEF-B9D0-33C9C025F36A}" dt="2022-03-29T03:50:36.259" v="3502" actId="20577"/>
          <ac:spMkLst>
            <pc:docMk/>
            <pc:sldMk cId="1040893026" sldId="328"/>
            <ac:spMk id="3" creationId="{F00D3092-8BD0-497C-8625-03C975FA85C7}"/>
          </ac:spMkLst>
        </pc:spChg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3486536109" sldId="328"/>
        </pc:sldMkLst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2191140012" sldId="329"/>
        </pc:sldMkLst>
      </pc:sldChg>
      <pc:sldChg chg="addSp modSp new mod">
        <pc:chgData name="김 경중" userId="e0982fc9908e6909" providerId="LiveId" clId="{CB61F0D5-BD81-4CEF-B9D0-33C9C025F36A}" dt="2022-03-29T03:52:55.785" v="3537" actId="20577"/>
        <pc:sldMkLst>
          <pc:docMk/>
          <pc:sldMk cId="3464205250" sldId="329"/>
        </pc:sldMkLst>
        <pc:spChg chg="mod">
          <ac:chgData name="김 경중" userId="e0982fc9908e6909" providerId="LiveId" clId="{CB61F0D5-BD81-4CEF-B9D0-33C9C025F36A}" dt="2022-03-26T12:53:18.843" v="1062" actId="20577"/>
          <ac:spMkLst>
            <pc:docMk/>
            <pc:sldMk cId="3464205250" sldId="329"/>
            <ac:spMk id="2" creationId="{C328A10D-BF8E-4657-BA21-BB44F4A214D3}"/>
          </ac:spMkLst>
        </pc:spChg>
        <pc:spChg chg="mod">
          <ac:chgData name="김 경중" userId="e0982fc9908e6909" providerId="LiveId" clId="{CB61F0D5-BD81-4CEF-B9D0-33C9C025F36A}" dt="2022-03-29T03:52:55.785" v="3537" actId="20577"/>
          <ac:spMkLst>
            <pc:docMk/>
            <pc:sldMk cId="3464205250" sldId="329"/>
            <ac:spMk id="3" creationId="{F7A08849-F489-466A-9851-46F3D0041E0C}"/>
          </ac:spMkLst>
        </pc:spChg>
        <pc:picChg chg="add mod">
          <ac:chgData name="김 경중" userId="e0982fc9908e6909" providerId="LiveId" clId="{CB61F0D5-BD81-4CEF-B9D0-33C9C025F36A}" dt="2022-03-28T13:27:18.710" v="3006" actId="1076"/>
          <ac:picMkLst>
            <pc:docMk/>
            <pc:sldMk cId="3464205250" sldId="329"/>
            <ac:picMk id="5" creationId="{DC8A00AE-3745-4839-8EA6-3EC49E42A163}"/>
          </ac:picMkLst>
        </pc:picChg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1212360908" sldId="330"/>
        </pc:sldMkLst>
      </pc:sldChg>
      <pc:sldChg chg="addSp modSp new mod">
        <pc:chgData name="김 경중" userId="e0982fc9908e6909" providerId="LiveId" clId="{CB61F0D5-BD81-4CEF-B9D0-33C9C025F36A}" dt="2022-03-27T08:38:59.812" v="1176" actId="1076"/>
        <pc:sldMkLst>
          <pc:docMk/>
          <pc:sldMk cId="1805975896" sldId="330"/>
        </pc:sldMkLst>
        <pc:spChg chg="mod">
          <ac:chgData name="김 경중" userId="e0982fc9908e6909" providerId="LiveId" clId="{CB61F0D5-BD81-4CEF-B9D0-33C9C025F36A}" dt="2022-03-27T08:37:03.752" v="1141"/>
          <ac:spMkLst>
            <pc:docMk/>
            <pc:sldMk cId="1805975896" sldId="330"/>
            <ac:spMk id="2" creationId="{9E5EBE2B-A1C5-427F-8E0A-5AE29C069783}"/>
          </ac:spMkLst>
        </pc:spChg>
        <pc:spChg chg="mod">
          <ac:chgData name="김 경중" userId="e0982fc9908e6909" providerId="LiveId" clId="{CB61F0D5-BD81-4CEF-B9D0-33C9C025F36A}" dt="2022-03-27T08:38:52.883" v="1173"/>
          <ac:spMkLst>
            <pc:docMk/>
            <pc:sldMk cId="1805975896" sldId="330"/>
            <ac:spMk id="3" creationId="{4F56714D-1587-47DF-B458-C46DC2F8F7AC}"/>
          </ac:spMkLst>
        </pc:spChg>
        <pc:picChg chg="add mod">
          <ac:chgData name="김 경중" userId="e0982fc9908e6909" providerId="LiveId" clId="{CB61F0D5-BD81-4CEF-B9D0-33C9C025F36A}" dt="2022-03-27T08:38:55.768" v="1174" actId="1076"/>
          <ac:picMkLst>
            <pc:docMk/>
            <pc:sldMk cId="1805975896" sldId="330"/>
            <ac:picMk id="4" creationId="{4DD9292F-C410-4F0B-BD5B-6EDCEFCAB8D0}"/>
          </ac:picMkLst>
        </pc:picChg>
        <pc:picChg chg="add mod">
          <ac:chgData name="김 경중" userId="e0982fc9908e6909" providerId="LiveId" clId="{CB61F0D5-BD81-4CEF-B9D0-33C9C025F36A}" dt="2022-03-27T08:38:59.812" v="1176" actId="1076"/>
          <ac:picMkLst>
            <pc:docMk/>
            <pc:sldMk cId="1805975896" sldId="330"/>
            <ac:picMk id="5" creationId="{C7A6EF97-29B0-4762-94E0-82BF2A5F101D}"/>
          </ac:picMkLst>
        </pc:picChg>
      </pc:sldChg>
      <pc:sldChg chg="addSp modSp new mod">
        <pc:chgData name="김 경중" userId="e0982fc9908e6909" providerId="LiveId" clId="{CB61F0D5-BD81-4CEF-B9D0-33C9C025F36A}" dt="2022-03-27T08:48:42.410" v="1585" actId="20577"/>
        <pc:sldMkLst>
          <pc:docMk/>
          <pc:sldMk cId="229779708" sldId="331"/>
        </pc:sldMkLst>
        <pc:spChg chg="mod">
          <ac:chgData name="김 경중" userId="e0982fc9908e6909" providerId="LiveId" clId="{CB61F0D5-BD81-4CEF-B9D0-33C9C025F36A}" dt="2022-03-27T08:45:27.240" v="1331"/>
          <ac:spMkLst>
            <pc:docMk/>
            <pc:sldMk cId="229779708" sldId="331"/>
            <ac:spMk id="2" creationId="{966FEF3C-58A5-48AA-B3E2-48572E551415}"/>
          </ac:spMkLst>
        </pc:spChg>
        <pc:spChg chg="mod">
          <ac:chgData name="김 경중" userId="e0982fc9908e6909" providerId="LiveId" clId="{CB61F0D5-BD81-4CEF-B9D0-33C9C025F36A}" dt="2022-03-27T08:48:42.410" v="1585" actId="20577"/>
          <ac:spMkLst>
            <pc:docMk/>
            <pc:sldMk cId="229779708" sldId="331"/>
            <ac:spMk id="3" creationId="{24F1DE1A-09DC-473A-BFC7-6636BA26CE2A}"/>
          </ac:spMkLst>
        </pc:spChg>
        <pc:picChg chg="add mod">
          <ac:chgData name="김 경중" userId="e0982fc9908e6909" providerId="LiveId" clId="{CB61F0D5-BD81-4CEF-B9D0-33C9C025F36A}" dt="2022-03-27T08:47:33.477" v="1486" actId="1076"/>
          <ac:picMkLst>
            <pc:docMk/>
            <pc:sldMk cId="229779708" sldId="331"/>
            <ac:picMk id="5" creationId="{995284D6-715F-4136-977B-AB1AB0C4415D}"/>
          </ac:picMkLst>
        </pc:picChg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2477149321" sldId="331"/>
        </pc:sldMkLst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3281477069" sldId="332"/>
        </pc:sldMkLst>
      </pc:sldChg>
      <pc:sldChg chg="addSp delSp modSp new mod">
        <pc:chgData name="김 경중" userId="e0982fc9908e6909" providerId="LiveId" clId="{CB61F0D5-BD81-4CEF-B9D0-33C9C025F36A}" dt="2022-03-27T09:01:41.763" v="2102" actId="1076"/>
        <pc:sldMkLst>
          <pc:docMk/>
          <pc:sldMk cId="4006677505" sldId="332"/>
        </pc:sldMkLst>
        <pc:spChg chg="mod">
          <ac:chgData name="김 경중" userId="e0982fc9908e6909" providerId="LiveId" clId="{CB61F0D5-BD81-4CEF-B9D0-33C9C025F36A}" dt="2022-03-27T08:59:46.320" v="2086" actId="20577"/>
          <ac:spMkLst>
            <pc:docMk/>
            <pc:sldMk cId="4006677505" sldId="332"/>
            <ac:spMk id="2" creationId="{F06C7669-B331-4BC9-914A-DCC08CBF370C}"/>
          </ac:spMkLst>
        </pc:spChg>
        <pc:spChg chg="del">
          <ac:chgData name="김 경중" userId="e0982fc9908e6909" providerId="LiveId" clId="{CB61F0D5-BD81-4CEF-B9D0-33C9C025F36A}" dt="2022-03-27T09:01:27.363" v="2095" actId="478"/>
          <ac:spMkLst>
            <pc:docMk/>
            <pc:sldMk cId="4006677505" sldId="332"/>
            <ac:spMk id="3" creationId="{5716A0D4-9674-4681-B38B-6F42D83D7200}"/>
          </ac:spMkLst>
        </pc:spChg>
        <pc:picChg chg="add mod">
          <ac:chgData name="김 경중" userId="e0982fc9908e6909" providerId="LiveId" clId="{CB61F0D5-BD81-4CEF-B9D0-33C9C025F36A}" dt="2022-03-27T09:01:28.922" v="2096" actId="1076"/>
          <ac:picMkLst>
            <pc:docMk/>
            <pc:sldMk cId="4006677505" sldId="332"/>
            <ac:picMk id="5" creationId="{87FE3FE6-7629-419F-AC2D-82EF26645C3F}"/>
          </ac:picMkLst>
        </pc:picChg>
        <pc:picChg chg="add mod">
          <ac:chgData name="김 경중" userId="e0982fc9908e6909" providerId="LiveId" clId="{CB61F0D5-BD81-4CEF-B9D0-33C9C025F36A}" dt="2022-03-27T09:01:35.060" v="2099" actId="1076"/>
          <ac:picMkLst>
            <pc:docMk/>
            <pc:sldMk cId="4006677505" sldId="332"/>
            <ac:picMk id="7" creationId="{FB64D9E3-9D40-4ADC-AA35-E0BCBE0B7722}"/>
          </ac:picMkLst>
        </pc:picChg>
        <pc:picChg chg="add mod">
          <ac:chgData name="김 경중" userId="e0982fc9908e6909" providerId="LiveId" clId="{CB61F0D5-BD81-4CEF-B9D0-33C9C025F36A}" dt="2022-03-27T09:01:41.763" v="2102" actId="1076"/>
          <ac:picMkLst>
            <pc:docMk/>
            <pc:sldMk cId="4006677505" sldId="332"/>
            <ac:picMk id="9" creationId="{0F0797B7-22D4-4C4B-85FE-294E8BB88F56}"/>
          </ac:picMkLst>
        </pc:picChg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623444123" sldId="333"/>
        </pc:sldMkLst>
      </pc:sldChg>
      <pc:sldChg chg="addSp modSp new mod">
        <pc:chgData name="김 경중" userId="e0982fc9908e6909" providerId="LiveId" clId="{CB61F0D5-BD81-4CEF-B9D0-33C9C025F36A}" dt="2022-03-27T09:38:05.245" v="2417" actId="20577"/>
        <pc:sldMkLst>
          <pc:docMk/>
          <pc:sldMk cId="1095972938" sldId="333"/>
        </pc:sldMkLst>
        <pc:spChg chg="mod">
          <ac:chgData name="김 경중" userId="e0982fc9908e6909" providerId="LiveId" clId="{CB61F0D5-BD81-4CEF-B9D0-33C9C025F36A}" dt="2022-03-27T09:23:49.311" v="2139"/>
          <ac:spMkLst>
            <pc:docMk/>
            <pc:sldMk cId="1095972938" sldId="333"/>
            <ac:spMk id="2" creationId="{3550CF36-27F1-45CC-90CF-3A3F6ADA2142}"/>
          </ac:spMkLst>
        </pc:spChg>
        <pc:spChg chg="mod">
          <ac:chgData name="김 경중" userId="e0982fc9908e6909" providerId="LiveId" clId="{CB61F0D5-BD81-4CEF-B9D0-33C9C025F36A}" dt="2022-03-27T09:38:05.245" v="2417" actId="20577"/>
          <ac:spMkLst>
            <pc:docMk/>
            <pc:sldMk cId="1095972938" sldId="333"/>
            <ac:spMk id="3" creationId="{1433463E-7DF4-4ABA-98F4-A7A45086703B}"/>
          </ac:spMkLst>
        </pc:spChg>
        <pc:picChg chg="add mod">
          <ac:chgData name="김 경중" userId="e0982fc9908e6909" providerId="LiveId" clId="{CB61F0D5-BD81-4CEF-B9D0-33C9C025F36A}" dt="2022-03-27T09:29:36.879" v="2322" actId="14100"/>
          <ac:picMkLst>
            <pc:docMk/>
            <pc:sldMk cId="1095972938" sldId="333"/>
            <ac:picMk id="5" creationId="{215BB811-DB94-44B0-8BA7-4AFD2453D5D0}"/>
          </ac:picMkLst>
        </pc:picChg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2125394994" sldId="334"/>
        </pc:sldMkLst>
      </pc:sldChg>
      <pc:sldChg chg="modSp new mod">
        <pc:chgData name="김 경중" userId="e0982fc9908e6909" providerId="LiveId" clId="{CB61F0D5-BD81-4CEF-B9D0-33C9C025F36A}" dt="2022-03-27T09:51:11.856" v="2785" actId="6549"/>
        <pc:sldMkLst>
          <pc:docMk/>
          <pc:sldMk cId="4232628128" sldId="334"/>
        </pc:sldMkLst>
        <pc:spChg chg="mod">
          <ac:chgData name="김 경중" userId="e0982fc9908e6909" providerId="LiveId" clId="{CB61F0D5-BD81-4CEF-B9D0-33C9C025F36A}" dt="2022-03-27T09:38:39.381" v="2443"/>
          <ac:spMkLst>
            <pc:docMk/>
            <pc:sldMk cId="4232628128" sldId="334"/>
            <ac:spMk id="2" creationId="{7140E8B5-3C4E-4138-AC1A-26E987D6C49D}"/>
          </ac:spMkLst>
        </pc:spChg>
        <pc:spChg chg="mod">
          <ac:chgData name="김 경중" userId="e0982fc9908e6909" providerId="LiveId" clId="{CB61F0D5-BD81-4CEF-B9D0-33C9C025F36A}" dt="2022-03-27T09:51:11.856" v="2785" actId="6549"/>
          <ac:spMkLst>
            <pc:docMk/>
            <pc:sldMk cId="4232628128" sldId="334"/>
            <ac:spMk id="3" creationId="{FAE81AB6-5B00-4099-8F30-FD80A3407621}"/>
          </ac:spMkLst>
        </pc:spChg>
      </pc:sldChg>
      <pc:sldChg chg="addSp modSp new mod">
        <pc:chgData name="김 경중" userId="e0982fc9908e6909" providerId="LiveId" clId="{CB61F0D5-BD81-4CEF-B9D0-33C9C025F36A}" dt="2022-03-29T03:32:54.338" v="3304" actId="1076"/>
        <pc:sldMkLst>
          <pc:docMk/>
          <pc:sldMk cId="1281018756" sldId="335"/>
        </pc:sldMkLst>
        <pc:spChg chg="mod">
          <ac:chgData name="김 경중" userId="e0982fc9908e6909" providerId="LiveId" clId="{CB61F0D5-BD81-4CEF-B9D0-33C9C025F36A}" dt="2022-03-27T09:59:22.436" v="2892" actId="20577"/>
          <ac:spMkLst>
            <pc:docMk/>
            <pc:sldMk cId="1281018756" sldId="335"/>
            <ac:spMk id="2" creationId="{7B2AE1FC-CC71-48F9-9444-A4474CFA98D3}"/>
          </ac:spMkLst>
        </pc:spChg>
        <pc:spChg chg="mod">
          <ac:chgData name="김 경중" userId="e0982fc9908e6909" providerId="LiveId" clId="{CB61F0D5-BD81-4CEF-B9D0-33C9C025F36A}" dt="2022-03-28T13:38:32.455" v="3216"/>
          <ac:spMkLst>
            <pc:docMk/>
            <pc:sldMk cId="1281018756" sldId="335"/>
            <ac:spMk id="3" creationId="{6BE2C04D-509C-44C0-BF89-53512E1C7279}"/>
          </ac:spMkLst>
        </pc:spChg>
        <pc:picChg chg="add mod">
          <ac:chgData name="김 경중" userId="e0982fc9908e6909" providerId="LiveId" clId="{CB61F0D5-BD81-4CEF-B9D0-33C9C025F36A}" dt="2022-03-28T13:20:41.042" v="2897" actId="1076"/>
          <ac:picMkLst>
            <pc:docMk/>
            <pc:sldMk cId="1281018756" sldId="335"/>
            <ac:picMk id="5" creationId="{07AA5007-BEB7-46D3-BF0E-8B29066295F3}"/>
          </ac:picMkLst>
        </pc:picChg>
        <pc:picChg chg="add mod">
          <ac:chgData name="김 경중" userId="e0982fc9908e6909" providerId="LiveId" clId="{CB61F0D5-BD81-4CEF-B9D0-33C9C025F36A}" dt="2022-03-29T03:32:54.338" v="3304" actId="1076"/>
          <ac:picMkLst>
            <pc:docMk/>
            <pc:sldMk cId="1281018756" sldId="335"/>
            <ac:picMk id="7" creationId="{35D8F929-8B8C-4520-94B4-53222BDD0E4E}"/>
          </ac:picMkLst>
        </pc:picChg>
        <pc:picChg chg="add mod">
          <ac:chgData name="김 경중" userId="e0982fc9908e6909" providerId="LiveId" clId="{CB61F0D5-BD81-4CEF-B9D0-33C9C025F36A}" dt="2022-03-29T03:32:51.919" v="3303" actId="1076"/>
          <ac:picMkLst>
            <pc:docMk/>
            <pc:sldMk cId="1281018756" sldId="335"/>
            <ac:picMk id="9" creationId="{CB33437D-3C5F-4F7E-8B8A-34F3AC6849B9}"/>
          </ac:picMkLst>
        </pc:picChg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1372994187" sldId="335"/>
        </pc:sldMkLst>
      </pc:sldChg>
      <pc:sldChg chg="addSp delSp modSp new mod">
        <pc:chgData name="김 경중" userId="e0982fc9908e6909" providerId="LiveId" clId="{CB61F0D5-BD81-4CEF-B9D0-33C9C025F36A}" dt="2022-03-29T03:29:28.598" v="3301" actId="1076"/>
        <pc:sldMkLst>
          <pc:docMk/>
          <pc:sldMk cId="2693557907" sldId="336"/>
        </pc:sldMkLst>
        <pc:spChg chg="mod">
          <ac:chgData name="김 경중" userId="e0982fc9908e6909" providerId="LiveId" clId="{CB61F0D5-BD81-4CEF-B9D0-33C9C025F36A}" dt="2022-03-28T13:24:45.955" v="2984"/>
          <ac:spMkLst>
            <pc:docMk/>
            <pc:sldMk cId="2693557907" sldId="336"/>
            <ac:spMk id="2" creationId="{4D86B908-2E59-4206-A6B7-ED6DCEC5F26F}"/>
          </ac:spMkLst>
        </pc:spChg>
        <pc:spChg chg="del">
          <ac:chgData name="김 경중" userId="e0982fc9908e6909" providerId="LiveId" clId="{CB61F0D5-BD81-4CEF-B9D0-33C9C025F36A}" dt="2022-03-28T13:24:07.225" v="2962" actId="478"/>
          <ac:spMkLst>
            <pc:docMk/>
            <pc:sldMk cId="2693557907" sldId="336"/>
            <ac:spMk id="3" creationId="{58512282-39A3-48D0-AE95-3252D9DF3115}"/>
          </ac:spMkLst>
        </pc:spChg>
        <pc:picChg chg="add mod">
          <ac:chgData name="김 경중" userId="e0982fc9908e6909" providerId="LiveId" clId="{CB61F0D5-BD81-4CEF-B9D0-33C9C025F36A}" dt="2022-03-28T13:24:01.728" v="2961" actId="1076"/>
          <ac:picMkLst>
            <pc:docMk/>
            <pc:sldMk cId="2693557907" sldId="336"/>
            <ac:picMk id="5" creationId="{908E9F81-57D9-4C27-B4ED-393DB40DADB1}"/>
          </ac:picMkLst>
        </pc:picChg>
        <pc:picChg chg="add mod">
          <ac:chgData name="김 경중" userId="e0982fc9908e6909" providerId="LiveId" clId="{CB61F0D5-BD81-4CEF-B9D0-33C9C025F36A}" dt="2022-03-28T13:23:59.004" v="2960" actId="1076"/>
          <ac:picMkLst>
            <pc:docMk/>
            <pc:sldMk cId="2693557907" sldId="336"/>
            <ac:picMk id="6" creationId="{168B3D41-990A-41A5-8254-0AEF44686596}"/>
          </ac:picMkLst>
        </pc:picChg>
        <pc:picChg chg="add mod">
          <ac:chgData name="김 경중" userId="e0982fc9908e6909" providerId="LiveId" clId="{CB61F0D5-BD81-4CEF-B9D0-33C9C025F36A}" dt="2022-03-28T13:23:56.116" v="2959" actId="1076"/>
          <ac:picMkLst>
            <pc:docMk/>
            <pc:sldMk cId="2693557907" sldId="336"/>
            <ac:picMk id="7" creationId="{88B4C056-404A-43A0-AFFF-161F699DA41D}"/>
          </ac:picMkLst>
        </pc:picChg>
        <pc:picChg chg="add mod">
          <ac:chgData name="김 경중" userId="e0982fc9908e6909" providerId="LiveId" clId="{CB61F0D5-BD81-4CEF-B9D0-33C9C025F36A}" dt="2022-03-29T03:29:28.598" v="3301" actId="1076"/>
          <ac:picMkLst>
            <pc:docMk/>
            <pc:sldMk cId="2693557907" sldId="336"/>
            <ac:picMk id="8" creationId="{CD5455D9-ABE8-46B2-8563-F1B45592A6A4}"/>
          </ac:picMkLst>
        </pc:picChg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3534997376" sldId="336"/>
        </pc:sldMkLst>
      </pc:sldChg>
      <pc:sldChg chg="addSp modSp new mod">
        <pc:chgData name="김 경중" userId="e0982fc9908e6909" providerId="LiveId" clId="{CB61F0D5-BD81-4CEF-B9D0-33C9C025F36A}" dt="2022-03-29T03:48:32.007" v="3328"/>
        <pc:sldMkLst>
          <pc:docMk/>
          <pc:sldMk cId="1145835277" sldId="337"/>
        </pc:sldMkLst>
        <pc:spChg chg="mod">
          <ac:chgData name="김 경중" userId="e0982fc9908e6909" providerId="LiveId" clId="{CB61F0D5-BD81-4CEF-B9D0-33C9C025F36A}" dt="2022-03-28T13:39:35.438" v="3243"/>
          <ac:spMkLst>
            <pc:docMk/>
            <pc:sldMk cId="1145835277" sldId="337"/>
            <ac:spMk id="2" creationId="{65695A6B-1FF6-4622-A2E7-C3EBF67930A4}"/>
          </ac:spMkLst>
        </pc:spChg>
        <pc:spChg chg="mod">
          <ac:chgData name="김 경중" userId="e0982fc9908e6909" providerId="LiveId" clId="{CB61F0D5-BD81-4CEF-B9D0-33C9C025F36A}" dt="2022-03-29T03:48:32.007" v="3328"/>
          <ac:spMkLst>
            <pc:docMk/>
            <pc:sldMk cId="1145835277" sldId="337"/>
            <ac:spMk id="3" creationId="{138C1E0F-3EE3-48DF-AE35-4A28204BBC27}"/>
          </ac:spMkLst>
        </pc:spChg>
        <pc:picChg chg="add mod">
          <ac:chgData name="김 경중" userId="e0982fc9908e6909" providerId="LiveId" clId="{CB61F0D5-BD81-4CEF-B9D0-33C9C025F36A}" dt="2022-03-29T03:48:23.634" v="3309" actId="1076"/>
          <ac:picMkLst>
            <pc:docMk/>
            <pc:sldMk cId="1145835277" sldId="337"/>
            <ac:picMk id="4" creationId="{0061CCC1-9D74-46D0-9EC4-C62BFB83BCB4}"/>
          </ac:picMkLst>
        </pc:picChg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2296918001" sldId="337"/>
        </pc:sldMkLst>
      </pc:sldChg>
      <pc:sldChg chg="addSp modSp new mod">
        <pc:chgData name="김 경중" userId="e0982fc9908e6909" providerId="LiveId" clId="{CB61F0D5-BD81-4CEF-B9D0-33C9C025F36A}" dt="2022-03-29T04:48:49.493" v="4580" actId="14100"/>
        <pc:sldMkLst>
          <pc:docMk/>
          <pc:sldMk cId="176555009" sldId="338"/>
        </pc:sldMkLst>
        <pc:spChg chg="mod">
          <ac:chgData name="김 경중" userId="e0982fc9908e6909" providerId="LiveId" clId="{CB61F0D5-BD81-4CEF-B9D0-33C9C025F36A}" dt="2022-03-29T04:45:11.155" v="4470" actId="20577"/>
          <ac:spMkLst>
            <pc:docMk/>
            <pc:sldMk cId="176555009" sldId="338"/>
            <ac:spMk id="2" creationId="{CB2630DE-6817-45DE-8D98-6C42C7AE1406}"/>
          </ac:spMkLst>
        </pc:spChg>
        <pc:spChg chg="mod">
          <ac:chgData name="김 경중" userId="e0982fc9908e6909" providerId="LiveId" clId="{CB61F0D5-BD81-4CEF-B9D0-33C9C025F36A}" dt="2022-03-29T04:48:41.728" v="4576" actId="20577"/>
          <ac:spMkLst>
            <pc:docMk/>
            <pc:sldMk cId="176555009" sldId="338"/>
            <ac:spMk id="3" creationId="{6CD445EC-C2A4-4F1D-BF79-A531B082E2F9}"/>
          </ac:spMkLst>
        </pc:spChg>
        <pc:picChg chg="add mod">
          <ac:chgData name="김 경중" userId="e0982fc9908e6909" providerId="LiveId" clId="{CB61F0D5-BD81-4CEF-B9D0-33C9C025F36A}" dt="2022-03-29T04:48:49.493" v="4580" actId="14100"/>
          <ac:picMkLst>
            <pc:docMk/>
            <pc:sldMk cId="176555009" sldId="338"/>
            <ac:picMk id="5" creationId="{9360BD5B-8E41-4993-8CDF-0CABC41B2B69}"/>
          </ac:picMkLst>
        </pc:picChg>
      </pc:sldChg>
      <pc:sldChg chg="del">
        <pc:chgData name="김 경중" userId="e0982fc9908e6909" providerId="LiveId" clId="{CB61F0D5-BD81-4CEF-B9D0-33C9C025F36A}" dt="2022-03-25T06:23:03.960" v="0" actId="47"/>
        <pc:sldMkLst>
          <pc:docMk/>
          <pc:sldMk cId="2222206460" sldId="338"/>
        </pc:sldMkLst>
      </pc:sldChg>
      <pc:sldChg chg="modSp new mod">
        <pc:chgData name="김 경중" userId="e0982fc9908e6909" providerId="LiveId" clId="{CB61F0D5-BD81-4CEF-B9D0-33C9C025F36A}" dt="2022-03-29T05:24:11.632" v="4835" actId="20577"/>
        <pc:sldMkLst>
          <pc:docMk/>
          <pc:sldMk cId="949100008" sldId="339"/>
        </pc:sldMkLst>
        <pc:spChg chg="mod">
          <ac:chgData name="김 경중" userId="e0982fc9908e6909" providerId="LiveId" clId="{CB61F0D5-BD81-4CEF-B9D0-33C9C025F36A}" dt="2022-03-29T04:53:38.442" v="4682"/>
          <ac:spMkLst>
            <pc:docMk/>
            <pc:sldMk cId="949100008" sldId="339"/>
            <ac:spMk id="2" creationId="{51E2CCDB-E223-4B10-B2F1-3BD23B43CF4F}"/>
          </ac:spMkLst>
        </pc:spChg>
        <pc:spChg chg="mod">
          <ac:chgData name="김 경중" userId="e0982fc9908e6909" providerId="LiveId" clId="{CB61F0D5-BD81-4CEF-B9D0-33C9C025F36A}" dt="2022-03-29T05:24:11.632" v="4835" actId="20577"/>
          <ac:spMkLst>
            <pc:docMk/>
            <pc:sldMk cId="949100008" sldId="339"/>
            <ac:spMk id="3" creationId="{1C88B30D-9885-4827-B9A5-0AAB6E0057CF}"/>
          </ac:spMkLst>
        </pc:spChg>
      </pc:sldChg>
      <pc:sldChg chg="modSp new mod">
        <pc:chgData name="김 경중" userId="e0982fc9908e6909" providerId="LiveId" clId="{CB61F0D5-BD81-4CEF-B9D0-33C9C025F36A}" dt="2022-03-29T05:28:51.308" v="4930" actId="20577"/>
        <pc:sldMkLst>
          <pc:docMk/>
          <pc:sldMk cId="973750165" sldId="340"/>
        </pc:sldMkLst>
        <pc:spChg chg="mod">
          <ac:chgData name="김 경중" userId="e0982fc9908e6909" providerId="LiveId" clId="{CB61F0D5-BD81-4CEF-B9D0-33C9C025F36A}" dt="2022-03-29T05:23:41.435" v="4829"/>
          <ac:spMkLst>
            <pc:docMk/>
            <pc:sldMk cId="973750165" sldId="340"/>
            <ac:spMk id="2" creationId="{85FD1E55-2E84-4E40-B860-4F37EC301B62}"/>
          </ac:spMkLst>
        </pc:spChg>
        <pc:spChg chg="mod">
          <ac:chgData name="김 경중" userId="e0982fc9908e6909" providerId="LiveId" clId="{CB61F0D5-BD81-4CEF-B9D0-33C9C025F36A}" dt="2022-03-29T05:28:51.308" v="4930" actId="20577"/>
          <ac:spMkLst>
            <pc:docMk/>
            <pc:sldMk cId="973750165" sldId="340"/>
            <ac:spMk id="3" creationId="{FF9E1832-596D-44B4-9DFA-C27200F1377B}"/>
          </ac:spMkLst>
        </pc:spChg>
      </pc:sldChg>
      <pc:sldChg chg="modSp new mod">
        <pc:chgData name="김 경중" userId="e0982fc9908e6909" providerId="LiveId" clId="{CB61F0D5-BD81-4CEF-B9D0-33C9C025F36A}" dt="2022-03-29T05:43:13.370" v="5187" actId="20577"/>
        <pc:sldMkLst>
          <pc:docMk/>
          <pc:sldMk cId="425485810" sldId="341"/>
        </pc:sldMkLst>
        <pc:spChg chg="mod">
          <ac:chgData name="김 경중" userId="e0982fc9908e6909" providerId="LiveId" clId="{CB61F0D5-BD81-4CEF-B9D0-33C9C025F36A}" dt="2022-03-29T05:30:37.306" v="4947" actId="20577"/>
          <ac:spMkLst>
            <pc:docMk/>
            <pc:sldMk cId="425485810" sldId="341"/>
            <ac:spMk id="2" creationId="{AD8F2885-053E-410F-880C-79A1830BBF58}"/>
          </ac:spMkLst>
        </pc:spChg>
        <pc:spChg chg="mod">
          <ac:chgData name="김 경중" userId="e0982fc9908e6909" providerId="LiveId" clId="{CB61F0D5-BD81-4CEF-B9D0-33C9C025F36A}" dt="2022-03-29T05:43:13.370" v="5187" actId="20577"/>
          <ac:spMkLst>
            <pc:docMk/>
            <pc:sldMk cId="425485810" sldId="341"/>
            <ac:spMk id="3" creationId="{A4D18469-2654-450B-95D0-CECFA9AA7187}"/>
          </ac:spMkLst>
        </pc:spChg>
      </pc:sldChg>
      <pc:sldChg chg="modSp new mod">
        <pc:chgData name="김 경중" userId="e0982fc9908e6909" providerId="LiveId" clId="{CB61F0D5-BD81-4CEF-B9D0-33C9C025F36A}" dt="2022-03-29T05:54:34.812" v="5494" actId="20577"/>
        <pc:sldMkLst>
          <pc:docMk/>
          <pc:sldMk cId="2126487576" sldId="342"/>
        </pc:sldMkLst>
        <pc:spChg chg="mod">
          <ac:chgData name="김 경중" userId="e0982fc9908e6909" providerId="LiveId" clId="{CB61F0D5-BD81-4CEF-B9D0-33C9C025F36A}" dt="2022-03-29T05:43:43.305" v="5227"/>
          <ac:spMkLst>
            <pc:docMk/>
            <pc:sldMk cId="2126487576" sldId="342"/>
            <ac:spMk id="2" creationId="{B881D164-3CF5-471A-A05E-1B69B928BC61}"/>
          </ac:spMkLst>
        </pc:spChg>
        <pc:spChg chg="mod">
          <ac:chgData name="김 경중" userId="e0982fc9908e6909" providerId="LiveId" clId="{CB61F0D5-BD81-4CEF-B9D0-33C9C025F36A}" dt="2022-03-29T05:54:34.812" v="5494" actId="20577"/>
          <ac:spMkLst>
            <pc:docMk/>
            <pc:sldMk cId="2126487576" sldId="342"/>
            <ac:spMk id="3" creationId="{A1DCC078-D19E-4B03-BD1E-568DF13443AB}"/>
          </ac:spMkLst>
        </pc:spChg>
      </pc:sldChg>
      <pc:sldChg chg="addSp delSp modSp new mod">
        <pc:chgData name="김 경중" userId="e0982fc9908e6909" providerId="LiveId" clId="{CB61F0D5-BD81-4CEF-B9D0-33C9C025F36A}" dt="2022-03-29T06:38:50.562" v="5836" actId="20577"/>
        <pc:sldMkLst>
          <pc:docMk/>
          <pc:sldMk cId="4218758898" sldId="343"/>
        </pc:sldMkLst>
        <pc:spChg chg="mod">
          <ac:chgData name="김 경중" userId="e0982fc9908e6909" providerId="LiveId" clId="{CB61F0D5-BD81-4CEF-B9D0-33C9C025F36A}" dt="2022-03-29T06:03:17.887" v="5519" actId="20577"/>
          <ac:spMkLst>
            <pc:docMk/>
            <pc:sldMk cId="4218758898" sldId="343"/>
            <ac:spMk id="2" creationId="{140B3BE9-D466-4779-9987-1BBF399B7F2C}"/>
          </ac:spMkLst>
        </pc:spChg>
        <pc:spChg chg="mod">
          <ac:chgData name="김 경중" userId="e0982fc9908e6909" providerId="LiveId" clId="{CB61F0D5-BD81-4CEF-B9D0-33C9C025F36A}" dt="2022-03-29T06:38:50.562" v="5836" actId="20577"/>
          <ac:spMkLst>
            <pc:docMk/>
            <pc:sldMk cId="4218758898" sldId="343"/>
            <ac:spMk id="3" creationId="{AAC9DD76-50AA-45DF-BA35-5C97CFF4B392}"/>
          </ac:spMkLst>
        </pc:spChg>
        <pc:graphicFrameChg chg="add del mod modGraphic">
          <ac:chgData name="김 경중" userId="e0982fc9908e6909" providerId="LiveId" clId="{CB61F0D5-BD81-4CEF-B9D0-33C9C025F36A}" dt="2022-03-29T06:38:21.270" v="5827" actId="21"/>
          <ac:graphicFrameMkLst>
            <pc:docMk/>
            <pc:sldMk cId="4218758898" sldId="343"/>
            <ac:graphicFrameMk id="4" creationId="{40CE6365-9406-499F-99D0-14FFD896C1E0}"/>
          </ac:graphicFrameMkLst>
        </pc:graphicFrameChg>
        <pc:cxnChg chg="add del mod">
          <ac:chgData name="김 경중" userId="e0982fc9908e6909" providerId="LiveId" clId="{CB61F0D5-BD81-4CEF-B9D0-33C9C025F36A}" dt="2022-03-29T06:38:21.270" v="5827" actId="21"/>
          <ac:cxnSpMkLst>
            <pc:docMk/>
            <pc:sldMk cId="4218758898" sldId="343"/>
            <ac:cxnSpMk id="6" creationId="{F292086D-FF32-494F-BE35-C163E83BD496}"/>
          </ac:cxnSpMkLst>
        </pc:cxnChg>
        <pc:cxnChg chg="add del mod">
          <ac:chgData name="김 경중" userId="e0982fc9908e6909" providerId="LiveId" clId="{CB61F0D5-BD81-4CEF-B9D0-33C9C025F36A}" dt="2022-03-29T06:38:21.270" v="5827" actId="21"/>
          <ac:cxnSpMkLst>
            <pc:docMk/>
            <pc:sldMk cId="4218758898" sldId="343"/>
            <ac:cxnSpMk id="8" creationId="{25A61382-4D22-48DC-AAD8-2601DBB3B640}"/>
          </ac:cxnSpMkLst>
        </pc:cxnChg>
        <pc:cxnChg chg="add del mod">
          <ac:chgData name="김 경중" userId="e0982fc9908e6909" providerId="LiveId" clId="{CB61F0D5-BD81-4CEF-B9D0-33C9C025F36A}" dt="2022-03-29T06:36:00.813" v="5787"/>
          <ac:cxnSpMkLst>
            <pc:docMk/>
            <pc:sldMk cId="4218758898" sldId="343"/>
            <ac:cxnSpMk id="11" creationId="{901C0CAE-4279-4100-B05F-35442603F90C}"/>
          </ac:cxnSpMkLst>
        </pc:cxnChg>
        <pc:cxnChg chg="add del mod">
          <ac:chgData name="김 경중" userId="e0982fc9908e6909" providerId="LiveId" clId="{CB61F0D5-BD81-4CEF-B9D0-33C9C025F36A}" dt="2022-03-29T06:38:21.270" v="5827" actId="21"/>
          <ac:cxnSpMkLst>
            <pc:docMk/>
            <pc:sldMk cId="4218758898" sldId="343"/>
            <ac:cxnSpMk id="12" creationId="{E445EFAB-887F-4B07-B4E3-A16D5CECB2AD}"/>
          </ac:cxnSpMkLst>
        </pc:cxnChg>
        <pc:cxnChg chg="add del mod">
          <ac:chgData name="김 경중" userId="e0982fc9908e6909" providerId="LiveId" clId="{CB61F0D5-BD81-4CEF-B9D0-33C9C025F36A}" dt="2022-03-29T06:38:21.270" v="5827" actId="21"/>
          <ac:cxnSpMkLst>
            <pc:docMk/>
            <pc:sldMk cId="4218758898" sldId="343"/>
            <ac:cxnSpMk id="15" creationId="{17062C75-043F-40B8-B0C2-7EF65B20BDEA}"/>
          </ac:cxnSpMkLst>
        </pc:cxnChg>
        <pc:cxnChg chg="add del mod">
          <ac:chgData name="김 경중" userId="e0982fc9908e6909" providerId="LiveId" clId="{CB61F0D5-BD81-4CEF-B9D0-33C9C025F36A}" dt="2022-03-29T06:38:21.270" v="5827" actId="21"/>
          <ac:cxnSpMkLst>
            <pc:docMk/>
            <pc:sldMk cId="4218758898" sldId="343"/>
            <ac:cxnSpMk id="18" creationId="{5A7CCF7E-6600-471A-8A77-E90961CA3FC2}"/>
          </ac:cxnSpMkLst>
        </pc:cxnChg>
      </pc:sldChg>
      <pc:sldChg chg="addSp delSp modSp new mod">
        <pc:chgData name="김 경중" userId="e0982fc9908e6909" providerId="LiveId" clId="{CB61F0D5-BD81-4CEF-B9D0-33C9C025F36A}" dt="2022-03-29T07:08:19.529" v="6229" actId="478"/>
        <pc:sldMkLst>
          <pc:docMk/>
          <pc:sldMk cId="2762388111" sldId="344"/>
        </pc:sldMkLst>
        <pc:spChg chg="mod">
          <ac:chgData name="김 경중" userId="e0982fc9908e6909" providerId="LiveId" clId="{CB61F0D5-BD81-4CEF-B9D0-33C9C025F36A}" dt="2022-03-29T06:34:06.433" v="5772" actId="20577"/>
          <ac:spMkLst>
            <pc:docMk/>
            <pc:sldMk cId="2762388111" sldId="344"/>
            <ac:spMk id="2" creationId="{1E92DCF9-D919-4502-B06E-B8238D6D65E2}"/>
          </ac:spMkLst>
        </pc:spChg>
        <pc:spChg chg="mod">
          <ac:chgData name="김 경중" userId="e0982fc9908e6909" providerId="LiveId" clId="{CB61F0D5-BD81-4CEF-B9D0-33C9C025F36A}" dt="2022-03-29T07:07:37.438" v="6226" actId="20577"/>
          <ac:spMkLst>
            <pc:docMk/>
            <pc:sldMk cId="2762388111" sldId="344"/>
            <ac:spMk id="3" creationId="{1204BD52-F685-433F-BD3A-340F21EA8679}"/>
          </ac:spMkLst>
        </pc:spChg>
        <pc:picChg chg="add mod">
          <ac:chgData name="김 경중" userId="e0982fc9908e6909" providerId="LiveId" clId="{CB61F0D5-BD81-4CEF-B9D0-33C9C025F36A}" dt="2022-03-29T07:03:59.370" v="6088" actId="1076"/>
          <ac:picMkLst>
            <pc:docMk/>
            <pc:sldMk cId="2762388111" sldId="344"/>
            <ac:picMk id="5" creationId="{3E109AD1-326F-451C-867E-E95F4C2BA8F5}"/>
          </ac:picMkLst>
        </pc:picChg>
        <pc:picChg chg="add del mod">
          <ac:chgData name="김 경중" userId="e0982fc9908e6909" providerId="LiveId" clId="{CB61F0D5-BD81-4CEF-B9D0-33C9C025F36A}" dt="2022-03-29T07:03:54.790" v="6086" actId="21"/>
          <ac:picMkLst>
            <pc:docMk/>
            <pc:sldMk cId="2762388111" sldId="344"/>
            <ac:picMk id="7" creationId="{6EC37A84-10D1-4F21-8749-92D6E0AC92E8}"/>
          </ac:picMkLst>
        </pc:picChg>
        <pc:picChg chg="add del mod">
          <ac:chgData name="김 경중" userId="e0982fc9908e6909" providerId="LiveId" clId="{CB61F0D5-BD81-4CEF-B9D0-33C9C025F36A}" dt="2022-03-29T07:08:19.529" v="6229" actId="478"/>
          <ac:picMkLst>
            <pc:docMk/>
            <pc:sldMk cId="2762388111" sldId="344"/>
            <ac:picMk id="8" creationId="{DEE5EC79-96D0-4FB7-BDCC-F326193CFE74}"/>
          </ac:picMkLst>
        </pc:picChg>
      </pc:sldChg>
      <pc:sldChg chg="addSp delSp modSp new mod">
        <pc:chgData name="김 경중" userId="e0982fc9908e6909" providerId="LiveId" clId="{CB61F0D5-BD81-4CEF-B9D0-33C9C025F36A}" dt="2022-03-29T06:42:25.290" v="5899" actId="692"/>
        <pc:sldMkLst>
          <pc:docMk/>
          <pc:sldMk cId="3553444674" sldId="345"/>
        </pc:sldMkLst>
        <pc:spChg chg="mod">
          <ac:chgData name="김 경중" userId="e0982fc9908e6909" providerId="LiveId" clId="{CB61F0D5-BD81-4CEF-B9D0-33C9C025F36A}" dt="2022-03-29T06:41:04.286" v="5883"/>
          <ac:spMkLst>
            <pc:docMk/>
            <pc:sldMk cId="3553444674" sldId="345"/>
            <ac:spMk id="2" creationId="{25AE850D-5277-4A37-96B1-29C083B2AADE}"/>
          </ac:spMkLst>
        </pc:spChg>
        <pc:spChg chg="del">
          <ac:chgData name="김 경중" userId="e0982fc9908e6909" providerId="LiveId" clId="{CB61F0D5-BD81-4CEF-B9D0-33C9C025F36A}" dt="2022-03-29T06:41:05.757" v="5884" actId="478"/>
          <ac:spMkLst>
            <pc:docMk/>
            <pc:sldMk cId="3553444674" sldId="345"/>
            <ac:spMk id="3" creationId="{E3A41906-D415-4A7D-9D07-029AEB32BA87}"/>
          </ac:spMkLst>
        </pc:spChg>
        <pc:spChg chg="add mod">
          <ac:chgData name="김 경중" userId="e0982fc9908e6909" providerId="LiveId" clId="{CB61F0D5-BD81-4CEF-B9D0-33C9C025F36A}" dt="2022-03-29T06:42:25.290" v="5899" actId="692"/>
          <ac:spMkLst>
            <pc:docMk/>
            <pc:sldMk cId="3553444674" sldId="345"/>
            <ac:spMk id="10" creationId="{461B9CF7-4BB9-4E5F-8ED4-5A9E1FC4E4E8}"/>
          </ac:spMkLst>
        </pc:spChg>
        <pc:spChg chg="add mod">
          <ac:chgData name="김 경중" userId="e0982fc9908e6909" providerId="LiveId" clId="{CB61F0D5-BD81-4CEF-B9D0-33C9C025F36A}" dt="2022-03-29T06:42:15.455" v="5896" actId="1076"/>
          <ac:spMkLst>
            <pc:docMk/>
            <pc:sldMk cId="3553444674" sldId="345"/>
            <ac:spMk id="11" creationId="{418CBF86-B26B-45CD-9A08-C7927791F94D}"/>
          </ac:spMkLst>
        </pc:spChg>
        <pc:spChg chg="add mod">
          <ac:chgData name="김 경중" userId="e0982fc9908e6909" providerId="LiveId" clId="{CB61F0D5-BD81-4CEF-B9D0-33C9C025F36A}" dt="2022-03-29T06:42:20.355" v="5898" actId="1076"/>
          <ac:spMkLst>
            <pc:docMk/>
            <pc:sldMk cId="3553444674" sldId="345"/>
            <ac:spMk id="12" creationId="{A856F94F-7583-498C-A725-583A200F6901}"/>
          </ac:spMkLst>
        </pc:spChg>
        <pc:graphicFrameChg chg="add mod">
          <ac:chgData name="김 경중" userId="e0982fc9908e6909" providerId="LiveId" clId="{CB61F0D5-BD81-4CEF-B9D0-33C9C025F36A}" dt="2022-03-29T06:41:10.288" v="5885" actId="1076"/>
          <ac:graphicFrameMkLst>
            <pc:docMk/>
            <pc:sldMk cId="3553444674" sldId="345"/>
            <ac:graphicFrameMk id="4" creationId="{E1820103-D315-4D22-8B26-75156F64752D}"/>
          </ac:graphicFrameMkLst>
        </pc:graphicFrameChg>
        <pc:cxnChg chg="add mod">
          <ac:chgData name="김 경중" userId="e0982fc9908e6909" providerId="LiveId" clId="{CB61F0D5-BD81-4CEF-B9D0-33C9C025F36A}" dt="2022-03-29T06:41:10.288" v="5885" actId="1076"/>
          <ac:cxnSpMkLst>
            <pc:docMk/>
            <pc:sldMk cId="3553444674" sldId="345"/>
            <ac:cxnSpMk id="5" creationId="{BB7B3D01-6894-434B-81FF-938543F72101}"/>
          </ac:cxnSpMkLst>
        </pc:cxnChg>
        <pc:cxnChg chg="add mod">
          <ac:chgData name="김 경중" userId="e0982fc9908e6909" providerId="LiveId" clId="{CB61F0D5-BD81-4CEF-B9D0-33C9C025F36A}" dt="2022-03-29T06:41:10.288" v="5885" actId="1076"/>
          <ac:cxnSpMkLst>
            <pc:docMk/>
            <pc:sldMk cId="3553444674" sldId="345"/>
            <ac:cxnSpMk id="6" creationId="{B352BB02-C4F2-4C94-B60F-28384B184201}"/>
          </ac:cxnSpMkLst>
        </pc:cxnChg>
        <pc:cxnChg chg="add mod">
          <ac:chgData name="김 경중" userId="e0982fc9908e6909" providerId="LiveId" clId="{CB61F0D5-BD81-4CEF-B9D0-33C9C025F36A}" dt="2022-03-29T06:41:10.288" v="5885" actId="1076"/>
          <ac:cxnSpMkLst>
            <pc:docMk/>
            <pc:sldMk cId="3553444674" sldId="345"/>
            <ac:cxnSpMk id="7" creationId="{17DAC92C-1A7E-4EB5-ADD8-8C3C845AC5E7}"/>
          </ac:cxnSpMkLst>
        </pc:cxnChg>
        <pc:cxnChg chg="add mod">
          <ac:chgData name="김 경중" userId="e0982fc9908e6909" providerId="LiveId" clId="{CB61F0D5-BD81-4CEF-B9D0-33C9C025F36A}" dt="2022-03-29T06:41:10.288" v="5885" actId="1076"/>
          <ac:cxnSpMkLst>
            <pc:docMk/>
            <pc:sldMk cId="3553444674" sldId="345"/>
            <ac:cxnSpMk id="8" creationId="{0EA71948-20E7-449E-A420-5A6E43CE7A6F}"/>
          </ac:cxnSpMkLst>
        </pc:cxnChg>
        <pc:cxnChg chg="add mod">
          <ac:chgData name="김 경중" userId="e0982fc9908e6909" providerId="LiveId" clId="{CB61F0D5-BD81-4CEF-B9D0-33C9C025F36A}" dt="2022-03-29T06:41:10.288" v="5885" actId="1076"/>
          <ac:cxnSpMkLst>
            <pc:docMk/>
            <pc:sldMk cId="3553444674" sldId="345"/>
            <ac:cxnSpMk id="9" creationId="{27FD663A-C56F-4F10-99D7-FC1216206027}"/>
          </ac:cxnSpMkLst>
        </pc:cxnChg>
      </pc:sldChg>
      <pc:sldChg chg="addSp delSp modSp new mod">
        <pc:chgData name="김 경중" userId="e0982fc9908e6909" providerId="LiveId" clId="{CB61F0D5-BD81-4CEF-B9D0-33C9C025F36A}" dt="2022-03-29T06:47:10.621" v="6043" actId="478"/>
        <pc:sldMkLst>
          <pc:docMk/>
          <pc:sldMk cId="1787731201" sldId="346"/>
        </pc:sldMkLst>
        <pc:spChg chg="mod">
          <ac:chgData name="김 경중" userId="e0982fc9908e6909" providerId="LiveId" clId="{CB61F0D5-BD81-4CEF-B9D0-33C9C025F36A}" dt="2022-03-29T06:46:14.972" v="6032"/>
          <ac:spMkLst>
            <pc:docMk/>
            <pc:sldMk cId="1787731201" sldId="346"/>
            <ac:spMk id="2" creationId="{139CCD1B-657A-435F-9856-5A2595700E33}"/>
          </ac:spMkLst>
        </pc:spChg>
        <pc:spChg chg="add del mod">
          <ac:chgData name="김 경중" userId="e0982fc9908e6909" providerId="LiveId" clId="{CB61F0D5-BD81-4CEF-B9D0-33C9C025F36A}" dt="2022-03-29T06:47:10.621" v="6043" actId="478"/>
          <ac:spMkLst>
            <pc:docMk/>
            <pc:sldMk cId="1787731201" sldId="346"/>
            <ac:spMk id="12" creationId="{7428E9C9-8D2F-4477-B0E6-E38DDF1F5681}"/>
          </ac:spMkLst>
        </pc:spChg>
        <pc:spChg chg="add del mod">
          <ac:chgData name="김 경중" userId="e0982fc9908e6909" providerId="LiveId" clId="{CB61F0D5-BD81-4CEF-B9D0-33C9C025F36A}" dt="2022-03-29T06:47:07.087" v="6041" actId="478"/>
          <ac:spMkLst>
            <pc:docMk/>
            <pc:sldMk cId="1787731201" sldId="346"/>
            <ac:spMk id="13" creationId="{5F59C564-6DFB-47A3-BDB8-6D1ABD5E32BF}"/>
          </ac:spMkLst>
        </pc:spChg>
        <pc:spChg chg="add del mod">
          <ac:chgData name="김 경중" userId="e0982fc9908e6909" providerId="LiveId" clId="{CB61F0D5-BD81-4CEF-B9D0-33C9C025F36A}" dt="2022-03-29T06:47:07.993" v="6042" actId="478"/>
          <ac:spMkLst>
            <pc:docMk/>
            <pc:sldMk cId="1787731201" sldId="346"/>
            <ac:spMk id="14" creationId="{14C94E5B-C16E-4488-92FC-2E45FC12C2CC}"/>
          </ac:spMkLst>
        </pc:spChg>
        <pc:graphicFrameChg chg="add mod">
          <ac:chgData name="김 경중" userId="e0982fc9908e6909" providerId="LiveId" clId="{CB61F0D5-BD81-4CEF-B9D0-33C9C025F36A}" dt="2022-03-29T06:47:04.199" v="6040" actId="1076"/>
          <ac:graphicFrameMkLst>
            <pc:docMk/>
            <pc:sldMk cId="1787731201" sldId="346"/>
            <ac:graphicFrameMk id="6" creationId="{141B4A42-7A8E-4D1E-A07D-2228D5628740}"/>
          </ac:graphicFrameMkLst>
        </pc:graphicFrameChg>
        <pc:picChg chg="add mod">
          <ac:chgData name="김 경중" userId="e0982fc9908e6909" providerId="LiveId" clId="{CB61F0D5-BD81-4CEF-B9D0-33C9C025F36A}" dt="2022-03-29T06:46:57.897" v="6039" actId="1076"/>
          <ac:picMkLst>
            <pc:docMk/>
            <pc:sldMk cId="1787731201" sldId="346"/>
            <ac:picMk id="5" creationId="{9BCC9042-B0D3-402B-88C4-E7118079572A}"/>
          </ac:picMkLst>
        </pc:picChg>
        <pc:cxnChg chg="add mod">
          <ac:chgData name="김 경중" userId="e0982fc9908e6909" providerId="LiveId" clId="{CB61F0D5-BD81-4CEF-B9D0-33C9C025F36A}" dt="2022-03-29T06:47:04.199" v="6040" actId="1076"/>
          <ac:cxnSpMkLst>
            <pc:docMk/>
            <pc:sldMk cId="1787731201" sldId="346"/>
            <ac:cxnSpMk id="7" creationId="{35A5A1E8-C604-49A8-B415-9F2D40E7683F}"/>
          </ac:cxnSpMkLst>
        </pc:cxnChg>
        <pc:cxnChg chg="add mod">
          <ac:chgData name="김 경중" userId="e0982fc9908e6909" providerId="LiveId" clId="{CB61F0D5-BD81-4CEF-B9D0-33C9C025F36A}" dt="2022-03-29T06:47:04.199" v="6040" actId="1076"/>
          <ac:cxnSpMkLst>
            <pc:docMk/>
            <pc:sldMk cId="1787731201" sldId="346"/>
            <ac:cxnSpMk id="8" creationId="{198DCB3F-C28C-4D21-81B9-421A84DBA08A}"/>
          </ac:cxnSpMkLst>
        </pc:cxnChg>
        <pc:cxnChg chg="add mod">
          <ac:chgData name="김 경중" userId="e0982fc9908e6909" providerId="LiveId" clId="{CB61F0D5-BD81-4CEF-B9D0-33C9C025F36A}" dt="2022-03-29T06:47:04.199" v="6040" actId="1076"/>
          <ac:cxnSpMkLst>
            <pc:docMk/>
            <pc:sldMk cId="1787731201" sldId="346"/>
            <ac:cxnSpMk id="9" creationId="{E35AD9AE-95A1-4BE4-B9EF-9D9770DE9CEE}"/>
          </ac:cxnSpMkLst>
        </pc:cxnChg>
        <pc:cxnChg chg="add mod">
          <ac:chgData name="김 경중" userId="e0982fc9908e6909" providerId="LiveId" clId="{CB61F0D5-BD81-4CEF-B9D0-33C9C025F36A}" dt="2022-03-29T06:47:04.199" v="6040" actId="1076"/>
          <ac:cxnSpMkLst>
            <pc:docMk/>
            <pc:sldMk cId="1787731201" sldId="346"/>
            <ac:cxnSpMk id="10" creationId="{F87E0BCC-DE30-4086-8F6F-A0D37DE1E80B}"/>
          </ac:cxnSpMkLst>
        </pc:cxnChg>
        <pc:cxnChg chg="add mod">
          <ac:chgData name="김 경중" userId="e0982fc9908e6909" providerId="LiveId" clId="{CB61F0D5-BD81-4CEF-B9D0-33C9C025F36A}" dt="2022-03-29T06:47:04.199" v="6040" actId="1076"/>
          <ac:cxnSpMkLst>
            <pc:docMk/>
            <pc:sldMk cId="1787731201" sldId="346"/>
            <ac:cxnSpMk id="11" creationId="{3920BABE-FB19-49E1-A3D4-26318B1FE56D}"/>
          </ac:cxnSpMkLst>
        </pc:cxnChg>
      </pc:sldChg>
      <pc:sldChg chg="addSp modSp new mod">
        <pc:chgData name="김 경중" userId="e0982fc9908e6909" providerId="LiveId" clId="{CB61F0D5-BD81-4CEF-B9D0-33C9C025F36A}" dt="2022-03-29T07:10:07.745" v="6261" actId="14100"/>
        <pc:sldMkLst>
          <pc:docMk/>
          <pc:sldMk cId="2066762663" sldId="347"/>
        </pc:sldMkLst>
        <pc:spChg chg="mod">
          <ac:chgData name="김 경중" userId="e0982fc9908e6909" providerId="LiveId" clId="{CB61F0D5-BD81-4CEF-B9D0-33C9C025F36A}" dt="2022-03-29T07:10:04.246" v="6260"/>
          <ac:spMkLst>
            <pc:docMk/>
            <pc:sldMk cId="2066762663" sldId="347"/>
            <ac:spMk id="2" creationId="{1700FF64-A8C2-47B5-BA00-F35240FF2490}"/>
          </ac:spMkLst>
        </pc:spChg>
        <pc:picChg chg="add mod">
          <ac:chgData name="김 경중" userId="e0982fc9908e6909" providerId="LiveId" clId="{CB61F0D5-BD81-4CEF-B9D0-33C9C025F36A}" dt="2022-03-29T07:10:07.745" v="6261" actId="14100"/>
          <ac:picMkLst>
            <pc:docMk/>
            <pc:sldMk cId="2066762663" sldId="347"/>
            <ac:picMk id="4" creationId="{A54F395A-0D4C-4113-A021-4EA9FBE933D1}"/>
          </ac:picMkLst>
        </pc:picChg>
        <pc:picChg chg="add mod">
          <ac:chgData name="김 경중" userId="e0982fc9908e6909" providerId="LiveId" clId="{CB61F0D5-BD81-4CEF-B9D0-33C9C025F36A}" dt="2022-03-29T07:08:29.936" v="6234" actId="1076"/>
          <ac:picMkLst>
            <pc:docMk/>
            <pc:sldMk cId="2066762663" sldId="347"/>
            <ac:picMk id="5" creationId="{32653B1C-8579-46F6-89DD-CCC23A15C03D}"/>
          </ac:picMkLst>
        </pc:picChg>
      </pc:sldChg>
      <pc:sldChg chg="modSp new mod">
        <pc:chgData name="김 경중" userId="e0982fc9908e6909" providerId="LiveId" clId="{CB61F0D5-BD81-4CEF-B9D0-33C9C025F36A}" dt="2022-03-29T07:29:02.622" v="6661" actId="20577"/>
        <pc:sldMkLst>
          <pc:docMk/>
          <pc:sldMk cId="3857482917" sldId="348"/>
        </pc:sldMkLst>
        <pc:spChg chg="mod">
          <ac:chgData name="김 경중" userId="e0982fc9908e6909" providerId="LiveId" clId="{CB61F0D5-BD81-4CEF-B9D0-33C9C025F36A}" dt="2022-03-29T07:14:39.407" v="6310"/>
          <ac:spMkLst>
            <pc:docMk/>
            <pc:sldMk cId="3857482917" sldId="348"/>
            <ac:spMk id="2" creationId="{CD831F7F-821C-4828-9ED9-C2B5668E1443}"/>
          </ac:spMkLst>
        </pc:spChg>
        <pc:spChg chg="mod">
          <ac:chgData name="김 경중" userId="e0982fc9908e6909" providerId="LiveId" clId="{CB61F0D5-BD81-4CEF-B9D0-33C9C025F36A}" dt="2022-03-29T07:29:02.622" v="6661" actId="20577"/>
          <ac:spMkLst>
            <pc:docMk/>
            <pc:sldMk cId="3857482917" sldId="348"/>
            <ac:spMk id="3" creationId="{39D2DCE2-11BC-4478-B5F9-7D998924DC17}"/>
          </ac:spMkLst>
        </pc:spChg>
      </pc:sldChg>
      <pc:sldChg chg="addSp modSp new del mod">
        <pc:chgData name="김 경중" userId="e0982fc9908e6909" providerId="LiveId" clId="{CB61F0D5-BD81-4CEF-B9D0-33C9C025F36A}" dt="2022-03-29T09:35:21.819" v="8465" actId="47"/>
        <pc:sldMkLst>
          <pc:docMk/>
          <pc:sldMk cId="972003224" sldId="349"/>
        </pc:sldMkLst>
        <pc:spChg chg="mod">
          <ac:chgData name="김 경중" userId="e0982fc9908e6909" providerId="LiveId" clId="{CB61F0D5-BD81-4CEF-B9D0-33C9C025F36A}" dt="2022-03-29T08:10:19.913" v="6986" actId="20577"/>
          <ac:spMkLst>
            <pc:docMk/>
            <pc:sldMk cId="972003224" sldId="349"/>
            <ac:spMk id="2" creationId="{90072922-35CB-45D3-A137-1E469C6CEF8E}"/>
          </ac:spMkLst>
        </pc:spChg>
        <pc:spChg chg="mod">
          <ac:chgData name="김 경중" userId="e0982fc9908e6909" providerId="LiveId" clId="{CB61F0D5-BD81-4CEF-B9D0-33C9C025F36A}" dt="2022-03-29T08:11:39.591" v="7011" actId="20577"/>
          <ac:spMkLst>
            <pc:docMk/>
            <pc:sldMk cId="972003224" sldId="349"/>
            <ac:spMk id="3" creationId="{EDDA1272-F2A8-4CD2-ADCE-D42610EA7A34}"/>
          </ac:spMkLst>
        </pc:spChg>
        <pc:picChg chg="add mod">
          <ac:chgData name="김 경중" userId="e0982fc9908e6909" providerId="LiveId" clId="{CB61F0D5-BD81-4CEF-B9D0-33C9C025F36A}" dt="2022-03-29T08:12:02.419" v="7013" actId="1076"/>
          <ac:picMkLst>
            <pc:docMk/>
            <pc:sldMk cId="972003224" sldId="349"/>
            <ac:picMk id="5" creationId="{74BDA2D8-BBE7-4E3D-A0FB-1A5B3F777380}"/>
          </ac:picMkLst>
        </pc:picChg>
        <pc:picChg chg="add mod">
          <ac:chgData name="김 경중" userId="e0982fc9908e6909" providerId="LiveId" clId="{CB61F0D5-BD81-4CEF-B9D0-33C9C025F36A}" dt="2022-03-29T08:15:17.479" v="7131" actId="1076"/>
          <ac:picMkLst>
            <pc:docMk/>
            <pc:sldMk cId="972003224" sldId="349"/>
            <ac:picMk id="7" creationId="{ACE8AC5A-4623-4128-84DF-707E53AE9599}"/>
          </ac:picMkLst>
        </pc:picChg>
      </pc:sldChg>
      <pc:sldChg chg="addSp modSp new del mod">
        <pc:chgData name="김 경중" userId="e0982fc9908e6909" providerId="LiveId" clId="{CB61F0D5-BD81-4CEF-B9D0-33C9C025F36A}" dt="2022-03-29T09:35:21.819" v="8465" actId="47"/>
        <pc:sldMkLst>
          <pc:docMk/>
          <pc:sldMk cId="4137470095" sldId="350"/>
        </pc:sldMkLst>
        <pc:spChg chg="mod">
          <ac:chgData name="김 경중" userId="e0982fc9908e6909" providerId="LiveId" clId="{CB61F0D5-BD81-4CEF-B9D0-33C9C025F36A}" dt="2022-03-29T08:16:26.007" v="7151"/>
          <ac:spMkLst>
            <pc:docMk/>
            <pc:sldMk cId="4137470095" sldId="350"/>
            <ac:spMk id="2" creationId="{C281084F-0C10-430E-B373-D08C8689AE65}"/>
          </ac:spMkLst>
        </pc:spChg>
        <pc:spChg chg="mod">
          <ac:chgData name="김 경중" userId="e0982fc9908e6909" providerId="LiveId" clId="{CB61F0D5-BD81-4CEF-B9D0-33C9C025F36A}" dt="2022-03-29T08:21:49.043" v="7409" actId="20577"/>
          <ac:spMkLst>
            <pc:docMk/>
            <pc:sldMk cId="4137470095" sldId="350"/>
            <ac:spMk id="3" creationId="{5A7BDDD0-B60E-4930-B793-17C95C096E04}"/>
          </ac:spMkLst>
        </pc:spChg>
        <pc:picChg chg="add mod">
          <ac:chgData name="김 경중" userId="e0982fc9908e6909" providerId="LiveId" clId="{CB61F0D5-BD81-4CEF-B9D0-33C9C025F36A}" dt="2022-03-29T08:21:03.324" v="7349" actId="1076"/>
          <ac:picMkLst>
            <pc:docMk/>
            <pc:sldMk cId="4137470095" sldId="350"/>
            <ac:picMk id="4" creationId="{3E623AED-7B18-4692-8A96-DF292C23B19F}"/>
          </ac:picMkLst>
        </pc:picChg>
      </pc:sldChg>
      <pc:sldChg chg="addSp modSp new del mod">
        <pc:chgData name="김 경중" userId="e0982fc9908e6909" providerId="LiveId" clId="{CB61F0D5-BD81-4CEF-B9D0-33C9C025F36A}" dt="2022-03-29T09:35:21.819" v="8465" actId="47"/>
        <pc:sldMkLst>
          <pc:docMk/>
          <pc:sldMk cId="1174269873" sldId="351"/>
        </pc:sldMkLst>
        <pc:spChg chg="mod">
          <ac:chgData name="김 경중" userId="e0982fc9908e6909" providerId="LiveId" clId="{CB61F0D5-BD81-4CEF-B9D0-33C9C025F36A}" dt="2022-03-29T08:22:27.340" v="7424"/>
          <ac:spMkLst>
            <pc:docMk/>
            <pc:sldMk cId="1174269873" sldId="351"/>
            <ac:spMk id="2" creationId="{685AE20D-3867-43E4-91CA-05D3EBD35274}"/>
          </ac:spMkLst>
        </pc:spChg>
        <pc:picChg chg="add mod">
          <ac:chgData name="김 경중" userId="e0982fc9908e6909" providerId="LiveId" clId="{CB61F0D5-BD81-4CEF-B9D0-33C9C025F36A}" dt="2022-03-29T08:22:36.348" v="7428" actId="1076"/>
          <ac:picMkLst>
            <pc:docMk/>
            <pc:sldMk cId="1174269873" sldId="351"/>
            <ac:picMk id="5" creationId="{A7170546-8FEE-49C0-8B0D-B2CBE2785C91}"/>
          </ac:picMkLst>
        </pc:picChg>
        <pc:picChg chg="add mod">
          <ac:chgData name="김 경중" userId="e0982fc9908e6909" providerId="LiveId" clId="{CB61F0D5-BD81-4CEF-B9D0-33C9C025F36A}" dt="2022-03-29T08:22:35.023" v="7427" actId="1076"/>
          <ac:picMkLst>
            <pc:docMk/>
            <pc:sldMk cId="1174269873" sldId="351"/>
            <ac:picMk id="6" creationId="{48EDF3E8-759A-4732-8C5A-F2A2F8D45798}"/>
          </ac:picMkLst>
        </pc:picChg>
      </pc:sldChg>
      <pc:sldChg chg="modSp new del mod">
        <pc:chgData name="김 경중" userId="e0982fc9908e6909" providerId="LiveId" clId="{CB61F0D5-BD81-4CEF-B9D0-33C9C025F36A}" dt="2022-03-29T09:35:21.819" v="8465" actId="47"/>
        <pc:sldMkLst>
          <pc:docMk/>
          <pc:sldMk cId="1114092145" sldId="352"/>
        </pc:sldMkLst>
        <pc:spChg chg="mod">
          <ac:chgData name="김 경중" userId="e0982fc9908e6909" providerId="LiveId" clId="{CB61F0D5-BD81-4CEF-B9D0-33C9C025F36A}" dt="2022-03-29T08:45:56.358" v="7446"/>
          <ac:spMkLst>
            <pc:docMk/>
            <pc:sldMk cId="1114092145" sldId="352"/>
            <ac:spMk id="2" creationId="{CA0F533D-4E2B-4AA5-9A93-F96A04DA883D}"/>
          </ac:spMkLst>
        </pc:spChg>
        <pc:spChg chg="mod">
          <ac:chgData name="김 경중" userId="e0982fc9908e6909" providerId="LiveId" clId="{CB61F0D5-BD81-4CEF-B9D0-33C9C025F36A}" dt="2022-03-29T08:56:17.738" v="7817"/>
          <ac:spMkLst>
            <pc:docMk/>
            <pc:sldMk cId="1114092145" sldId="352"/>
            <ac:spMk id="3" creationId="{B8C9B9A4-FD13-44AE-857D-86BD4AAC0165}"/>
          </ac:spMkLst>
        </pc:spChg>
      </pc:sldChg>
      <pc:sldChg chg="modSp new del mod">
        <pc:chgData name="김 경중" userId="e0982fc9908e6909" providerId="LiveId" clId="{CB61F0D5-BD81-4CEF-B9D0-33C9C025F36A}" dt="2022-03-29T09:35:21.819" v="8465" actId="47"/>
        <pc:sldMkLst>
          <pc:docMk/>
          <pc:sldMk cId="4255132609" sldId="353"/>
        </pc:sldMkLst>
        <pc:spChg chg="mod">
          <ac:chgData name="김 경중" userId="e0982fc9908e6909" providerId="LiveId" clId="{CB61F0D5-BD81-4CEF-B9D0-33C9C025F36A}" dt="2022-03-29T08:57:12.825" v="7846" actId="20577"/>
          <ac:spMkLst>
            <pc:docMk/>
            <pc:sldMk cId="4255132609" sldId="353"/>
            <ac:spMk id="2" creationId="{76651CE6-62A6-455D-80F4-1A4FB123B771}"/>
          </ac:spMkLst>
        </pc:spChg>
        <pc:spChg chg="mod">
          <ac:chgData name="김 경중" userId="e0982fc9908e6909" providerId="LiveId" clId="{CB61F0D5-BD81-4CEF-B9D0-33C9C025F36A}" dt="2022-03-29T09:14:07.156" v="8157" actId="27636"/>
          <ac:spMkLst>
            <pc:docMk/>
            <pc:sldMk cId="4255132609" sldId="353"/>
            <ac:spMk id="3" creationId="{9E82FA77-03BC-48D3-925E-0A0711E80FA5}"/>
          </ac:spMkLst>
        </pc:spChg>
      </pc:sldChg>
      <pc:sldChg chg="modSp new del mod">
        <pc:chgData name="김 경중" userId="e0982fc9908e6909" providerId="LiveId" clId="{CB61F0D5-BD81-4CEF-B9D0-33C9C025F36A}" dt="2022-03-29T09:35:21.819" v="8465" actId="47"/>
        <pc:sldMkLst>
          <pc:docMk/>
          <pc:sldMk cId="1864292024" sldId="354"/>
        </pc:sldMkLst>
        <pc:spChg chg="mod">
          <ac:chgData name="김 경중" userId="e0982fc9908e6909" providerId="LiveId" clId="{CB61F0D5-BD81-4CEF-B9D0-33C9C025F36A}" dt="2022-03-29T09:14:42.242" v="8169" actId="20577"/>
          <ac:spMkLst>
            <pc:docMk/>
            <pc:sldMk cId="1864292024" sldId="354"/>
            <ac:spMk id="2" creationId="{6311F785-CA3C-4B39-B4E6-3EBD96FE7340}"/>
          </ac:spMkLst>
        </pc:spChg>
        <pc:spChg chg="mod">
          <ac:chgData name="김 경중" userId="e0982fc9908e6909" providerId="LiveId" clId="{CB61F0D5-BD81-4CEF-B9D0-33C9C025F36A}" dt="2022-03-29T09:23:35.468" v="8447" actId="27636"/>
          <ac:spMkLst>
            <pc:docMk/>
            <pc:sldMk cId="1864292024" sldId="354"/>
            <ac:spMk id="3" creationId="{B6514631-2D86-4FAE-95EF-89A0ED88DB2F}"/>
          </ac:spMkLst>
        </pc:spChg>
      </pc:sldChg>
      <pc:sldChg chg="addSp modSp new del mod">
        <pc:chgData name="김 경중" userId="e0982fc9908e6909" providerId="LiveId" clId="{CB61F0D5-BD81-4CEF-B9D0-33C9C025F36A}" dt="2022-03-29T09:35:21.819" v="8465" actId="47"/>
        <pc:sldMkLst>
          <pc:docMk/>
          <pc:sldMk cId="3252907269" sldId="355"/>
        </pc:sldMkLst>
        <pc:spChg chg="mod">
          <ac:chgData name="김 경중" userId="e0982fc9908e6909" providerId="LiveId" clId="{CB61F0D5-BD81-4CEF-B9D0-33C9C025F36A}" dt="2022-03-29T09:24:26.997" v="8462"/>
          <ac:spMkLst>
            <pc:docMk/>
            <pc:sldMk cId="3252907269" sldId="355"/>
            <ac:spMk id="2" creationId="{58680AB0-815C-486F-89C1-780047DA3D3A}"/>
          </ac:spMkLst>
        </pc:spChg>
        <pc:picChg chg="add mod">
          <ac:chgData name="김 경중" userId="e0982fc9908e6909" providerId="LiveId" clId="{CB61F0D5-BD81-4CEF-B9D0-33C9C025F36A}" dt="2022-03-29T09:25:16.953" v="8464" actId="1076"/>
          <ac:picMkLst>
            <pc:docMk/>
            <pc:sldMk cId="3252907269" sldId="355"/>
            <ac:picMk id="5" creationId="{14E732FA-25E7-4184-BE0C-4809408ACAF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9D1D-66ED-49D2-91BF-D9E0E5945B80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DBA33-096A-431B-ADE2-F2153274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BB59-44CA-4971-92B6-A7320EBA5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F6715-3C52-4CF7-B362-F8CCEB3A8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3F3D0-73EF-46B1-A21F-56AE2811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894D8-0D71-4C70-A3CA-AE310197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78F50-FC49-4F25-B187-E374F7C7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C9F69-17DF-4761-9C1B-85601D62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4C352-D7BF-4696-BEB7-B01D30946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7EE6C-E068-4E20-8243-254F1165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E888F-6AA3-461E-9D51-58451424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D93C0-7B70-4FD2-9209-686F9F1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999286-2D68-42FB-96E8-67B20A469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E770B-7FA6-4A5A-9ACF-91F1C5B4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E003B-8832-486A-8DC7-FFEC003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917C0-1F3B-4AA0-BA61-FED99DAF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7717F-2CCA-4EC3-8747-6D9EF821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A7BC8-0964-4909-86B5-FFE96750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1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28080-94F7-4634-B288-FC285000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F3AE2-C306-4EB1-BD4B-04114398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82C2B-7B79-4DA3-87B3-B2AC96C4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22CA7-73C9-4013-9E87-101D13D0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2C3795-3A41-477D-B704-DB7ECAEA45D5}"/>
              </a:ext>
            </a:extLst>
          </p:cNvPr>
          <p:cNvSpPr/>
          <p:nvPr userDrawn="1"/>
        </p:nvSpPr>
        <p:spPr>
          <a:xfrm>
            <a:off x="838200" y="1511301"/>
            <a:ext cx="10515600" cy="134937"/>
          </a:xfrm>
          <a:prstGeom prst="rect">
            <a:avLst/>
          </a:prstGeom>
          <a:gradFill flip="none" rotWithShape="1">
            <a:gsLst>
              <a:gs pos="0">
                <a:srgbClr val="00B0F0">
                  <a:lumMod val="98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BE1C-7D5A-4137-A5C9-1839D8B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512CF-9533-4908-BB4E-D4EF8C68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A49B5-7F52-4D85-931E-ABDA9F69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65BD4-E345-493D-935C-39EAA612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8E568-31F5-4D23-BD82-50DE9CAC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2C73-9FE1-4393-858F-ECD3DC45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6451B-6E12-4AAA-87AD-AC11D4FBD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43B52-DECF-46C1-A105-472B5295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3627B-8783-4DB2-8CBE-D2E5BC6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286B0-50F7-4A41-B283-05C67D26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ABF38-C123-44EC-8D2D-A5065A8F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7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8D2D-4025-4B48-B02D-8FED972B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DF32F-0663-44A4-B3FA-195F9F3A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F7917-353D-4576-82D6-D1264E3E0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6BC0D-A0C7-42F1-B8F8-042E8DD00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1ECC3B-FC2D-47B2-8982-0D23F2C32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6F45B9-A2F3-4F85-82E6-C21081E3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9ABAE-4CDB-4295-B4BC-45986663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9236C9-341D-4D25-AF58-779255CB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9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F4ADB-8681-4503-8DB5-ABB761EA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33108C-2EB2-401D-9631-51743725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F9ED1F-B8F4-49C3-ACDE-CA7A99B9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D4594-C66E-4E2F-AD61-2804CD41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8F6656-AB16-4746-A475-7233A110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F2CADC-DA4A-419E-934A-71FEEB3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D16F5-D1D6-4BC9-8072-18693BC3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0E07C-8828-4797-9829-BBC4A25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7792B-1197-4FC2-8B0E-0279578C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76791-AF88-4FDB-B26D-BAE1D927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8F813-BC34-46EA-A3D2-AE192D58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AFD91-ECAC-4227-907F-0CB9DA02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E019C-02EC-4E51-8C3D-5223AF5E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10513-8123-422C-B321-8AE45D28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061C3-0187-4E82-8EFD-2212E9A0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57F2B-9D88-460E-B14D-1F972E9D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88891-E839-468A-9A2F-EB1203E8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AA2E-3E97-492A-9C62-F162D1DF06F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6ADD4-C5CC-4CD4-9BE1-484BE815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91E3C-A138-4610-B456-4DABC19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788C4F-B323-4456-B2B3-3A5053D2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2741A8-76E0-4BDE-B202-E54C1477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7BE96-BEFC-43A2-9B8C-52871830F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AA2E-3E97-492A-9C62-F162D1DF06F4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853CA-257C-47EE-9721-46F95D6E9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856F5-FB21-4E35-97B2-7F8F175A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DBECC-DF45-4155-95B9-B0F37C810D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61D4F-B261-4503-B28B-96FC7DF3C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053F7-83C1-4F2B-AF45-2C11F5A04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담당 </a:t>
            </a:r>
            <a:r>
              <a:rPr lang="en-US" altLang="ko-KR" dirty="0"/>
              <a:t>: </a:t>
            </a:r>
            <a:r>
              <a:rPr lang="ko-KR" altLang="en-US" dirty="0"/>
              <a:t>김경중</a:t>
            </a:r>
          </a:p>
        </p:txBody>
      </p:sp>
    </p:spTree>
    <p:extLst>
      <p:ext uri="{BB962C8B-B14F-4D97-AF65-F5344CB8AC3E}">
        <p14:creationId xmlns:p14="http://schemas.microsoft.com/office/powerpoint/2010/main" val="34388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A8B63-9F2D-489F-B0D4-E534E897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r>
              <a:rPr lang="en-US" altLang="ko-KR" dirty="0"/>
              <a:t> </a:t>
            </a:r>
            <a:r>
              <a:rPr lang="ko-KR" altLang="en-US" dirty="0"/>
              <a:t>개선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863006-A5A7-4481-8794-005AD8AEA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/>
                  <a:t>공간복잡도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O(n2)</a:t>
                </a:r>
              </a:p>
              <a:p>
                <a:r>
                  <a:rPr lang="ko-KR" altLang="en-US" dirty="0"/>
                  <a:t>이항계수의 성질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863006-A5A7-4481-8794-005AD8AEA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18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FEF3C-58A5-48AA-B3E2-48572E55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최단경로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1DE1A-09DC-473A-BFC7-6636BA26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  <a:endParaRPr lang="en-US" altLang="ko-KR" dirty="0"/>
          </a:p>
          <a:p>
            <a:pPr lvl="1"/>
            <a:r>
              <a:rPr lang="ko-KR" altLang="en-US" dirty="0"/>
              <a:t>마디</a:t>
            </a:r>
            <a:r>
              <a:rPr lang="en-US" altLang="ko-KR" dirty="0"/>
              <a:t>(vertex)</a:t>
            </a:r>
          </a:p>
          <a:p>
            <a:pPr lvl="1"/>
            <a:r>
              <a:rPr lang="ko-KR" altLang="en-US" dirty="0" err="1"/>
              <a:t>이음선</a:t>
            </a:r>
            <a:r>
              <a:rPr lang="en-US" altLang="ko-KR" dirty="0"/>
              <a:t>(edge)</a:t>
            </a:r>
          </a:p>
          <a:p>
            <a:pPr lvl="1"/>
            <a:r>
              <a:rPr lang="ko-KR" altLang="en-US" dirty="0"/>
              <a:t>방향그래프</a:t>
            </a:r>
            <a:r>
              <a:rPr lang="en-US" altLang="ko-KR" dirty="0"/>
              <a:t>(directed graph)</a:t>
            </a:r>
          </a:p>
          <a:p>
            <a:pPr lvl="1"/>
            <a:r>
              <a:rPr lang="ko-KR" altLang="en-US" dirty="0"/>
              <a:t>가중치</a:t>
            </a:r>
            <a:r>
              <a:rPr lang="en-US" altLang="ko-KR" dirty="0"/>
              <a:t>(weight)</a:t>
            </a:r>
          </a:p>
          <a:p>
            <a:pPr lvl="1"/>
            <a:r>
              <a:rPr lang="ko-KR" altLang="en-US" dirty="0"/>
              <a:t>가중치포함 그래프</a:t>
            </a:r>
            <a:r>
              <a:rPr lang="en-US" altLang="ko-KR" dirty="0"/>
              <a:t>(weighted graph)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순환경로</a:t>
            </a:r>
            <a:r>
              <a:rPr lang="en-US" altLang="ko-KR" dirty="0"/>
              <a:t>(cycle)</a:t>
            </a:r>
          </a:p>
          <a:p>
            <a:pPr lvl="1"/>
            <a:r>
              <a:rPr lang="ko-KR" altLang="en-US" dirty="0"/>
              <a:t>단순경로</a:t>
            </a:r>
            <a:r>
              <a:rPr lang="en-US" altLang="ko-KR" dirty="0"/>
              <a:t>(simple path)</a:t>
            </a:r>
          </a:p>
          <a:p>
            <a:pPr lvl="1"/>
            <a:r>
              <a:rPr lang="ko-KR" altLang="en-US" dirty="0"/>
              <a:t>경로의 길이</a:t>
            </a:r>
            <a:r>
              <a:rPr lang="en-US" altLang="ko-KR" dirty="0"/>
              <a:t>(length)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5284D6-715F-4136-977B-AB1AB0C4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750" y="2286001"/>
            <a:ext cx="3731018" cy="27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DA2A-E64F-4CBC-8326-75825040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최단경로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560AC-ED72-41DE-A61E-0EA5FCC0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최적화문제</a:t>
            </a:r>
            <a:endParaRPr lang="en-US" altLang="ko-KR" dirty="0"/>
          </a:p>
          <a:p>
            <a:pPr lvl="1"/>
            <a:r>
              <a:rPr lang="ko-KR" altLang="en-US" dirty="0"/>
              <a:t>하나 이상의 해답후보가 있을 수 있음</a:t>
            </a:r>
            <a:endParaRPr lang="en-US" altLang="ko-KR" dirty="0"/>
          </a:p>
          <a:p>
            <a:pPr lvl="1"/>
            <a:r>
              <a:rPr lang="ko-KR" altLang="en-US" dirty="0"/>
              <a:t>해답후보 중에서 가장 최적의 값을 찾는 문제</a:t>
            </a:r>
            <a:endParaRPr lang="en-US" altLang="ko-KR" dirty="0"/>
          </a:p>
          <a:p>
            <a:r>
              <a:rPr lang="ko-KR" altLang="en-US" dirty="0"/>
              <a:t>최단경로문제</a:t>
            </a:r>
            <a:endParaRPr lang="en-US" altLang="ko-KR" dirty="0"/>
          </a:p>
          <a:p>
            <a:pPr lvl="1"/>
            <a:r>
              <a:rPr lang="ko-KR" altLang="en-US" dirty="0"/>
              <a:t>해답후보 </a:t>
            </a:r>
            <a:r>
              <a:rPr lang="en-US" altLang="ko-KR" dirty="0"/>
              <a:t>: </a:t>
            </a:r>
            <a:r>
              <a:rPr lang="ko-KR" altLang="en-US" dirty="0"/>
              <a:t>한 마디에서 다른 마디로 가는 경로</a:t>
            </a:r>
            <a:endParaRPr lang="en-US" altLang="ko-KR" dirty="0"/>
          </a:p>
          <a:p>
            <a:pPr lvl="1"/>
            <a:r>
              <a:rPr lang="ko-KR" altLang="en-US" dirty="0" err="1"/>
              <a:t>최적값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경로의 최소 길이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80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B4EAC-3C84-4532-947C-EB776F97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무작정 </a:t>
            </a:r>
            <a:r>
              <a:rPr lang="en-US" altLang="ko-KR" dirty="0"/>
              <a:t>(brute-force)</a:t>
            </a:r>
            <a:r>
              <a:rPr lang="ko-KR" altLang="en-US" dirty="0"/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23D9C-07B8-4A88-ABD9-B9D715BE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ko-KR" altLang="en-US" dirty="0"/>
              <a:t>최악시간 복잡도</a:t>
            </a:r>
            <a:endParaRPr lang="en-US" altLang="ko-KR" dirty="0"/>
          </a:p>
          <a:p>
            <a:pPr lvl="1"/>
            <a:r>
              <a:rPr lang="en-US" altLang="ko-KR" dirty="0"/>
              <a:t>(n-2)x(n-3)x(n-4)…2x1=(n-2)!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74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7669-B331-4BC9-914A-DCC08CBF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인접행렬 </a:t>
            </a:r>
            <a:r>
              <a:rPr lang="en-US" altLang="ko-KR" dirty="0"/>
              <a:t>(adjacent matrix)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FE3FE6-7629-419F-AC2D-82EF2664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25" y="2187415"/>
            <a:ext cx="2359742" cy="1710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64D9E3-9D40-4ADC-AA35-E0BCBE0B7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087" y="2306960"/>
            <a:ext cx="2647752" cy="2766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0797B7-22D4-4C4B-85FE-294E8BB88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38862"/>
            <a:ext cx="5783632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7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0CF36-27F1-45CC-90CF-3A3F6ADA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최단경로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33463E-7DF4-4ABA-98F4-A7A450867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집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합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속하는 마디만을 거쳐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가는 최단경로의 길이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b="0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ko-KR" altLang="en-US" dirty="0"/>
                  <a:t>로부터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구한다</a:t>
                </a:r>
                <a:endParaRPr lang="en-US" altLang="ko-KR" dirty="0"/>
              </a:p>
              <a:p>
                <a:pPr algn="l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33463E-7DF4-4ABA-98F4-A7A450867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15BB811-DB94-44B0-8BA7-4AFD2453D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092" y="3429001"/>
            <a:ext cx="5327661" cy="26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7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0E8B5-3C4E-4138-AC1A-26E987D6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  <a:r>
              <a:rPr lang="ko-KR" altLang="en-US" dirty="0"/>
              <a:t>기반 최단경로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E81AB6-5B00-4099-8F30-FD80A3407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부터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를 계산하는 재귀관계식 정립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경우 </a:t>
                </a:r>
                <a:r>
                  <a:rPr lang="en-US" altLang="ko-KR" dirty="0"/>
                  <a:t>1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ko-KR" altLang="en-US" dirty="0"/>
                  <a:t>의 정점들 만을 통해서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로 가는 최단경로가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거치지 않는 경우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(5)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경우 </a:t>
                </a:r>
                <a:r>
                  <a:rPr lang="en-US" altLang="ko-KR" dirty="0"/>
                  <a:t>2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ko-KR" altLang="en-US" dirty="0"/>
                  <a:t>의 정점들 만을 통해서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로 가는 최단경로가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거치는 경우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=4+3=7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dirty="0"/>
                  <a:t>상향식으로 </a:t>
                </a:r>
                <a:r>
                  <a:rPr lang="en-US" altLang="ko-KR" dirty="0"/>
                  <a:t>k=1…n </a:t>
                </a:r>
                <a:r>
                  <a:rPr lang="ko-KR" altLang="en-US" dirty="0"/>
                  <a:t>까지 다음을 구한다</a:t>
                </a:r>
                <a:endParaRPr lang="en-US" altLang="ko-K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ko-KR" dirty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AE81AB6-5B00-4099-8F30-FD80A3407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62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A691F-5E9A-4BA2-89FE-90E296E8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플로이드</a:t>
            </a:r>
            <a:r>
              <a:rPr lang="ko-KR" altLang="en-US" dirty="0"/>
              <a:t>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4AB7A7-9CA9-46CA-9A16-71F99A1AD3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 err="1"/>
                  <a:t>일정시간복잡도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4AB7A7-9CA9-46CA-9A16-71F99A1AD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CB234A2-1308-4F42-AC0D-BEE8EFCFD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88" y="1825625"/>
            <a:ext cx="6335061" cy="254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5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AE1FC-CC71-48F9-9444-A4474CFA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플로이드</a:t>
            </a:r>
            <a:r>
              <a:rPr lang="ko-KR" altLang="en-US" dirty="0"/>
              <a:t> 알고리즘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2C04D-509C-44C0-BF89-53512E1C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최단경로를 구함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AA5007-BEB7-46D3-BF0E-8B290662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841" y="2559228"/>
            <a:ext cx="4286865" cy="36870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D8F929-8B8C-4520-94B4-53222BDD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0612"/>
            <a:ext cx="5230761" cy="698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33437D-3C5F-4F7E-8B8A-34F3AC684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540" y="4044908"/>
            <a:ext cx="1809135" cy="18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1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B908-2E59-4206-A6B7-ED6DCEC5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최단경로출력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E9F81-57D9-4C27-B4ED-393DB40D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1" y="1825625"/>
            <a:ext cx="2910348" cy="15436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8B3D41-990A-41A5-8254-0AEF44686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78" y="3479930"/>
            <a:ext cx="2333811" cy="23464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B4C056-404A-43A0-AFFF-161F699DA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84" y="3429000"/>
            <a:ext cx="5327661" cy="26511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5455D9-ABE8-46B2-8563-F1B45592A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872" y="1658477"/>
            <a:ext cx="2359742" cy="17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5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73C36-E7FB-4A41-8F7E-7F97BFD6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동적계획법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865FC-FD95-46D4-81B7-5B54E3CD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입력사례를 분할하여 문제 해결</a:t>
            </a:r>
            <a:endParaRPr lang="en-US" altLang="ko-KR" dirty="0"/>
          </a:p>
          <a:p>
            <a:r>
              <a:rPr lang="ko-KR" altLang="en-US" dirty="0"/>
              <a:t>가장 작은 입력사례의 답을 먼저 구하여 저장</a:t>
            </a:r>
            <a:endParaRPr lang="en-US" altLang="ko-KR" dirty="0"/>
          </a:p>
          <a:p>
            <a:pPr lvl="1"/>
            <a:r>
              <a:rPr lang="ko-KR" altLang="en-US" dirty="0"/>
              <a:t>필요할 때 답을 꺼내 쓴다</a:t>
            </a:r>
            <a:endParaRPr lang="en-US" altLang="ko-KR" dirty="0"/>
          </a:p>
          <a:p>
            <a:pPr lvl="1"/>
            <a:r>
              <a:rPr lang="en-US" altLang="ko-KR" dirty="0"/>
              <a:t>Tabulation – </a:t>
            </a:r>
            <a:r>
              <a:rPr lang="ko-KR" altLang="en-US" dirty="0"/>
              <a:t>미리 답을 구하여 저장</a:t>
            </a:r>
            <a:endParaRPr lang="en-US" altLang="ko-KR" dirty="0"/>
          </a:p>
          <a:p>
            <a:pPr lvl="1"/>
            <a:r>
              <a:rPr lang="en-US" altLang="ko-KR" dirty="0" err="1"/>
              <a:t>Memoization</a:t>
            </a:r>
            <a:r>
              <a:rPr lang="en-US" altLang="ko-KR" dirty="0"/>
              <a:t> – </a:t>
            </a:r>
            <a:r>
              <a:rPr lang="ko-KR" altLang="en-US" dirty="0"/>
              <a:t>필요할 때 마다 답을 구하여 저장</a:t>
            </a:r>
            <a:endParaRPr lang="en-US" altLang="ko-KR" dirty="0"/>
          </a:p>
          <a:p>
            <a:r>
              <a:rPr lang="ko-KR" altLang="en-US" dirty="0"/>
              <a:t>상향식 접근방법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개발절차</a:t>
            </a:r>
            <a:endParaRPr lang="en-US" altLang="ko-KR" dirty="0"/>
          </a:p>
          <a:p>
            <a:pPr lvl="1"/>
            <a:r>
              <a:rPr lang="ko-KR" altLang="en-US" dirty="0"/>
              <a:t>재귀 관계식 수립</a:t>
            </a:r>
            <a:endParaRPr lang="en-US" altLang="ko-KR" dirty="0"/>
          </a:p>
          <a:p>
            <a:pPr lvl="1"/>
            <a:r>
              <a:rPr lang="ko-KR" altLang="en-US" dirty="0"/>
              <a:t>작은 입력사례부터 먼저 해결하는 상향식 방법으로 전체 입력사례에 대한 해답을 구한다</a:t>
            </a:r>
          </a:p>
        </p:txBody>
      </p:sp>
    </p:spTree>
    <p:extLst>
      <p:ext uri="{BB962C8B-B14F-4D97-AF65-F5344CB8AC3E}">
        <p14:creationId xmlns:p14="http://schemas.microsoft.com/office/powerpoint/2010/main" val="30975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95A6B-1FF6-4622-A2E7-C3EBF679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최단경로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C1E0F-3EE3-48DF-AE35-4A28204B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 </a:t>
            </a:r>
            <a:r>
              <a:rPr lang="en-US" altLang="ko-KR" dirty="0"/>
              <a:t>P</a:t>
            </a:r>
            <a:r>
              <a:rPr lang="ko-KR" altLang="en-US" dirty="0"/>
              <a:t>를 가지고 </a:t>
            </a:r>
            <a:r>
              <a:rPr lang="en-US" altLang="ko-KR" dirty="0"/>
              <a:t>path(5,3)</a:t>
            </a:r>
            <a:r>
              <a:rPr lang="ko-KR" altLang="en-US" dirty="0"/>
              <a:t>을 구해 </a:t>
            </a:r>
            <a:r>
              <a:rPr lang="ko-KR" altLang="en-US" dirty="0" err="1"/>
              <a:t>보시오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path(5,3) = 4</a:t>
            </a:r>
          </a:p>
          <a:p>
            <a:pPr lvl="1"/>
            <a:r>
              <a:rPr lang="en-US" altLang="ko-KR" dirty="0"/>
              <a:t>path(5,4) = 1</a:t>
            </a:r>
          </a:p>
          <a:p>
            <a:pPr lvl="2"/>
            <a:r>
              <a:rPr lang="en-US" altLang="ko-KR" dirty="0"/>
              <a:t>path(5,1) = 0</a:t>
            </a:r>
          </a:p>
          <a:p>
            <a:pPr lvl="2"/>
            <a:r>
              <a:rPr lang="en-US" altLang="ko-KR" dirty="0"/>
              <a:t>v1</a:t>
            </a:r>
          </a:p>
          <a:p>
            <a:pPr lvl="2"/>
            <a:r>
              <a:rPr lang="en-US" altLang="ko-KR" dirty="0"/>
              <a:t>path(1,4) = 0</a:t>
            </a:r>
          </a:p>
          <a:p>
            <a:pPr lvl="2"/>
            <a:r>
              <a:rPr lang="en-US" altLang="ko-KR" dirty="0"/>
              <a:t>v4</a:t>
            </a:r>
          </a:p>
          <a:p>
            <a:pPr lvl="1"/>
            <a:r>
              <a:rPr lang="en-US" altLang="ko-KR" dirty="0"/>
              <a:t>path(4,3) = 0</a:t>
            </a:r>
          </a:p>
          <a:p>
            <a:r>
              <a:rPr lang="ko-KR" altLang="en-US" dirty="0"/>
              <a:t>결과</a:t>
            </a:r>
            <a:r>
              <a:rPr lang="en-US" altLang="ko-KR" dirty="0"/>
              <a:t>: v1 v4.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5</a:t>
            </a:r>
            <a:r>
              <a:rPr lang="ko-KR" altLang="en-US" dirty="0"/>
              <a:t>에서 </a:t>
            </a:r>
            <a:r>
              <a:rPr lang="en-US" altLang="ko-KR" dirty="0"/>
              <a:t>3</a:t>
            </a:r>
            <a:r>
              <a:rPr lang="ko-KR" altLang="en-US" dirty="0"/>
              <a:t>으로 가는 최단경로는 </a:t>
            </a:r>
            <a:r>
              <a:rPr lang="en-US" altLang="ko-KR" dirty="0"/>
              <a:t>5143 </a:t>
            </a:r>
            <a:r>
              <a:rPr lang="ko-KR" altLang="en-US" dirty="0"/>
              <a:t>이다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61CCC1-9D74-46D0-9EC4-C62BFB83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796" y="2013327"/>
            <a:ext cx="2333811" cy="23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5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5374E-BC8E-49FD-A6D9-16A6CAE4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최적의 원칙 </a:t>
            </a:r>
            <a:r>
              <a:rPr lang="en-US" altLang="ko-KR" dirty="0"/>
              <a:t>(principle of optimality)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D3092-8BD0-497C-8625-03C975FA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어떤 문제의 입력사례의 최적 해가 그 입력사례를 분할한 부분사례에 대한 최적해를 항상 포함하고 있으면</a:t>
            </a:r>
            <a:r>
              <a:rPr lang="en-US" altLang="ko-KR" dirty="0"/>
              <a:t>, </a:t>
            </a:r>
            <a:r>
              <a:rPr lang="ko-KR" altLang="en-US" dirty="0"/>
              <a:t>그 문제는 </a:t>
            </a:r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최적의 원칙</a:t>
            </a:r>
            <a:r>
              <a:rPr lang="ko-KR" altLang="en-US" dirty="0"/>
              <a:t>이 성립한다고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최적의 원칙이 성립하면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분분사례의</a:t>
            </a:r>
            <a:r>
              <a:rPr lang="ko-KR" altLang="en-US" dirty="0"/>
              <a:t> 최적해를 가지고 전체사례의 최적해를 구하는 재귀관계식을 세울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보기</a:t>
            </a:r>
            <a:r>
              <a:rPr lang="en-US" altLang="ko-KR" dirty="0"/>
              <a:t>: </a:t>
            </a:r>
            <a:r>
              <a:rPr lang="ko-KR" altLang="en-US" dirty="0"/>
              <a:t>최단경로를 구하는 문제에서</a:t>
            </a:r>
            <a:r>
              <a:rPr lang="en-US" altLang="ko-KR" dirty="0"/>
              <a:t>, </a:t>
            </a:r>
            <a:r>
              <a:rPr lang="en-US" altLang="ko-KR" dirty="0" err="1"/>
              <a:t>vk</a:t>
            </a:r>
            <a:r>
              <a:rPr lang="ko-KR" altLang="en-US" dirty="0"/>
              <a:t>를 </a:t>
            </a:r>
            <a:r>
              <a:rPr lang="en-US" altLang="ko-KR" dirty="0"/>
              <a:t>vi</a:t>
            </a:r>
            <a:r>
              <a:rPr lang="ko-KR" altLang="en-US" dirty="0"/>
              <a:t>에서 </a:t>
            </a:r>
            <a:r>
              <a:rPr lang="en-US" altLang="ko-KR" dirty="0" err="1"/>
              <a:t>vj</a:t>
            </a:r>
            <a:r>
              <a:rPr lang="ko-KR" altLang="en-US" dirty="0"/>
              <a:t>로 가는 최적 경로 상의 정점이라고 하면</a:t>
            </a:r>
            <a:r>
              <a:rPr lang="en-US" altLang="ko-KR" dirty="0"/>
              <a:t>, vi</a:t>
            </a:r>
            <a:r>
              <a:rPr lang="ko-KR" altLang="en-US" dirty="0"/>
              <a:t>에서 </a:t>
            </a:r>
            <a:r>
              <a:rPr lang="en-US" altLang="ko-KR" dirty="0" err="1"/>
              <a:t>vk</a:t>
            </a:r>
            <a:r>
              <a:rPr lang="en-US" altLang="ko-KR" dirty="0"/>
              <a:t> </a:t>
            </a:r>
            <a:r>
              <a:rPr lang="ko-KR" altLang="en-US" dirty="0"/>
              <a:t>로 가는 부분경로와 </a:t>
            </a:r>
            <a:r>
              <a:rPr lang="en-US" altLang="ko-KR" dirty="0" err="1"/>
              <a:t>vk</a:t>
            </a:r>
            <a:r>
              <a:rPr lang="ko-KR" altLang="en-US" dirty="0"/>
              <a:t>에서 </a:t>
            </a:r>
            <a:r>
              <a:rPr lang="en-US" altLang="ko-KR" dirty="0" err="1"/>
              <a:t>vj</a:t>
            </a:r>
            <a:r>
              <a:rPr lang="ko-KR" altLang="en-US" dirty="0"/>
              <a:t>로 가는 부분경로도 반드시 최적이어야 한다</a:t>
            </a:r>
            <a:r>
              <a:rPr lang="en-US" altLang="ko-KR" dirty="0"/>
              <a:t>. </a:t>
            </a:r>
            <a:r>
              <a:rPr lang="ko-KR" altLang="en-US" dirty="0"/>
              <a:t>이렇게 되면 최적의원칙을 준수하게 되므로 </a:t>
            </a:r>
            <a:r>
              <a:rPr lang="en-US" altLang="ko-KR" dirty="0"/>
              <a:t>Dynamic Programming</a:t>
            </a:r>
            <a:r>
              <a:rPr lang="ko-KR" altLang="en-US" dirty="0"/>
              <a:t>을 사용하여 이 문제를 풀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89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8A10D-BF8E-4657-BA21-BB44F4A2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최적의 원칙이 성립하지 않는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08849-F489-466A-9851-46F3D004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최장경로문제</a:t>
            </a:r>
            <a:endParaRPr lang="en-US" altLang="ko-KR" dirty="0"/>
          </a:p>
          <a:p>
            <a:pPr lvl="1"/>
            <a:r>
              <a:rPr lang="ko-KR" altLang="en-US" dirty="0"/>
              <a:t>단순경로만 고려</a:t>
            </a:r>
            <a:endParaRPr lang="en-US" altLang="ko-KR" dirty="0"/>
          </a:p>
          <a:p>
            <a:pPr lvl="1"/>
            <a:r>
              <a:rPr lang="en-US" altLang="ko-KR" dirty="0"/>
              <a:t>v1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v4</a:t>
            </a:r>
            <a:r>
              <a:rPr lang="ko-KR" altLang="en-US" dirty="0"/>
              <a:t>로의 최장경로</a:t>
            </a:r>
            <a:endParaRPr lang="en-US" altLang="ko-KR" dirty="0"/>
          </a:p>
          <a:p>
            <a:pPr lvl="2"/>
            <a:r>
              <a:rPr lang="en-US" altLang="ko-KR" dirty="0"/>
              <a:t>v1 v3 v2 v4</a:t>
            </a:r>
          </a:p>
          <a:p>
            <a:pPr lvl="1"/>
            <a:r>
              <a:rPr lang="en-US" altLang="ko-KR" dirty="0"/>
              <a:t>v1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v3</a:t>
            </a:r>
            <a:r>
              <a:rPr lang="ko-KR" altLang="en-US" dirty="0"/>
              <a:t>로의 최장경로</a:t>
            </a:r>
            <a:endParaRPr lang="en-US" altLang="ko-KR" dirty="0"/>
          </a:p>
          <a:p>
            <a:pPr lvl="2"/>
            <a:r>
              <a:rPr lang="en-US" altLang="ko-KR" dirty="0"/>
              <a:t>V1 v2 v3</a:t>
            </a:r>
          </a:p>
          <a:p>
            <a:pPr lvl="1"/>
            <a:r>
              <a:rPr lang="ko-KR" altLang="en-US" dirty="0"/>
              <a:t>최적의 원칙이 성립되지 않음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8A00AE-3745-4839-8EA6-3EC49E42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056" y="2136058"/>
            <a:ext cx="1887794" cy="25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0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4FE02-E197-4E1B-AA38-353A1EBE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연속행렬곱셈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B33989-86C7-451B-B669-B1B963269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행렬과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행렬의 곱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회의 원소단위 곱셈</a:t>
                </a:r>
                <a:endParaRPr lang="en-US" altLang="ko-KR" dirty="0"/>
              </a:p>
              <a:p>
                <a:r>
                  <a:rPr lang="ko-KR" altLang="en-US" dirty="0"/>
                  <a:t>결합법칙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순서에 따라 각 원소의 곱셈 회수가 달라짐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예 </a:t>
                </a:r>
                <a:r>
                  <a:rPr lang="en-US" altLang="ko-KR" dirty="0"/>
                  <a:t>: A : 2 X 5, B : 5 X 10, C : 10 X 5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dirty="0"/>
                  <a:t> : 2 X 5 X 10 + 2 X 10 X 5 = 100 + 100 = 200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5 X 10 X 5 + 2 X 5 X 5 = 250 + 50 = 300</a:t>
                </a:r>
              </a:p>
              <a:p>
                <a:r>
                  <a:rPr lang="ko-KR" altLang="en-US" dirty="0"/>
                  <a:t>최적의 순서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각 원소의 곱셈 회수를 최소화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최적화 문제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B33989-86C7-451B-B669-B1B963269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5C47F8A-0878-4D13-A462-7FB0E850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016" y="2129929"/>
            <a:ext cx="2989006" cy="69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9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5954C-4113-4681-9388-CED883E4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무작정 </a:t>
            </a:r>
            <a:r>
              <a:rPr lang="en-US" altLang="ko-KR" dirty="0"/>
              <a:t>(brute-force)</a:t>
            </a:r>
            <a:r>
              <a:rPr lang="ko-KR" altLang="en-US" dirty="0"/>
              <a:t> 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5C2347-6ECB-4981-A78C-13B6F23AC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알고리즘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가능한 모든 순서를 고려해 보고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가운데에서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가장 최소값을 주는 순서를 택한다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n</a:t>
                </a:r>
                <a:r>
                  <a:rPr lang="ko-KR" altLang="en-US" dirty="0"/>
                  <a:t>개의 행렬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모든 가지의 수를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이라 하면</a:t>
                </a:r>
                <a:r>
                  <a:rPr lang="en-US" altLang="ko-KR" dirty="0"/>
                  <a:t>,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마지막으로 곱하는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곱하는 가지의 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마지막으로 곱하는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곱하는 가지의 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 …≥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5C2347-6ECB-4981-A78C-13B6F23AC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080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630DE-6817-45DE-8D98-6C42C7AE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동적계획법 설계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D445EC-C2A4-4F1D-BF79-A531B082E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열의 수라고 하면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/>
                  <a:t>의 행의 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행의 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CD445EC-C2A4-4F1D-BF79-A531B082E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360BD5B-8E41-4993-8CDF-0CABC41B2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374" y="3342905"/>
            <a:ext cx="4692186" cy="21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5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2CCDB-E223-4B10-B2F1-3BD23B43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동적계획법 설계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88B30D-9885-4827-B9A5-0AAB6E005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재귀관계식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][j] =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&lt; j</a:t>
                </a:r>
                <a:r>
                  <a:rPr lang="ko-KR" altLang="en-US" dirty="0"/>
                  <a:t>일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까지의 행렬을 곱하는데 필요한 곱셈의 최소 횟수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M[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][j] = 0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= j</a:t>
                </a:r>
                <a:r>
                  <a:rPr lang="ko-KR" altLang="en-US" dirty="0"/>
                  <a:t>일 때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88B30D-9885-4827-B9A5-0AAB6E005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00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F2885-053E-410F-880C-79A1830B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3.5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D18469-2654-450B-95D0-CECFA9AA7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2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3  3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4  4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6  6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7  7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7+4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8=392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528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M[4][6]=min(392,528)=392</a:t>
                </a:r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D18469-2654-450B-95D0-CECFA9AA7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85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1D164-3CF5-471A-A05E-1B69B928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동적계획법 설계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1DCC078-D19E-4B03-BD1E-568DF1344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최적의 순서 후보 </a:t>
                </a:r>
                <a:r>
                  <a:rPr lang="en-US" altLang="ko-KR" dirty="0"/>
                  <a:t>(k=1..5)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K</a:t>
                </a:r>
                <a:r>
                  <a:rPr lang="ko-KR" altLang="en-US" dirty="0"/>
                  <a:t>번째 후보의 </a:t>
                </a:r>
                <a:r>
                  <a:rPr lang="ko-KR" altLang="en-US" dirty="0" err="1"/>
                  <a:t>최소곱셈횟수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M[1][k] + M[k+1][6]+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최종 </a:t>
                </a:r>
                <a:r>
                  <a:rPr lang="ko-KR" altLang="en-US" dirty="0" err="1"/>
                  <a:t>최소곱셈횟수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/>
                      <m:t>M</m:t>
                    </m:r>
                    <m:r>
                      <m:rPr>
                        <m:nor/>
                      </m:rPr>
                      <a:rPr lang="en-US" altLang="ko-KR" dirty="0" smtClean="0"/>
                      <m:t>[1]</m:t>
                    </m:r>
                    <m:r>
                      <m:rPr>
                        <m:nor/>
                      </m:rPr>
                      <a:rPr lang="en-US" altLang="ko-KR" dirty="0" smtClean="0"/>
                      <m:t>[6]</m:t>
                    </m:r>
                    <m:r>
                      <m:rPr>
                        <m:nor/>
                      </m:rPr>
                      <a:rPr lang="en-US" altLang="ko-KR" dirty="0" smtClean="0"/>
                      <m:t> = </m:t>
                    </m:r>
                    <m:sPre>
                      <m:sPre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≤5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M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[1][</m:t>
                        </m:r>
                        <m:r>
                          <m:rPr>
                            <m:nor/>
                          </m:rPr>
                          <a:rPr lang="en-US" altLang="ko-KR" dirty="0"/>
                          <m:t>k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+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M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r>
                          <m:rPr>
                            <m:nor/>
                          </m:rPr>
                          <a:rPr lang="en-US" altLang="ko-KR" dirty="0"/>
                          <m:t>k</m:t>
                        </m:r>
                        <m:r>
                          <m:rPr>
                            <m:nor/>
                          </m:rPr>
                          <a:rPr lang="en-US" altLang="ko-KR" dirty="0"/>
                          <m:t>+1][6] 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1DCC078-D19E-4B03-BD1E-568DF1344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487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D1E55-2E84-4E40-B860-4F37EC30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동적계획법 설계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9E1832-596D-44B4-9DFA-C27200F13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재귀관계식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/>
                      <m:t>M</m:t>
                    </m:r>
                    <m:r>
                      <m:rPr>
                        <m:nor/>
                      </m:rPr>
                      <a:rPr lang="en-US" altLang="ko-KR" dirty="0" smtClean="0"/>
                      <m:t>[</m:t>
                    </m:r>
                    <m:r>
                      <m:rPr>
                        <m:nor/>
                      </m:rPr>
                      <a:rPr lang="en-US" altLang="ko-KR" dirty="0" smtClean="0"/>
                      <m:t>i</m:t>
                    </m:r>
                    <m:r>
                      <m:rPr>
                        <m:nor/>
                      </m:rPr>
                      <a:rPr lang="en-US" altLang="ko-KR" dirty="0" smtClean="0"/>
                      <m:t>][</m:t>
                    </m:r>
                    <m:r>
                      <m:rPr>
                        <m:nor/>
                      </m:rPr>
                      <a:rPr lang="en-US" altLang="ko-KR" dirty="0" smtClean="0"/>
                      <m:t>j</m:t>
                    </m:r>
                    <m:r>
                      <m:rPr>
                        <m:nor/>
                      </m:rPr>
                      <a:rPr lang="en-US" altLang="ko-KR" dirty="0" smtClean="0"/>
                      <m:t>] = </m:t>
                    </m:r>
                    <m:sPre>
                      <m:sPre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M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][</m:t>
                        </m:r>
                        <m:r>
                          <m:rPr>
                            <m:nor/>
                          </m:rPr>
                          <a:rPr lang="en-US" altLang="ko-KR" dirty="0"/>
                          <m:t>k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+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M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r>
                          <m:rPr>
                            <m:nor/>
                          </m:rPr>
                          <a:rPr lang="en-US" altLang="ko-KR" dirty="0"/>
                          <m:t>k</m:t>
                        </m:r>
                        <m:r>
                          <m:rPr>
                            <m:nor/>
                          </m:rPr>
                          <a:rPr lang="en-US" altLang="ko-KR" dirty="0"/>
                          <m:t>+1][</m:t>
                        </m:r>
                        <m:r>
                          <m:rPr>
                            <m:nor/>
                          </m:rPr>
                          <a:rPr lang="en-US" altLang="ko-KR" dirty="0"/>
                          <m:t>j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r>
                  <a:rPr lang="en-US" altLang="ko-KR" dirty="0"/>
                  <a:t>, if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&lt; j</a:t>
                </a:r>
              </a:p>
              <a:p>
                <a:pPr lvl="1"/>
                <a:r>
                  <a:rPr lang="en-US" altLang="ko-KR" dirty="0"/>
                  <a:t>M[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][j] = 0, if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= j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9E1832-596D-44B4-9DFA-C27200F13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75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BE2B-A1C5-427F-8E0A-5AE29C06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</a:t>
            </a:r>
            <a:r>
              <a:rPr lang="en-US" altLang="ko-KR" dirty="0"/>
              <a:t> </a:t>
            </a:r>
            <a:r>
              <a:rPr lang="ko-KR" altLang="en-US" dirty="0"/>
              <a:t>수열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6714D-1587-47DF-B458-C46DC2F8F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분할정복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동적계획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D9292F-C410-4F0B-BD5B-6EDCEFCA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490" y="1917283"/>
            <a:ext cx="3224981" cy="13371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A6EF97-29B0-4762-94E0-82BF2A5F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490" y="3659905"/>
            <a:ext cx="3106994" cy="25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75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3BE9-D466-4779-9987-1BBF399B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재귀식</a:t>
            </a:r>
            <a:r>
              <a:rPr lang="ko-KR" altLang="en-US" dirty="0"/>
              <a:t> 적용 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AC9DD76-50AA-45DF-BA35-5C97CFF4B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2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3  3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4  4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6  6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7  7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/>
                      <m:t>M</m:t>
                    </m:r>
                    <m:r>
                      <m:rPr>
                        <m:nor/>
                      </m:rPr>
                      <a:rPr lang="en-US" altLang="ko-KR" dirty="0" smtClean="0"/>
                      <m:t>[4]</m:t>
                    </m:r>
                    <m:r>
                      <m:rPr>
                        <m:nor/>
                      </m:rPr>
                      <a:rPr lang="en-US" altLang="ko-KR" dirty="0" smtClean="0"/>
                      <m:t>[6] = </m:t>
                    </m:r>
                    <m:sPre>
                      <m:sPre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≤5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M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[4][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altLang="ko-KR" dirty="0"/>
                          <m:t>]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+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M</m:t>
                        </m:r>
                        <m:r>
                          <m:rPr>
                            <m:nor/>
                          </m:rPr>
                          <a:rPr lang="en-US" altLang="ko-KR" dirty="0"/>
                          <m:t>[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+1][</m:t>
                        </m:r>
                        <m:r>
                          <m:rPr>
                            <m:nor/>
                          </m:rPr>
                          <a:rPr lang="en-US" altLang="ko-KR" dirty="0"/>
                          <m:t>6] 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	= min(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/>
                      <m:t>M</m:t>
                    </m:r>
                    <m:r>
                      <m:rPr>
                        <m:nor/>
                      </m:rPr>
                      <a:rPr lang="en-US" altLang="ko-KR" dirty="0" smtClean="0"/>
                      <m:t>[4][4]</m:t>
                    </m:r>
                    <m:r>
                      <m:rPr>
                        <m:nor/>
                      </m:rPr>
                      <a:rPr lang="ko-KR" altLang="en-US" dirty="0" smtClean="0"/>
                      <m:t> </m:t>
                    </m:r>
                    <m:r>
                      <m:rPr>
                        <m:nor/>
                      </m:rPr>
                      <a:rPr lang="en-US" altLang="ko-KR" dirty="0" smtClean="0"/>
                      <m:t>+</m:t>
                    </m:r>
                    <m:r>
                      <m:rPr>
                        <m:nor/>
                      </m:rPr>
                      <a:rPr lang="ko-KR" altLang="en-US" dirty="0" smtClean="0"/>
                      <m:t> </m:t>
                    </m:r>
                    <m:r>
                      <m:rPr>
                        <m:nor/>
                      </m:rPr>
                      <a:rPr lang="en-US" altLang="ko-KR" dirty="0" smtClean="0"/>
                      <m:t>M</m:t>
                    </m:r>
                    <m:r>
                      <m:rPr>
                        <m:nor/>
                      </m:rPr>
                      <a:rPr lang="en-US" altLang="ko-KR" dirty="0" smtClean="0"/>
                      <m:t>[5]</m:t>
                    </m:r>
                    <m:r>
                      <m:rPr>
                        <m:nor/>
                      </m:rPr>
                      <a:rPr lang="en-US" altLang="ko-KR" b="0" i="0" dirty="0" smtClean="0"/>
                      <m:t>[6] 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M</m:t>
                    </m:r>
                    <m:r>
                      <m:rPr>
                        <m:nor/>
                      </m:rPr>
                      <a:rPr lang="en-US" altLang="ko-KR" dirty="0"/>
                      <m:t>[4][5]</m:t>
                    </m:r>
                    <m:r>
                      <m:rPr>
                        <m:nor/>
                      </m:rPr>
                      <a:rPr lang="ko-KR" altLang="en-US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+</m:t>
                    </m:r>
                    <m:r>
                      <m:rPr>
                        <m:nor/>
                      </m:rPr>
                      <a:rPr lang="ko-KR" altLang="en-US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M</m:t>
                    </m:r>
                    <m:r>
                      <m:rPr>
                        <m:nor/>
                      </m:rPr>
                      <a:rPr lang="en-US" altLang="ko-KR" dirty="0"/>
                      <m:t>[6]</m:t>
                    </m:r>
                    <m:r>
                      <m:rPr>
                        <m:nor/>
                      </m:rPr>
                      <a:rPr lang="en-US" altLang="ko-KR" dirty="0"/>
                      <m:t>[6] </m:t>
                    </m:r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	= min(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7+0+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	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min(0+336+192,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168+0+224)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	= min(392,528)=392</a:t>
                </a:r>
              </a:p>
              <a:p>
                <a:endParaRPr lang="en-US" altLang="ko-KR" dirty="0"/>
              </a:p>
              <a:p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AC9DD76-50AA-45DF-BA35-5C97CFF4B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758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E850D-5277-4A37-96B1-29C083B2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재귀식</a:t>
            </a:r>
            <a:r>
              <a:rPr lang="ko-KR" altLang="en-US" dirty="0"/>
              <a:t> 적용 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E1820103-D315-4D22-8B26-75156F647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759193"/>
                  </p:ext>
                </p:extLst>
              </p:nvPr>
            </p:nvGraphicFramePr>
            <p:xfrm>
              <a:off x="838200" y="2218134"/>
              <a:ext cx="5277258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894">
                      <a:extLst>
                        <a:ext uri="{9D8B030D-6E8A-4147-A177-3AD203B41FA5}">
                          <a16:colId xmlns:a16="http://schemas.microsoft.com/office/drawing/2014/main" val="3111955620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985917401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1468975577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857129457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3250286165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1814072343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3157295826"/>
                        </a:ext>
                      </a:extLst>
                    </a:gridCol>
                  </a:tblGrid>
                  <a:tr h="28690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dirty="0" smtClean="0"/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 smtClean="0"/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1" i="0" dirty="0" smtClean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 smtClean="0"/>
                                  <m:t>][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0" i="0" dirty="0" smtClean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 smtClean="0"/>
                                  <m:t>]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1054180"/>
                      </a:ext>
                    </a:extLst>
                  </a:tr>
                  <a:tr h="28690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132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226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348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987262"/>
                      </a:ext>
                    </a:extLst>
                  </a:tr>
                  <a:tr h="28690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72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156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268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92485"/>
                      </a:ext>
                    </a:extLst>
                  </a:tr>
                  <a:tr h="28690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72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198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366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448439"/>
                      </a:ext>
                    </a:extLst>
                  </a:tr>
                  <a:tr h="28690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168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392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2732258"/>
                      </a:ext>
                    </a:extLst>
                  </a:tr>
                  <a:tr h="28690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336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2773354"/>
                      </a:ext>
                    </a:extLst>
                  </a:tr>
                  <a:tr h="28690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0423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E1820103-D315-4D22-8B26-75156F6475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3759193"/>
                  </p:ext>
                </p:extLst>
              </p:nvPr>
            </p:nvGraphicFramePr>
            <p:xfrm>
              <a:off x="838200" y="2218134"/>
              <a:ext cx="5277258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894">
                      <a:extLst>
                        <a:ext uri="{9D8B030D-6E8A-4147-A177-3AD203B41FA5}">
                          <a16:colId xmlns:a16="http://schemas.microsoft.com/office/drawing/2014/main" val="3111955620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985917401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1468975577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857129457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3250286165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1814072343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315729582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806" t="-8333" r="-602419" b="-6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10541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132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226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348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9872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72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156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268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924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72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198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366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4484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168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392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27322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336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27733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04233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B7B3D01-6894-434B-81FF-938543F72101}"/>
              </a:ext>
            </a:extLst>
          </p:cNvPr>
          <p:cNvCxnSpPr>
            <a:cxnSpLocks/>
          </p:cNvCxnSpPr>
          <p:nvPr/>
        </p:nvCxnSpPr>
        <p:spPr>
          <a:xfrm>
            <a:off x="4609798" y="2588451"/>
            <a:ext cx="1505660" cy="7119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352BB02-C4F2-4C94-B60F-28384B184201}"/>
              </a:ext>
            </a:extLst>
          </p:cNvPr>
          <p:cNvCxnSpPr>
            <a:cxnSpLocks/>
          </p:cNvCxnSpPr>
          <p:nvPr/>
        </p:nvCxnSpPr>
        <p:spPr>
          <a:xfrm>
            <a:off x="3871858" y="2588451"/>
            <a:ext cx="2243600" cy="11048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7DAC92C-1A7E-4EB5-ADD8-8C3C845AC5E7}"/>
              </a:ext>
            </a:extLst>
          </p:cNvPr>
          <p:cNvCxnSpPr>
            <a:cxnSpLocks/>
          </p:cNvCxnSpPr>
          <p:nvPr/>
        </p:nvCxnSpPr>
        <p:spPr>
          <a:xfrm>
            <a:off x="3114620" y="2588451"/>
            <a:ext cx="3000838" cy="14477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A71948-20E7-449E-A420-5A6E43CE7A6F}"/>
              </a:ext>
            </a:extLst>
          </p:cNvPr>
          <p:cNvCxnSpPr>
            <a:cxnSpLocks/>
          </p:cNvCxnSpPr>
          <p:nvPr/>
        </p:nvCxnSpPr>
        <p:spPr>
          <a:xfrm>
            <a:off x="2371439" y="2588451"/>
            <a:ext cx="3679263" cy="17620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7FD663A-C56F-4F10-99D7-FC1216206027}"/>
              </a:ext>
            </a:extLst>
          </p:cNvPr>
          <p:cNvCxnSpPr>
            <a:cxnSpLocks/>
          </p:cNvCxnSpPr>
          <p:nvPr/>
        </p:nvCxnSpPr>
        <p:spPr>
          <a:xfrm>
            <a:off x="5362628" y="2588451"/>
            <a:ext cx="743624" cy="3559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461B9CF7-4BB9-4E5F-8ED4-5A9E1FC4E4E8}"/>
              </a:ext>
            </a:extLst>
          </p:cNvPr>
          <p:cNvSpPr/>
          <p:nvPr/>
        </p:nvSpPr>
        <p:spPr>
          <a:xfrm>
            <a:off x="5362628" y="3686175"/>
            <a:ext cx="571500" cy="357188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18CBF86-B26B-45CD-9A08-C7927791F94D}"/>
              </a:ext>
            </a:extLst>
          </p:cNvPr>
          <p:cNvSpPr/>
          <p:nvPr/>
        </p:nvSpPr>
        <p:spPr>
          <a:xfrm>
            <a:off x="4674554" y="3707248"/>
            <a:ext cx="571500" cy="35718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56F94F-7583-498C-A725-583A200F6901}"/>
              </a:ext>
            </a:extLst>
          </p:cNvPr>
          <p:cNvSpPr/>
          <p:nvPr/>
        </p:nvSpPr>
        <p:spPr>
          <a:xfrm>
            <a:off x="5362628" y="4071937"/>
            <a:ext cx="571500" cy="35718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44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CCD1B-657A-435F-9856-5A259570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최소곱셈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C641F-4FAA-4F3A-8F73-9795931B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CC9042-B0D3-402B-88C4-E7118079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98" y="2847308"/>
            <a:ext cx="5584723" cy="32446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4">
                <a:extLst>
                  <a:ext uri="{FF2B5EF4-FFF2-40B4-BE49-F238E27FC236}">
                    <a16:creationId xmlns:a16="http://schemas.microsoft.com/office/drawing/2014/main" id="{141B4A42-7A8E-4D1E-A07D-2228D56287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332116"/>
                  </p:ext>
                </p:extLst>
              </p:nvPr>
            </p:nvGraphicFramePr>
            <p:xfrm>
              <a:off x="6096000" y="1825625"/>
              <a:ext cx="5277258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894">
                      <a:extLst>
                        <a:ext uri="{9D8B030D-6E8A-4147-A177-3AD203B41FA5}">
                          <a16:colId xmlns:a16="http://schemas.microsoft.com/office/drawing/2014/main" val="3111955620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985917401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1468975577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857129457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3250286165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1814072343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3157295826"/>
                        </a:ext>
                      </a:extLst>
                    </a:gridCol>
                  </a:tblGrid>
                  <a:tr h="28690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ko-KR" dirty="0" smtClean="0"/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 smtClean="0"/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1" i="0" dirty="0" smtClean="0"/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 smtClean="0"/>
                                  <m:t>][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b="0" i="0" dirty="0" smtClean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 smtClean="0"/>
                                  <m:t>]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1054180"/>
                      </a:ext>
                    </a:extLst>
                  </a:tr>
                  <a:tr h="28690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132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226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348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987262"/>
                      </a:ext>
                    </a:extLst>
                  </a:tr>
                  <a:tr h="28690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72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156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268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92485"/>
                      </a:ext>
                    </a:extLst>
                  </a:tr>
                  <a:tr h="28690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72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198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366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448439"/>
                      </a:ext>
                    </a:extLst>
                  </a:tr>
                  <a:tr h="28690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168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392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2732258"/>
                      </a:ext>
                    </a:extLst>
                  </a:tr>
                  <a:tr h="28690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336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2773354"/>
                      </a:ext>
                    </a:extLst>
                  </a:tr>
                  <a:tr h="28690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0423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4">
                <a:extLst>
                  <a:ext uri="{FF2B5EF4-FFF2-40B4-BE49-F238E27FC236}">
                    <a16:creationId xmlns:a16="http://schemas.microsoft.com/office/drawing/2014/main" id="{141B4A42-7A8E-4D1E-A07D-2228D56287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332116"/>
                  </p:ext>
                </p:extLst>
              </p:nvPr>
            </p:nvGraphicFramePr>
            <p:xfrm>
              <a:off x="6096000" y="1825625"/>
              <a:ext cx="5277258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894">
                      <a:extLst>
                        <a:ext uri="{9D8B030D-6E8A-4147-A177-3AD203B41FA5}">
                          <a16:colId xmlns:a16="http://schemas.microsoft.com/office/drawing/2014/main" val="3111955620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985917401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1468975577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857129457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3250286165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1814072343"/>
                        </a:ext>
                      </a:extLst>
                    </a:gridCol>
                    <a:gridCol w="753894">
                      <a:extLst>
                        <a:ext uri="{9D8B030D-6E8A-4147-A177-3AD203B41FA5}">
                          <a16:colId xmlns:a16="http://schemas.microsoft.com/office/drawing/2014/main" val="315729582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13" t="-8333" r="-601613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10541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132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226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348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9872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72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156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268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924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72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198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366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4484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168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392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27322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336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27733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04233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A5A1E8-C604-49A8-B415-9F2D40E7683F}"/>
              </a:ext>
            </a:extLst>
          </p:cNvPr>
          <p:cNvCxnSpPr>
            <a:cxnSpLocks/>
          </p:cNvCxnSpPr>
          <p:nvPr/>
        </p:nvCxnSpPr>
        <p:spPr>
          <a:xfrm>
            <a:off x="9867598" y="2195942"/>
            <a:ext cx="1505660" cy="7119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98DCB3F-C28C-4D21-81B9-421A84DBA08A}"/>
              </a:ext>
            </a:extLst>
          </p:cNvPr>
          <p:cNvCxnSpPr>
            <a:cxnSpLocks/>
          </p:cNvCxnSpPr>
          <p:nvPr/>
        </p:nvCxnSpPr>
        <p:spPr>
          <a:xfrm>
            <a:off x="9129658" y="2195942"/>
            <a:ext cx="2243600" cy="11048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35AD9AE-95A1-4BE4-B9EF-9D9770DE9CEE}"/>
              </a:ext>
            </a:extLst>
          </p:cNvPr>
          <p:cNvCxnSpPr>
            <a:cxnSpLocks/>
          </p:cNvCxnSpPr>
          <p:nvPr/>
        </p:nvCxnSpPr>
        <p:spPr>
          <a:xfrm>
            <a:off x="8372420" y="2195942"/>
            <a:ext cx="3000838" cy="14477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7E0BCC-DE30-4086-8F6F-A0D37DE1E80B}"/>
              </a:ext>
            </a:extLst>
          </p:cNvPr>
          <p:cNvCxnSpPr>
            <a:cxnSpLocks/>
          </p:cNvCxnSpPr>
          <p:nvPr/>
        </p:nvCxnSpPr>
        <p:spPr>
          <a:xfrm>
            <a:off x="7629239" y="2195942"/>
            <a:ext cx="3679263" cy="17620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920BABE-FB19-49E1-A3D4-26318B1FE56D}"/>
              </a:ext>
            </a:extLst>
          </p:cNvPr>
          <p:cNvCxnSpPr>
            <a:cxnSpLocks/>
          </p:cNvCxnSpPr>
          <p:nvPr/>
        </p:nvCxnSpPr>
        <p:spPr>
          <a:xfrm>
            <a:off x="10620428" y="2195942"/>
            <a:ext cx="743624" cy="3559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731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2DCF9-D919-4502-B06E-B8238D6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</a:t>
            </a:r>
            <a:r>
              <a:rPr lang="en-US" altLang="ko-KR" dirty="0"/>
              <a:t> </a:t>
            </a:r>
            <a:r>
              <a:rPr lang="ko-KR" altLang="en-US" dirty="0"/>
              <a:t>순서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04BD52-F685-433F-BD3A-340F21EA8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M[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][j]</a:t>
                </a:r>
                <a:r>
                  <a:rPr lang="ko-KR" altLang="en-US" dirty="0"/>
                  <a:t>를 구할 때 최소값을 </a:t>
                </a:r>
                <a:r>
                  <a:rPr lang="ko-KR" altLang="en-US" dirty="0" err="1"/>
                  <a:t>갖게하는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P[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][j]</a:t>
                </a:r>
                <a:r>
                  <a:rPr lang="ko-KR" altLang="en-US" dirty="0"/>
                  <a:t>에 기억한다</a:t>
                </a:r>
                <a:endParaRPr lang="en-US" altLang="ko-KR" dirty="0"/>
              </a:p>
              <a:p>
                <a:r>
                  <a:rPr lang="en-US" altLang="ko-KR" dirty="0"/>
                  <a:t>P[2][5] = 4</a:t>
                </a:r>
                <a:r>
                  <a:rPr lang="ko-KR" altLang="en-US" dirty="0"/>
                  <a:t>인 경우의 최적 순서는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P[1][6] = 1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P[2][6] = 5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P[2][5] = 4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P[2][4] = 3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최적순서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(((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04BD52-F685-433F-BD3A-340F21EA8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E109AD1-326F-451C-867E-E95F4C2B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767" y="3250405"/>
            <a:ext cx="212376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88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0FF64-A8C2-47B5-BA00-F35240FF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 순서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69C33-C65B-4C3F-9C83-BCC99FC40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4F395A-0D4C-4113-A021-4EA9FBE9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427" y="2543175"/>
            <a:ext cx="3433217" cy="28133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653B1C-8579-46F6-89DD-CCC23A15C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873" y="2993230"/>
            <a:ext cx="212376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62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31F7F-821C-4828-9ED9-C2B5668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최소곱셉의</a:t>
            </a:r>
            <a:r>
              <a:rPr lang="ko-KR" altLang="en-US" dirty="0"/>
              <a:t> 일정시간 복잡도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9D2DCE2-11BC-4478-B5F9-7D998924D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단위연산 </a:t>
                </a:r>
                <a:r>
                  <a:rPr lang="en-US" altLang="ko-KR" dirty="0"/>
                  <a:t>: k </a:t>
                </a:r>
                <a:r>
                  <a:rPr lang="ko-KR" altLang="en-US" dirty="0"/>
                  <a:t>값을 구하기 위해 실행하는 명령문</a:t>
                </a:r>
                <a:endParaRPr lang="en-US" altLang="ko-KR" dirty="0"/>
              </a:p>
              <a:p>
                <a:r>
                  <a:rPr lang="ko-KR" altLang="en-US" dirty="0"/>
                  <a:t>입력크기 </a:t>
                </a:r>
                <a:r>
                  <a:rPr lang="en-US" altLang="ko-KR" dirty="0"/>
                  <a:t>: n (</a:t>
                </a:r>
                <a:r>
                  <a:rPr lang="ko-KR" altLang="en-US" dirty="0"/>
                  <a:t>곱하려는 행렬의 개수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루프</a:t>
                </a:r>
                <a:r>
                  <a:rPr lang="en-US" altLang="ko-KR" dirty="0"/>
                  <a:t>diagonal : n-1</a:t>
                </a:r>
              </a:p>
              <a:p>
                <a:r>
                  <a:rPr lang="ko-KR" altLang="en-US" dirty="0"/>
                  <a:t>루프</a:t>
                </a:r>
                <a:r>
                  <a:rPr lang="en-US" altLang="ko-KR" dirty="0"/>
                  <a:t>i: n-diagonal</a:t>
                </a:r>
              </a:p>
              <a:p>
                <a:r>
                  <a:rPr lang="ko-KR" altLang="en-US" dirty="0"/>
                  <a:t>루프</a:t>
                </a:r>
                <a:r>
                  <a:rPr lang="en-US" altLang="ko-KR" dirty="0"/>
                  <a:t>k: diagonal</a:t>
                </a:r>
              </a:p>
              <a:p>
                <a:r>
                  <a:rPr lang="ko-KR" altLang="en-US" dirty="0"/>
                  <a:t>단위연산의 총 횟수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[(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1)(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9D2DCE2-11BC-4478-B5F9-7D998924D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48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4FE07-B6FA-488C-87FD-1995EA96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이항계수 </a:t>
            </a:r>
            <a:r>
              <a:rPr lang="en-US" altLang="ko-KR" dirty="0"/>
              <a:t>(binomial</a:t>
            </a:r>
            <a:r>
              <a:rPr lang="ko-KR" altLang="en-US" dirty="0"/>
              <a:t> </a:t>
            </a:r>
            <a:r>
              <a:rPr lang="en-US" altLang="ko-KR" dirty="0"/>
              <a:t>coefficient)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FCADF8-7649-4B91-88F3-506F88F4B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이항계수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이항계수의 성질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FCADF8-7649-4B91-88F3-506F88F4B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5ADACCC-074B-4FF3-8571-86D5EE247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401" y="2716212"/>
            <a:ext cx="5492750" cy="869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41AE69-F9A7-40B1-BE39-7BCFF5D49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23086"/>
            <a:ext cx="54927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7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3C685-0B3F-4FE4-A2F8-D3EEC65D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이항계수 </a:t>
            </a:r>
            <a:r>
              <a:rPr lang="en-US" altLang="ko-KR" dirty="0"/>
              <a:t>- </a:t>
            </a:r>
            <a:r>
              <a:rPr lang="ko-KR" altLang="en-US" dirty="0"/>
              <a:t>분할정복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87671B-C4CD-4F3B-8A88-4787B86A7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941" y="2355955"/>
            <a:ext cx="4090219" cy="1337187"/>
          </a:xfrm>
        </p:spPr>
      </p:pic>
    </p:spTree>
    <p:extLst>
      <p:ext uri="{BB962C8B-B14F-4D97-AF65-F5344CB8AC3E}">
        <p14:creationId xmlns:p14="http://schemas.microsoft.com/office/powerpoint/2010/main" val="167123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8888-33C9-427B-8116-0AB1D3CA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이항계수 </a:t>
            </a:r>
            <a:r>
              <a:rPr lang="en-US" altLang="ko-KR" dirty="0"/>
              <a:t>- </a:t>
            </a:r>
            <a:r>
              <a:rPr lang="ko-KR" altLang="en-US" dirty="0"/>
              <a:t>분할정복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24FEE4-D4DF-4C9D-B7A9-C2C88DF45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복잡도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항의 개수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예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+1=6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ko-KR" altLang="en-US" dirty="0"/>
                  <a:t>항의 개수 </a:t>
                </a:r>
                <a:r>
                  <a:rPr lang="en-US" altLang="ko-KR" dirty="0"/>
                  <a:t>11</a:t>
                </a:r>
                <a:r>
                  <a:rPr lang="ko-KR" altLang="en-US" dirty="0"/>
                  <a:t>개</a:t>
                </a:r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24FEE4-D4DF-4C9D-B7A9-C2C88DF45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77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3C5F9-409C-4166-A869-3B785C4E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동적계획법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5EE36-0105-4947-8BA0-70E6A1B75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56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재귀관계식 수립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B</a:t>
            </a:r>
          </a:p>
          <a:p>
            <a:pPr lvl="1"/>
            <a:r>
              <a:rPr lang="pl-PL" altLang="ko-KR" dirty="0"/>
              <a:t>B[i , j] = B[i – 1, j – 1] + B [i – 1,j] where 0 &lt; j &lt; I</a:t>
            </a:r>
          </a:p>
          <a:p>
            <a:pPr lvl="1"/>
            <a:r>
              <a:rPr lang="pl-PL" altLang="ko-KR" dirty="0"/>
              <a:t>B[i , j] = 1 where j = 0 or j = I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첫째 행부터 필요한 </a:t>
            </a:r>
            <a:r>
              <a:rPr lang="en-US" altLang="ko-KR" dirty="0"/>
              <a:t>B</a:t>
            </a:r>
            <a:r>
              <a:rPr lang="ko-KR" altLang="en-US" dirty="0"/>
              <a:t>의 값을 차례로 계산하여 저장</a:t>
            </a:r>
            <a:endParaRPr lang="pl-PL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04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BB855-308E-4CFE-99A9-4C95E2CB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97141-67F4-4C63-AF2C-71BD7724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208CA5-55B2-4BE7-A186-430EFCE9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485" y="2242836"/>
            <a:ext cx="3028335" cy="33233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E1034B-C5DC-4C06-B2CE-5BB7EA870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58" y="3355847"/>
            <a:ext cx="4365523" cy="251705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9058551-AC5F-4CC2-BA09-3F004FC18981}"/>
              </a:ext>
            </a:extLst>
          </p:cNvPr>
          <p:cNvCxnSpPr/>
          <p:nvPr/>
        </p:nvCxnSpPr>
        <p:spPr>
          <a:xfrm>
            <a:off x="6995160" y="2423160"/>
            <a:ext cx="557784" cy="4297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12388D-8C95-49E7-AF14-86C8B8D30A83}"/>
              </a:ext>
            </a:extLst>
          </p:cNvPr>
          <p:cNvCxnSpPr>
            <a:cxnSpLocks/>
          </p:cNvCxnSpPr>
          <p:nvPr/>
        </p:nvCxnSpPr>
        <p:spPr>
          <a:xfrm>
            <a:off x="7552944" y="2852928"/>
            <a:ext cx="0" cy="6100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4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BD0EE-9180-4188-B417-81D9BDDB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복잡도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E4128-DFF7-4F31-999D-F155AB6C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193"/>
            <a:ext cx="10515600" cy="4351338"/>
          </a:xfrm>
        </p:spPr>
        <p:txBody>
          <a:bodyPr/>
          <a:lstStyle/>
          <a:p>
            <a:r>
              <a:rPr lang="en-US" altLang="ko-KR" dirty="0"/>
              <a:t>n, k</a:t>
            </a:r>
            <a:r>
              <a:rPr lang="ko-KR" altLang="en-US" dirty="0"/>
              <a:t>는 입력의 크기가 아님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16E954-D9C8-456A-8BFE-1DFE3EF6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38" y="3721609"/>
            <a:ext cx="6322319" cy="6729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7D4D30-262E-456B-8191-B15889F44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38" y="2715732"/>
            <a:ext cx="6148812" cy="5884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33083C-1D3C-49BD-B33F-A663B067C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638" y="4968184"/>
            <a:ext cx="7519231" cy="5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5691</TotalTime>
  <Words>1471</Words>
  <Application>Microsoft Office PowerPoint</Application>
  <PresentationFormat>와이드스크린</PresentationFormat>
  <Paragraphs>293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Cambria Math</vt:lpstr>
      <vt:lpstr>Office 테마</vt:lpstr>
      <vt:lpstr>컴퓨터 알고리즘</vt:lpstr>
      <vt:lpstr>동적계획법</vt:lpstr>
      <vt:lpstr>피보나치 수열</vt:lpstr>
      <vt:lpstr>이항계수 (binomial coefficient)</vt:lpstr>
      <vt:lpstr>이항계수 - 분할정복</vt:lpstr>
      <vt:lpstr>이항계수 - 분할정복</vt:lpstr>
      <vt:lpstr>동적계획법</vt:lpstr>
      <vt:lpstr>알고리즘</vt:lpstr>
      <vt:lpstr>복잡도 계산</vt:lpstr>
      <vt:lpstr>알고리즘 개선</vt:lpstr>
      <vt:lpstr>최단경로 알고리즘</vt:lpstr>
      <vt:lpstr>최단경로 알고리즘</vt:lpstr>
      <vt:lpstr>무작정 (brute-force) 방법</vt:lpstr>
      <vt:lpstr>인접행렬 (adjacent matrix)</vt:lpstr>
      <vt:lpstr>최단경로</vt:lpstr>
      <vt:lpstr>DP기반 최단경로</vt:lpstr>
      <vt:lpstr>플로이드 알고리즘</vt:lpstr>
      <vt:lpstr>플로이드 알고리즘2</vt:lpstr>
      <vt:lpstr>최단경로출력</vt:lpstr>
      <vt:lpstr>최단경로 출력</vt:lpstr>
      <vt:lpstr>최적의 원칙 (principle of optimality)</vt:lpstr>
      <vt:lpstr>최적의 원칙이 성립하지 않는 경우</vt:lpstr>
      <vt:lpstr>연속행렬곱셈</vt:lpstr>
      <vt:lpstr>무작정 (brute-force) 알고리즘</vt:lpstr>
      <vt:lpstr>동적계획법 설계</vt:lpstr>
      <vt:lpstr>동적계획법 설계</vt:lpstr>
      <vt:lpstr>예제 3.5</vt:lpstr>
      <vt:lpstr>동적계획법 설계</vt:lpstr>
      <vt:lpstr>동적계획법 설계</vt:lpstr>
      <vt:lpstr>재귀식 적용 예</vt:lpstr>
      <vt:lpstr>재귀식 적용 예</vt:lpstr>
      <vt:lpstr>최소곱셈 알고리즘</vt:lpstr>
      <vt:lpstr>최적 순서</vt:lpstr>
      <vt:lpstr>최적 순서 출력</vt:lpstr>
      <vt:lpstr>최소곱셉의 일정시간 복잡도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김 경중</dc:creator>
  <cp:lastModifiedBy>김 경중</cp:lastModifiedBy>
  <cp:revision>143</cp:revision>
  <dcterms:created xsi:type="dcterms:W3CDTF">2022-01-30T06:22:59Z</dcterms:created>
  <dcterms:modified xsi:type="dcterms:W3CDTF">2022-03-29T09:35:24Z</dcterms:modified>
</cp:coreProperties>
</file>