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69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55" autoAdjust="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0B34E244-F17D-4AB6-ABD7-9A562D20FC80}"/>
    <pc:docChg chg="undo custSel addSld modSld">
      <pc:chgData name="김 경중" userId="e0982fc9908e6909" providerId="LiveId" clId="{0B34E244-F17D-4AB6-ABD7-9A562D20FC80}" dt="2022-04-06T10:48:17.893" v="687" actId="20577"/>
      <pc:docMkLst>
        <pc:docMk/>
      </pc:docMkLst>
      <pc:sldChg chg="modSp mod">
        <pc:chgData name="김 경중" userId="e0982fc9908e6909" providerId="LiveId" clId="{0B34E244-F17D-4AB6-ABD7-9A562D20FC80}" dt="2022-04-04T06:34:00.952" v="594"/>
        <pc:sldMkLst>
          <pc:docMk/>
          <pc:sldMk cId="1114092145" sldId="352"/>
        </pc:sldMkLst>
        <pc:spChg chg="mod">
          <ac:chgData name="김 경중" userId="e0982fc9908e6909" providerId="LiveId" clId="{0B34E244-F17D-4AB6-ABD7-9A562D20FC80}" dt="2022-04-04T06:34:00.952" v="594"/>
          <ac:spMkLst>
            <pc:docMk/>
            <pc:sldMk cId="1114092145" sldId="352"/>
            <ac:spMk id="3" creationId="{B8C9B9A4-FD13-44AE-857D-86BD4AAC0165}"/>
          </ac:spMkLst>
        </pc:spChg>
      </pc:sldChg>
      <pc:sldChg chg="modSp mod">
        <pc:chgData name="김 경중" userId="e0982fc9908e6909" providerId="LiveId" clId="{0B34E244-F17D-4AB6-ABD7-9A562D20FC80}" dt="2022-04-03T08:41:47.743" v="476" actId="20577"/>
        <pc:sldMkLst>
          <pc:docMk/>
          <pc:sldMk cId="1864292024" sldId="354"/>
        </pc:sldMkLst>
        <pc:spChg chg="mod">
          <ac:chgData name="김 경중" userId="e0982fc9908e6909" providerId="LiveId" clId="{0B34E244-F17D-4AB6-ABD7-9A562D20FC80}" dt="2022-04-03T08:41:47.743" v="476" actId="20577"/>
          <ac:spMkLst>
            <pc:docMk/>
            <pc:sldMk cId="1864292024" sldId="354"/>
            <ac:spMk id="3" creationId="{B6514631-2D86-4FAE-95EF-89A0ED88DB2F}"/>
          </ac:spMkLst>
        </pc:spChg>
      </pc:sldChg>
      <pc:sldChg chg="addSp delSp modSp mod">
        <pc:chgData name="김 경중" userId="e0982fc9908e6909" providerId="LiveId" clId="{0B34E244-F17D-4AB6-ABD7-9A562D20FC80}" dt="2022-04-04T06:52:11.751" v="651" actId="14100"/>
        <pc:sldMkLst>
          <pc:docMk/>
          <pc:sldMk cId="311960408" sldId="356"/>
        </pc:sldMkLst>
        <pc:spChg chg="mod">
          <ac:chgData name="김 경중" userId="e0982fc9908e6909" providerId="LiveId" clId="{0B34E244-F17D-4AB6-ABD7-9A562D20FC80}" dt="2022-04-03T08:27:43.412" v="370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0B34E244-F17D-4AB6-ABD7-9A562D20FC80}" dt="2022-04-03T08:28:08.618" v="375" actId="1076"/>
          <ac:spMkLst>
            <pc:docMk/>
            <pc:sldMk cId="311960408" sldId="356"/>
            <ac:spMk id="3" creationId="{74ACA1FB-23B9-47A6-9891-BEE4FBC8CCF1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4" creationId="{7D3F8693-100B-4C9D-B761-282DCA6692C0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5" creationId="{3FB78CDF-020B-436B-8904-F12905C7FCB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6" creationId="{C6CE8F1E-2299-4A55-99D1-EF576165BCA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7" creationId="{4955CAB9-B9A2-44A9-9FCE-C3F27AD2989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8" creationId="{C601752D-FE18-4CBD-8812-E983AD76631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9" creationId="{3846C911-D348-49EC-A183-DD97EF3CA85B}"/>
          </ac:spMkLst>
        </pc:spChg>
        <pc:spChg chg="mod">
          <ac:chgData name="김 경중" userId="e0982fc9908e6909" providerId="LiveId" clId="{0B34E244-F17D-4AB6-ABD7-9A562D20FC80}" dt="2022-04-03T09:09:41.350" v="479" actId="20577"/>
          <ac:spMkLst>
            <pc:docMk/>
            <pc:sldMk cId="311960408" sldId="356"/>
            <ac:spMk id="10" creationId="{6E91D2ED-56C1-4FAF-A8AC-FBB473DBC431}"/>
          </ac:spMkLst>
        </pc:spChg>
        <pc:spChg chg="mod">
          <ac:chgData name="김 경중" userId="e0982fc9908e6909" providerId="LiveId" clId="{0B34E244-F17D-4AB6-ABD7-9A562D20FC80}" dt="2022-04-03T09:09:38.764" v="478" actId="20577"/>
          <ac:spMkLst>
            <pc:docMk/>
            <pc:sldMk cId="311960408" sldId="356"/>
            <ac:spMk id="11" creationId="{A91E3669-DB7A-4BF5-995B-217F97050AFC}"/>
          </ac:spMkLst>
        </pc:spChg>
        <pc:spChg chg="add del mod">
          <ac:chgData name="김 경중" userId="e0982fc9908e6909" providerId="LiveId" clId="{0B34E244-F17D-4AB6-ABD7-9A562D20FC80}" dt="2022-04-03T09:11:46.062" v="526" actId="20577"/>
          <ac:spMkLst>
            <pc:docMk/>
            <pc:sldMk cId="311960408" sldId="356"/>
            <ac:spMk id="12" creationId="{7B68BFDE-6602-4BD5-B2E0-7A407E185399}"/>
          </ac:spMkLst>
        </pc:spChg>
        <pc:spChg chg="add mod">
          <ac:chgData name="김 경중" userId="e0982fc9908e6909" providerId="LiveId" clId="{0B34E244-F17D-4AB6-ABD7-9A562D20FC80}" dt="2022-04-04T06:52:11.751" v="651" actId="14100"/>
          <ac:spMkLst>
            <pc:docMk/>
            <pc:sldMk cId="311960408" sldId="356"/>
            <ac:spMk id="13" creationId="{04AB8366-4731-46CA-AD3B-8A4F0E65CFCE}"/>
          </ac:spMkLst>
        </pc:spChg>
        <pc:spChg chg="add del mod">
          <ac:chgData name="김 경중" userId="e0982fc9908e6909" providerId="LiveId" clId="{0B34E244-F17D-4AB6-ABD7-9A562D20FC80}" dt="2022-04-04T06:51:24.666" v="621"/>
          <ac:spMkLst>
            <pc:docMk/>
            <pc:sldMk cId="311960408" sldId="356"/>
            <ac:spMk id="14" creationId="{B8DF760A-2734-4749-B671-80C179EEF2D9}"/>
          </ac:spMkLst>
        </pc:spChg>
        <pc:spChg chg="add mod">
          <ac:chgData name="김 경중" userId="e0982fc9908e6909" providerId="LiveId" clId="{0B34E244-F17D-4AB6-ABD7-9A562D20FC80}" dt="2022-04-04T06:52:01.835" v="647" actId="1076"/>
          <ac:spMkLst>
            <pc:docMk/>
            <pc:sldMk cId="311960408" sldId="356"/>
            <ac:spMk id="15" creationId="{9DCB381F-8591-4A8B-8799-CF876F264629}"/>
          </ac:spMkLst>
        </pc:spChg>
      </pc:sldChg>
      <pc:sldChg chg="addSp delSp modSp mod">
        <pc:chgData name="김 경중" userId="e0982fc9908e6909" providerId="LiveId" clId="{0B34E244-F17D-4AB6-ABD7-9A562D20FC80}" dt="2022-04-03T08:40:59.195" v="466" actId="20577"/>
        <pc:sldMkLst>
          <pc:docMk/>
          <pc:sldMk cId="2047025517" sldId="357"/>
        </pc:sldMkLst>
        <pc:spChg chg="mod">
          <ac:chgData name="김 경중" userId="e0982fc9908e6909" providerId="LiveId" clId="{0B34E244-F17D-4AB6-ABD7-9A562D20FC80}" dt="2022-04-03T08:40:59.195" v="466" actId="20577"/>
          <ac:spMkLst>
            <pc:docMk/>
            <pc:sldMk cId="2047025517" sldId="357"/>
            <ac:spMk id="2" creationId="{C3087CC8-E32D-4AF6-B7C7-F1678A80C250}"/>
          </ac:spMkLst>
        </pc:spChg>
        <pc:spChg chg="add del mod">
          <ac:chgData name="김 경중" userId="e0982fc9908e6909" providerId="LiveId" clId="{0B34E244-F17D-4AB6-ABD7-9A562D20FC80}" dt="2022-04-03T08:25:13.806" v="191" actId="478"/>
          <ac:spMkLst>
            <pc:docMk/>
            <pc:sldMk cId="2047025517" sldId="357"/>
            <ac:spMk id="3" creationId="{B70E9CF8-8F14-4257-B644-FA518D034B93}"/>
          </ac:spMkLst>
        </pc:spChg>
        <pc:spChg chg="add mod">
          <ac:chgData name="김 경중" userId="e0982fc9908e6909" providerId="LiveId" clId="{0B34E244-F17D-4AB6-ABD7-9A562D20FC80}" dt="2022-04-03T08:26:38.924" v="351" actId="20577"/>
          <ac:spMkLst>
            <pc:docMk/>
            <pc:sldMk cId="2047025517" sldId="357"/>
            <ac:spMk id="5" creationId="{8AFE8936-AF4B-43D5-9FCB-FDF45E3D9E28}"/>
          </ac:spMkLst>
        </pc:spChg>
      </pc:sldChg>
      <pc:sldChg chg="modSp mod">
        <pc:chgData name="김 경중" userId="e0982fc9908e6909" providerId="LiveId" clId="{0B34E244-F17D-4AB6-ABD7-9A562D20FC80}" dt="2022-04-06T10:48:17.893" v="687" actId="20577"/>
        <pc:sldMkLst>
          <pc:docMk/>
          <pc:sldMk cId="2145369142" sldId="358"/>
        </pc:sldMkLst>
        <pc:spChg chg="mod">
          <ac:chgData name="김 경중" userId="e0982fc9908e6909" providerId="LiveId" clId="{0B34E244-F17D-4AB6-ABD7-9A562D20FC80}" dt="2022-04-03T08:40:57.824" v="465" actId="20577"/>
          <ac:spMkLst>
            <pc:docMk/>
            <pc:sldMk cId="2145369142" sldId="358"/>
            <ac:spMk id="2" creationId="{7BA3B959-F527-4088-B3DC-71F6D60D8C00}"/>
          </ac:spMkLst>
        </pc:spChg>
        <pc:spChg chg="mod">
          <ac:chgData name="김 경중" userId="e0982fc9908e6909" providerId="LiveId" clId="{0B34E244-F17D-4AB6-ABD7-9A562D20FC80}" dt="2022-04-06T10:48:17.893" v="687" actId="20577"/>
          <ac:spMkLst>
            <pc:docMk/>
            <pc:sldMk cId="2145369142" sldId="358"/>
            <ac:spMk id="5" creationId="{C2BD9347-C067-47F0-867B-4DAF9A3659AB}"/>
          </ac:spMkLst>
        </pc:spChg>
      </pc:sldChg>
      <pc:sldChg chg="modSp mod">
        <pc:chgData name="김 경중" userId="e0982fc9908e6909" providerId="LiveId" clId="{0B34E244-F17D-4AB6-ABD7-9A562D20FC80}" dt="2022-04-06T10:47:34.406" v="667" actId="20577"/>
        <pc:sldMkLst>
          <pc:docMk/>
          <pc:sldMk cId="4008432705" sldId="359"/>
        </pc:sldMkLst>
        <pc:spChg chg="mod">
          <ac:chgData name="김 경중" userId="e0982fc9908e6909" providerId="LiveId" clId="{0B34E244-F17D-4AB6-ABD7-9A562D20FC80}" dt="2022-04-03T08:40:44.933" v="460"/>
          <ac:spMkLst>
            <pc:docMk/>
            <pc:sldMk cId="4008432705" sldId="359"/>
            <ac:spMk id="2" creationId="{17B98D26-043D-4963-9489-E24B9F32AC4F}"/>
          </ac:spMkLst>
        </pc:spChg>
        <pc:spChg chg="mod">
          <ac:chgData name="김 경중" userId="e0982fc9908e6909" providerId="LiveId" clId="{0B34E244-F17D-4AB6-ABD7-9A562D20FC80}" dt="2022-04-06T10:47:34.406" v="667" actId="20577"/>
          <ac:spMkLst>
            <pc:docMk/>
            <pc:sldMk cId="4008432705" sldId="359"/>
            <ac:spMk id="6" creationId="{4191A9E1-1695-4571-B65C-82AF9F1F622E}"/>
          </ac:spMkLst>
        </pc:spChg>
      </pc:sldChg>
      <pc:sldChg chg="addSp modSp mod">
        <pc:chgData name="김 경중" userId="e0982fc9908e6909" providerId="LiveId" clId="{0B34E244-F17D-4AB6-ABD7-9A562D20FC80}" dt="2022-04-03T08:10:17.935" v="67" actId="1076"/>
        <pc:sldMkLst>
          <pc:docMk/>
          <pc:sldMk cId="3007284972" sldId="360"/>
        </pc:sldMkLst>
        <pc:picChg chg="add mod">
          <ac:chgData name="김 경중" userId="e0982fc9908e6909" providerId="LiveId" clId="{0B34E244-F17D-4AB6-ABD7-9A562D20FC80}" dt="2022-04-03T08:09:45.264" v="63" actId="1076"/>
          <ac:picMkLst>
            <pc:docMk/>
            <pc:sldMk cId="3007284972" sldId="360"/>
            <ac:picMk id="5" creationId="{E71A3CFC-C892-45F6-9217-2F59660C9DAA}"/>
          </ac:picMkLst>
        </pc:picChg>
        <pc:picChg chg="add mod">
          <ac:chgData name="김 경중" userId="e0982fc9908e6909" providerId="LiveId" clId="{0B34E244-F17D-4AB6-ABD7-9A562D20FC80}" dt="2022-04-03T08:09:55.576" v="65" actId="1076"/>
          <ac:picMkLst>
            <pc:docMk/>
            <pc:sldMk cId="3007284972" sldId="360"/>
            <ac:picMk id="7" creationId="{DC974A00-05D7-4055-9EB8-15EE6D896B43}"/>
          </ac:picMkLst>
        </pc:picChg>
        <pc:picChg chg="add mod">
          <ac:chgData name="김 경중" userId="e0982fc9908e6909" providerId="LiveId" clId="{0B34E244-F17D-4AB6-ABD7-9A562D20FC80}" dt="2022-04-03T08:10:17.935" v="67" actId="1076"/>
          <ac:picMkLst>
            <pc:docMk/>
            <pc:sldMk cId="3007284972" sldId="360"/>
            <ac:picMk id="9" creationId="{848DF24D-BBC2-4DD2-A30E-EAFCEDC7AC6C}"/>
          </ac:picMkLst>
        </pc:picChg>
      </pc:sldChg>
      <pc:sldChg chg="modSp mod">
        <pc:chgData name="김 경중" userId="e0982fc9908e6909" providerId="LiveId" clId="{0B34E244-F17D-4AB6-ABD7-9A562D20FC80}" dt="2022-04-03T08:36:50.969" v="413" actId="20577"/>
        <pc:sldMkLst>
          <pc:docMk/>
          <pc:sldMk cId="447358870" sldId="361"/>
        </pc:sldMkLst>
        <pc:spChg chg="mod">
          <ac:chgData name="김 경중" userId="e0982fc9908e6909" providerId="LiveId" clId="{0B34E244-F17D-4AB6-ABD7-9A562D20FC80}" dt="2022-04-03T08:36:50.969" v="413" actId="20577"/>
          <ac:spMkLst>
            <pc:docMk/>
            <pc:sldMk cId="447358870" sldId="361"/>
            <ac:spMk id="3" creationId="{45136B96-1B02-440D-A364-592AF7435DDF}"/>
          </ac:spMkLst>
        </pc:spChg>
        <pc:spChg chg="mod">
          <ac:chgData name="김 경중" userId="e0982fc9908e6909" providerId="LiveId" clId="{0B34E244-F17D-4AB6-ABD7-9A562D20FC80}" dt="2022-04-03T08:30:45.004" v="379" actId="14100"/>
          <ac:spMkLst>
            <pc:docMk/>
            <pc:sldMk cId="447358870" sldId="361"/>
            <ac:spMk id="5" creationId="{DDF688C1-2C00-4633-BB42-B3D8D926F212}"/>
          </ac:spMkLst>
        </pc:spChg>
      </pc:sldChg>
      <pc:sldChg chg="modSp new mod">
        <pc:chgData name="김 경중" userId="e0982fc9908e6909" providerId="LiveId" clId="{0B34E244-F17D-4AB6-ABD7-9A562D20FC80}" dt="2022-04-03T08:01:30.961" v="61" actId="20577"/>
        <pc:sldMkLst>
          <pc:docMk/>
          <pc:sldMk cId="3834738005" sldId="362"/>
        </pc:sldMkLst>
        <pc:spChg chg="mod">
          <ac:chgData name="김 경중" userId="e0982fc9908e6909" providerId="LiveId" clId="{0B34E244-F17D-4AB6-ABD7-9A562D20FC80}" dt="2022-04-03T07:58:41.256" v="15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0B34E244-F17D-4AB6-ABD7-9A562D20FC80}" dt="2022-04-03T08:01:30.961" v="61" actId="20577"/>
          <ac:spMkLst>
            <pc:docMk/>
            <pc:sldMk cId="3834738005" sldId="362"/>
            <ac:spMk id="3" creationId="{3B72B30E-395A-4F90-A03A-7B72DF9C0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87CC8-E32D-4AF6-B7C7-F1678A80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재구성된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DF692-C5EE-4FD7-930F-7DB4E8F23568}"/>
                  </a:ext>
                </a:extLst>
              </p:cNvPr>
              <p:cNvSpPr txBox="1"/>
              <p:nvPr/>
            </p:nvSpPr>
            <p:spPr>
              <a:xfrm>
                <a:off x="776038" y="1789698"/>
                <a:ext cx="7541103" cy="498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void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travel(int n, const number W[][], index P[][], number&amp; </a:t>
                </a:r>
                <a:r>
                  <a:rPr lang="en-US" altLang="ko-KR" dirty="0" err="1"/>
                  <a:t>minlength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{</a:t>
                </a:r>
              </a:p>
              <a:p>
                <a:pPr lvl="1"/>
                <a:r>
                  <a:rPr lang="en-US" altLang="ko-KR" dirty="0"/>
                  <a:t>for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1;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n;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++)</a:t>
                </a:r>
              </a:p>
              <a:p>
                <a:pPr lvl="2"/>
                <a:r>
                  <a:rPr lang="en-US" altLang="ko-KR" dirty="0"/>
                  <a:t>D[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][0] = W[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][0];	</a:t>
                </a:r>
                <a:endParaRPr lang="ko-KR" altLang="en-US" dirty="0"/>
              </a:p>
              <a:p>
                <a:r>
                  <a:rPr lang="en-US" altLang="ko-KR" dirty="0"/>
                  <a:t>      for (A = 1; A &lt; </a:t>
                </a:r>
                <a:r>
                  <a:rPr lang="en-US" altLang="ko-KR" dirty="0" err="1"/>
                  <a:t>numSubset</a:t>
                </a:r>
                <a:r>
                  <a:rPr lang="en-US" altLang="ko-KR" dirty="0"/>
                  <a:t>; A++) {</a:t>
                </a:r>
              </a:p>
              <a:p>
                <a:pPr lvl="2"/>
                <a:r>
                  <a:rPr lang="en-US" altLang="ko-KR" dirty="0"/>
                  <a:t>for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1;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n;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++) {</a:t>
                </a:r>
              </a:p>
              <a:p>
                <a:pPr lvl="2"/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   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&amp; A)</a:t>
                </a:r>
              </a:p>
              <a:p>
                <a:pPr lvl="2"/>
                <a:r>
                  <a:rPr lang="en-US" altLang="ko-KR" dirty="0"/>
                  <a:t>	continue;</a:t>
                </a:r>
              </a:p>
              <a:p>
                <a:pPr lvl="2"/>
                <a:r>
                  <a:rPr lang="en-US" altLang="ko-KR" dirty="0"/>
                  <a:t>      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][A]=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 </m:t>
                    </m:r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     P[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][A] = </a:t>
                </a:r>
                <a:r>
                  <a:rPr lang="ko-KR" altLang="en-US" dirty="0"/>
                  <a:t>최소가 되는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}     </a:t>
                </a:r>
              </a:p>
              <a:p>
                <a:r>
                  <a:rPr lang="en-US" altLang="ko-KR" dirty="0"/>
                  <a:t>      }</a:t>
                </a:r>
              </a:p>
              <a:p>
                <a:r>
                  <a:rPr lang="en-US" altLang="ko-KR" dirty="0"/>
                  <a:t>      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 </m:t>
                    </m:r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P[0][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] = </a:t>
                </a:r>
                <a:r>
                  <a:rPr lang="ko-KR" altLang="en-US" dirty="0"/>
                  <a:t>최소가 되는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r>
                  <a:rPr lang="en-US" altLang="ko-KR" dirty="0" err="1"/>
                  <a:t>minlength</a:t>
                </a:r>
                <a:r>
                  <a:rPr lang="en-US" altLang="ko-KR" dirty="0"/>
                  <a:t> = 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];</a:t>
                </a:r>
              </a:p>
              <a:p>
                <a:r>
                  <a:rPr lang="en-US" altLang="ko-KR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DF692-C5EE-4FD7-930F-7DB4E8F23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8" y="1789698"/>
                <a:ext cx="7541103" cy="4981877"/>
              </a:xfrm>
              <a:prstGeom prst="rect">
                <a:avLst/>
              </a:prstGeom>
              <a:blipFill>
                <a:blip r:embed="rId2"/>
                <a:stretch>
                  <a:fillRect l="-647" t="-734" b="-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AFE8936-AF4B-43D5-9FCB-FDF45E3D9E28}"/>
              </a:ext>
            </a:extLst>
          </p:cNvPr>
          <p:cNvSpPr/>
          <p:nvPr/>
        </p:nvSpPr>
        <p:spPr>
          <a:xfrm>
            <a:off x="8498114" y="1830425"/>
            <a:ext cx="2344058" cy="1284514"/>
          </a:xfrm>
          <a:prstGeom prst="wedgeRectCallout">
            <a:avLst>
              <a:gd name="adj1" fmla="val -194952"/>
              <a:gd name="adj2" fmla="val 53460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앞에 나오는 집합이 나중에 나오는 집합을 포함하는 경우는 없다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4722B8-D281-46C0-8984-D7AFF66D0E6C}"/>
              </a:ext>
            </a:extLst>
          </p:cNvPr>
          <p:cNvSpPr/>
          <p:nvPr/>
        </p:nvSpPr>
        <p:spPr>
          <a:xfrm>
            <a:off x="4035104" y="2608977"/>
            <a:ext cx="2306973" cy="251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중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loop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문에서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중으로 변환</a:t>
            </a:r>
          </a:p>
        </p:txBody>
      </p:sp>
    </p:spTree>
    <p:extLst>
      <p:ext uri="{BB962C8B-B14F-4D97-AF65-F5344CB8AC3E}">
        <p14:creationId xmlns:p14="http://schemas.microsoft.com/office/powerpoint/2010/main" val="20470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3B959-F527-4088-B3DC-71F6D60D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재구성된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9347-C067-47F0-867B-4DAF9A3659AB}"/>
                  </a:ext>
                </a:extLst>
              </p:cNvPr>
              <p:cNvSpPr txBox="1"/>
              <p:nvPr/>
            </p:nvSpPr>
            <p:spPr>
              <a:xfrm>
                <a:off x="838200" y="1768643"/>
                <a:ext cx="6097002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void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travel(int n, const number W[][], index P[][], number&amp; </a:t>
                </a:r>
                <a:r>
                  <a:rPr lang="en-US" altLang="ko-KR" dirty="0" err="1"/>
                  <a:t>minlength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{</a:t>
                </a:r>
              </a:p>
              <a:p>
                <a:pPr lvl="1"/>
                <a:r>
                  <a:rPr lang="en-US" altLang="ko-KR" dirty="0"/>
                  <a:t>for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1;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n;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++)</a:t>
                </a:r>
              </a:p>
              <a:p>
                <a:pPr lvl="2"/>
                <a:r>
                  <a:rPr lang="en-US" altLang="ko-KR" dirty="0"/>
                  <a:t>D[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][0] = W[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][0];	</a:t>
                </a:r>
                <a:endParaRPr lang="ko-KR" altLang="en-US" dirty="0"/>
              </a:p>
              <a:p>
                <a:r>
                  <a:rPr lang="en-US" altLang="ko-KR" dirty="0"/>
                  <a:t>      for (A = 1; A &lt; </a:t>
                </a:r>
                <a:r>
                  <a:rPr lang="en-US" altLang="ko-KR" dirty="0" err="1"/>
                  <a:t>numSubset</a:t>
                </a:r>
                <a:r>
                  <a:rPr lang="en-US" altLang="ko-KR" dirty="0"/>
                  <a:t>; A++) {</a:t>
                </a:r>
              </a:p>
              <a:p>
                <a:pPr lvl="2"/>
                <a:r>
                  <a:rPr lang="en-US" altLang="ko-KR" dirty="0"/>
                  <a:t>for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1;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n;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++) {</a:t>
                </a:r>
              </a:p>
              <a:p>
                <a:pPr lvl="2"/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   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&amp; A)</a:t>
                </a:r>
              </a:p>
              <a:p>
                <a:pPr lvl="2"/>
                <a:r>
                  <a:rPr lang="en-US" altLang="ko-KR" dirty="0"/>
                  <a:t>	continue;</a:t>
                </a:r>
              </a:p>
              <a:p>
                <a:pPr lvl="2"/>
                <a:r>
                  <a:rPr lang="en-US" altLang="ko-KR" dirty="0"/>
                  <a:t>      </a:t>
                </a:r>
                <a:r>
                  <a:rPr lang="en-US" altLang="ko-KR" dirty="0" err="1"/>
                  <a:t>shortestpath</a:t>
                </a:r>
                <a:r>
                  <a:rPr lang="en-US" altLang="ko-KR" dirty="0"/>
                  <a:t>(n, W, D, P,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, A, </a:t>
                </a:r>
                <a:r>
                  <a:rPr lang="en-US" altLang="ko-KR" dirty="0" err="1"/>
                  <a:t>minj</a:t>
                </a:r>
                <a:r>
                  <a:rPr lang="en-US" altLang="ko-KR" dirty="0"/>
                  <a:t>);</a:t>
                </a:r>
              </a:p>
              <a:p>
                <a:pPr lvl="2"/>
                <a:r>
                  <a:rPr lang="en-US" altLang="ko-KR" dirty="0"/>
                  <a:t>}     </a:t>
                </a:r>
              </a:p>
              <a:p>
                <a:r>
                  <a:rPr lang="en-US" altLang="ko-KR" dirty="0"/>
                  <a:t>      }</a:t>
                </a:r>
              </a:p>
              <a:p>
                <a:r>
                  <a:rPr lang="en-US" altLang="ko-KR" dirty="0"/>
                  <a:t>      </a:t>
                </a:r>
                <a:r>
                  <a:rPr lang="en-US" altLang="ko-KR" dirty="0" err="1"/>
                  <a:t>shortestpath</a:t>
                </a:r>
                <a:r>
                  <a:rPr lang="en-US" altLang="ko-KR" dirty="0"/>
                  <a:t>(n, W, D, P, 0, A, </a:t>
                </a:r>
                <a:r>
                  <a:rPr lang="en-US" altLang="ko-KR" dirty="0" err="1"/>
                  <a:t>minj</a:t>
                </a:r>
                <a:r>
                  <a:rPr lang="en-US" altLang="ko-KR" dirty="0"/>
                  <a:t>);</a:t>
                </a:r>
              </a:p>
              <a:p>
                <a:r>
                  <a:rPr lang="en-US" altLang="ko-KR" dirty="0"/>
                  <a:t>      </a:t>
                </a:r>
                <a:r>
                  <a:rPr lang="en-US" altLang="ko-KR" dirty="0" err="1"/>
                  <a:t>minlength</a:t>
                </a:r>
                <a:r>
                  <a:rPr lang="en-US" altLang="ko-KR" dirty="0"/>
                  <a:t> = 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];</a:t>
                </a:r>
              </a:p>
              <a:p>
                <a:r>
                  <a:rPr lang="en-US" altLang="ko-KR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9347-C067-47F0-867B-4DAF9A365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8643"/>
                <a:ext cx="6097002" cy="4524315"/>
              </a:xfrm>
              <a:prstGeom prst="rect">
                <a:avLst/>
              </a:prstGeom>
              <a:blipFill>
                <a:blip r:embed="rId2"/>
                <a:stretch>
                  <a:fillRect l="-900" t="-674" b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77804F-523E-4401-AE48-AFD48AA8F62D}"/>
                  </a:ext>
                </a:extLst>
              </p:cNvPr>
              <p:cNvSpPr txBox="1"/>
              <p:nvPr/>
            </p:nvSpPr>
            <p:spPr>
              <a:xfrm>
                <a:off x="5508959" y="4030800"/>
                <a:ext cx="6097002" cy="7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][A]=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 </m:t>
                    </m:r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     P[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][A] = </a:t>
                </a:r>
                <a:r>
                  <a:rPr lang="ko-KR" altLang="en-US" dirty="0"/>
                  <a:t>최소가 되는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77804F-523E-4401-AE48-AFD48AA8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959" y="4030800"/>
                <a:ext cx="6097002" cy="736612"/>
              </a:xfrm>
              <a:prstGeom prst="rect">
                <a:avLst/>
              </a:prstGeom>
              <a:blipFill>
                <a:blip r:embed="rId3"/>
                <a:stretch>
                  <a:fillRect t="-1653" b="-11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326CE-44E9-4D8C-A604-A8BD2192603A}"/>
                  </a:ext>
                </a:extLst>
              </p:cNvPr>
              <p:cNvSpPr txBox="1"/>
              <p:nvPr/>
            </p:nvSpPr>
            <p:spPr>
              <a:xfrm>
                <a:off x="6183229" y="5197641"/>
                <a:ext cx="5273110" cy="1013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 </m:t>
                    </m:r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P[0][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] = </a:t>
                </a:r>
                <a:r>
                  <a:rPr lang="ko-KR" altLang="en-US" dirty="0"/>
                  <a:t>최소가 되는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326CE-44E9-4D8C-A604-A8BD2192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29" y="5197641"/>
                <a:ext cx="5273110" cy="1013611"/>
              </a:xfrm>
              <a:prstGeom prst="rect">
                <a:avLst/>
              </a:prstGeom>
              <a:blipFill>
                <a:blip r:embed="rId4"/>
                <a:stretch>
                  <a:fillRect l="-462" t="-1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3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98D26-043D-4963-9489-E24B9F3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재구성된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95D6F-BC9B-4F26-8713-37437BF037A3}"/>
                  </a:ext>
                </a:extLst>
              </p:cNvPr>
              <p:cNvSpPr txBox="1"/>
              <p:nvPr/>
            </p:nvSpPr>
            <p:spPr>
              <a:xfrm>
                <a:off x="5776628" y="4179098"/>
                <a:ext cx="6097002" cy="7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][A]=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 </m:t>
                    </m:r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     P[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][A] = </a:t>
                </a:r>
                <a:r>
                  <a:rPr lang="ko-KR" altLang="en-US" dirty="0"/>
                  <a:t>최소가 되는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95D6F-BC9B-4F26-8713-37437BF03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28" y="4179098"/>
                <a:ext cx="6097002" cy="736612"/>
              </a:xfrm>
              <a:prstGeom prst="rect">
                <a:avLst/>
              </a:prstGeom>
              <a:blipFill>
                <a:blip r:embed="rId2"/>
                <a:stretch>
                  <a:fillRect t="-25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91A9E1-1695-4571-B65C-82AF9F1F622E}"/>
                  </a:ext>
                </a:extLst>
              </p:cNvPr>
              <p:cNvSpPr txBox="1"/>
              <p:nvPr/>
            </p:nvSpPr>
            <p:spPr>
              <a:xfrm>
                <a:off x="838200" y="1611694"/>
                <a:ext cx="6097002" cy="542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void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shortestpath</a:t>
                </a:r>
                <a:r>
                  <a:rPr lang="en-US" altLang="ko-KR" dirty="0"/>
                  <a:t>(int n, const number W[][], index D[][], index P[][], int I, int A, number&amp; </a:t>
                </a:r>
                <a:r>
                  <a:rPr lang="en-US" altLang="ko-KR" dirty="0" err="1"/>
                  <a:t>minlength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{</a:t>
                </a:r>
              </a:p>
              <a:p>
                <a:r>
                  <a:rPr lang="en-US" altLang="ko-KR" dirty="0"/>
                  <a:t>      int min 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;</a:t>
                </a:r>
              </a:p>
              <a:p>
                <a:pPr lvl="1"/>
                <a:r>
                  <a:rPr lang="en-US" altLang="ko-KR" dirty="0"/>
                  <a:t>for (j = 1; j &lt; n; </a:t>
                </a:r>
                <a:r>
                  <a:rPr lang="en-US" altLang="ko-KR" dirty="0" err="1"/>
                  <a:t>j++</a:t>
                </a:r>
                <a:r>
                  <a:rPr lang="en-US" altLang="ko-KR" dirty="0"/>
                  <a:t>) {</a:t>
                </a:r>
              </a:p>
              <a:p>
                <a:pPr lvl="1"/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   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&amp; A) {</a:t>
                </a:r>
              </a:p>
              <a:p>
                <a:pPr lvl="1"/>
                <a:r>
                  <a:rPr lang="en-US" altLang="ko-KR" dirty="0"/>
                  <a:t>	      B = A &amp; ~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;</a:t>
                </a:r>
              </a:p>
              <a:p>
                <a:pPr lvl="1"/>
                <a:r>
                  <a:rPr lang="en-US" altLang="ko-KR" dirty="0"/>
                  <a:t>	      value = W[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][j]+D[j][B];</a:t>
                </a:r>
              </a:p>
              <a:p>
                <a:pPr lvl="1"/>
                <a:r>
                  <a:rPr lang="en-US" altLang="ko-KR" dirty="0"/>
                  <a:t>            if (value &lt; min) {</a:t>
                </a:r>
              </a:p>
              <a:p>
                <a:pPr lvl="1"/>
                <a:r>
                  <a:rPr lang="en-US" altLang="ko-KR" dirty="0"/>
                  <a:t>		min = value;</a:t>
                </a:r>
              </a:p>
              <a:p>
                <a:pPr lvl="1"/>
                <a:r>
                  <a:rPr lang="en-US" altLang="ko-KR" dirty="0"/>
                  <a:t>		</a:t>
                </a:r>
                <a:r>
                  <a:rPr lang="en-US" altLang="ko-KR" dirty="0" err="1"/>
                  <a:t>minj</a:t>
                </a:r>
                <a:r>
                  <a:rPr lang="en-US" altLang="ko-KR" dirty="0"/>
                  <a:t> = j;</a:t>
                </a:r>
              </a:p>
              <a:p>
                <a:pPr lvl="1"/>
                <a:r>
                  <a:rPr lang="en-US" altLang="ko-KR" dirty="0"/>
                  <a:t>	      }</a:t>
                </a:r>
              </a:p>
              <a:p>
                <a:pPr lvl="1"/>
                <a:r>
                  <a:rPr lang="en-US" altLang="ko-KR" dirty="0"/>
                  <a:t>      }</a:t>
                </a:r>
              </a:p>
              <a:p>
                <a:pPr lvl="1"/>
                <a:r>
                  <a:rPr lang="en-US" altLang="ko-KR" dirty="0"/>
                  <a:t>}</a:t>
                </a:r>
              </a:p>
              <a:p>
                <a:pPr lvl="1"/>
                <a:r>
                  <a:rPr lang="en-US" altLang="ko-KR" dirty="0"/>
                  <a:t>D[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][A] = min;</a:t>
                </a:r>
              </a:p>
              <a:p>
                <a:pPr lvl="1"/>
                <a:r>
                  <a:rPr lang="en-US" altLang="ko-KR" dirty="0"/>
                  <a:t>P[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][A] = </a:t>
                </a:r>
                <a:r>
                  <a:rPr lang="en-US" altLang="ko-KR" dirty="0" err="1"/>
                  <a:t>minj</a:t>
                </a:r>
                <a:r>
                  <a:rPr lang="en-US" altLang="ko-KR" dirty="0"/>
                  <a:t>;</a:t>
                </a:r>
              </a:p>
              <a:p>
                <a:pPr lvl="1"/>
                <a:r>
                  <a:rPr lang="en-US" altLang="ko-KR" dirty="0" err="1"/>
                  <a:t>minlength</a:t>
                </a:r>
                <a:r>
                  <a:rPr lang="en-US" altLang="ko-KR" dirty="0"/>
                  <a:t> = min;</a:t>
                </a:r>
              </a:p>
              <a:p>
                <a:r>
                  <a:rPr lang="en-US" altLang="ko-KR" dirty="0"/>
                  <a:t>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91A9E1-1695-4571-B65C-82AF9F1F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1694"/>
                <a:ext cx="6097002" cy="5422254"/>
              </a:xfrm>
              <a:prstGeom prst="rect">
                <a:avLst/>
              </a:prstGeom>
              <a:blipFill>
                <a:blip r:embed="rId3"/>
                <a:stretch>
                  <a:fillRect l="-900" t="-562" b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683A-C6B6-454E-87A3-5CACC4CFF392}"/>
                  </a:ext>
                </a:extLst>
              </p:cNvPr>
              <p:cNvSpPr txBox="1"/>
              <p:nvPr/>
            </p:nvSpPr>
            <p:spPr>
              <a:xfrm>
                <a:off x="6701589" y="3045106"/>
                <a:ext cx="3977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r>
                  <a:rPr lang="ko-KR" altLang="en-US" dirty="0"/>
                  <a:t>에 속한 도시를 각각 한번씩 거쳐서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가는 최단경로의 길이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683A-C6B6-454E-87A3-5CACC4CF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3045106"/>
                <a:ext cx="3977371" cy="646331"/>
              </a:xfrm>
              <a:prstGeom prst="rect">
                <a:avLst/>
              </a:prstGeom>
              <a:blipFill>
                <a:blip r:embed="rId4"/>
                <a:stretch>
                  <a:fillRect l="-1225" t="-5660" r="-61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4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88291-F49E-4B61-B711-3567AE6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최적경로출력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5083A-EEAB-4A17-A773-7B1D3B93BE01}"/>
              </a:ext>
            </a:extLst>
          </p:cNvPr>
          <p:cNvSpPr txBox="1"/>
          <p:nvPr/>
        </p:nvSpPr>
        <p:spPr>
          <a:xfrm>
            <a:off x="838200" y="2117309"/>
            <a:ext cx="53783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showPath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P[][]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next 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next;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 &lt;&lt; (next - 1);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&amp;= ~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next;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A3CFC-C892-45F6-9217-2F59660C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48" y="2293374"/>
            <a:ext cx="3775587" cy="442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974A00-05D7-4055-9EB8-15EE6D89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848" y="3429000"/>
            <a:ext cx="3067665" cy="1425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8DF24D-BBC2-4DD2-A30E-EAFCEDC7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754" y="5541835"/>
            <a:ext cx="1179871" cy="1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36148-9EF9-43AF-9AFD-E05C8B77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일정시간복잡도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36B96-1B02-440D-A364-592AF743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k</a:t>
                </a:r>
                <a:r>
                  <a:rPr lang="ko-KR" altLang="en-US" dirty="0"/>
                  <a:t>개의 도시</a:t>
                </a:r>
                <a:endParaRPr lang="en-US" altLang="ko-KR" dirty="0"/>
              </a:p>
              <a:p>
                <a:r>
                  <a:rPr lang="ko-KR" altLang="en-US" dirty="0"/>
                  <a:t>각 집합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마다 시작점으로 </a:t>
                </a:r>
                <a:r>
                  <a:rPr lang="en-US" altLang="ko-KR" dirty="0"/>
                  <a:t>n-1-k </a:t>
                </a:r>
                <a:r>
                  <a:rPr lang="ko-KR" altLang="en-US" dirty="0"/>
                  <a:t>개의 도시를 고려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loop)</a:t>
                </a:r>
              </a:p>
              <a:p>
                <a:r>
                  <a:rPr lang="en-US" altLang="ko-KR" dirty="0"/>
                  <a:t>k</a:t>
                </a:r>
                <a:r>
                  <a:rPr lang="ko-KR" altLang="en-US" dirty="0"/>
                  <a:t>개의 도시를 갖는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개수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정리 </a:t>
                </a:r>
                <a:r>
                  <a:rPr lang="en-US" altLang="ko-KR" dirty="0"/>
                  <a:t>3.1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36B96-1B02-440D-A364-592AF743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 b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688C1-2C00-4633-BB42-B3D8D926F212}"/>
                  </a:ext>
                </a:extLst>
              </p:cNvPr>
              <p:cNvSpPr txBox="1"/>
              <p:nvPr/>
            </p:nvSpPr>
            <p:spPr>
              <a:xfrm>
                <a:off x="6991349" y="5602514"/>
                <a:ext cx="292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Cambria Math" panose="02040503050406030204" pitchFamily="18" charset="0"/>
                  </a:rPr>
                  <a:t>★ 무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작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알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리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688C1-2C00-4633-BB42-B3D8D926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49" y="5602514"/>
                <a:ext cx="2921908" cy="369332"/>
              </a:xfrm>
              <a:prstGeom prst="rect">
                <a:avLst/>
              </a:prstGeom>
              <a:blipFill>
                <a:blip r:embed="rId3"/>
                <a:stretch>
                  <a:fillRect l="-1879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5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CEDEB-0388-4CA1-8072-101AFDE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72B30E-395A-4F90-A03A-7B72DF9C0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분분집합의 개수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D[0~(n-1)][0~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-1)]</a:t>
                </a:r>
              </a:p>
              <a:p>
                <a:r>
                  <a:rPr lang="en-US" altLang="ko-KR" dirty="0"/>
                  <a:t>P[0~(n-1)][0~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-1)]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72B30E-395A-4F90-A03A-7B72DF9C0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7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2922-35CB-45D3-A137-1E469C6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외판원 문제 </a:t>
            </a:r>
            <a:r>
              <a:rPr lang="en-US" altLang="ko-KR" dirty="0"/>
              <a:t>(Travelling Salesman Problem)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1272-F2A8-4CD2-ADCE-D42610EA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일주여행길</a:t>
            </a:r>
            <a:endParaRPr lang="en-US" altLang="ko-KR" dirty="0"/>
          </a:p>
          <a:p>
            <a:pPr lvl="1"/>
            <a:r>
              <a:rPr lang="en-US" altLang="ko-KR" dirty="0"/>
              <a:t>Hamilton</a:t>
            </a:r>
            <a:r>
              <a:rPr lang="ko-KR" altLang="en-US" dirty="0"/>
              <a:t> </a:t>
            </a:r>
            <a:r>
              <a:rPr lang="en-US" altLang="ko-KR" dirty="0"/>
              <a:t>Circuit</a:t>
            </a:r>
          </a:p>
          <a:p>
            <a:pPr lvl="1"/>
            <a:r>
              <a:rPr lang="ko-KR" altLang="en-US" dirty="0"/>
              <a:t>한도시에서 출발하여 다른 모든 도시를 한번씩만 들리고 출발한 도시로 돌아오는 여행길</a:t>
            </a:r>
            <a:endParaRPr lang="en-US" altLang="ko-KR" dirty="0"/>
          </a:p>
          <a:p>
            <a:r>
              <a:rPr lang="ko-KR" altLang="en-US" dirty="0"/>
              <a:t>최적일주여행길</a:t>
            </a:r>
            <a:endParaRPr lang="en-US" altLang="ko-KR" dirty="0"/>
          </a:p>
          <a:p>
            <a:pPr lvl="1"/>
            <a:r>
              <a:rPr lang="ko-KR" altLang="en-US" dirty="0" err="1"/>
              <a:t>일주여행길중</a:t>
            </a:r>
            <a:r>
              <a:rPr lang="ko-KR" altLang="en-US" dirty="0"/>
              <a:t> 최소거리 여행길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DA2D8-BBE7-4E3D-A0FB-1A5B3F77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239" y="4185853"/>
            <a:ext cx="1691148" cy="1700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E8AC5A-4623-4128-84DF-707E53AE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47" y="4736307"/>
            <a:ext cx="2901830" cy="9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1084F-0C10-430E-B373-D08C8689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7BDDD0-B60E-4930-B793-17C95C096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일주여행의 총 </a:t>
                </a:r>
                <a:r>
                  <a:rPr lang="ko-KR" altLang="en-US" dirty="0" err="1"/>
                  <a:t>가지수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(n-1)(n-2)…1 = (n-1)!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동적계획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가정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가 최적일주여행길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출발도시가 달라져도 최적일주여행길의 길이는 동일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에서 나머지 정점들을 한번씩 거쳐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으로 가는 최단경로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최적의 원칙 성립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동적계획 적용 가능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7BDDD0-B60E-4930-B793-17C95C096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E623AED-7B18-4692-8A96-DF292C23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632" y="1825625"/>
            <a:ext cx="1691148" cy="17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AE20D-3867-43E4-91CA-05D3EBD3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ECF18-A917-4302-A565-C71A38F9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70546-8FEE-49C0-8B0D-B2CBE278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38" y="2933929"/>
            <a:ext cx="1455174" cy="14945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EDF3E8-759A-4732-8C5A-F2A2F8D4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57" y="2713165"/>
            <a:ext cx="1691148" cy="1700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8E1CCD-2163-4D96-AF5D-714258102AD0}"/>
              </a:ext>
            </a:extLst>
          </p:cNvPr>
          <p:cNvSpPr txBox="1"/>
          <p:nvPr/>
        </p:nvSpPr>
        <p:spPr>
          <a:xfrm>
            <a:off x="563781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F533D-4E2B-4AA5-9A93-F96A04DA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C9B9A4-FD13-44AE-857D-86BD4AAC0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 : </a:t>
                </a:r>
                <a:r>
                  <a:rPr lang="ko-KR" altLang="en-US" dirty="0"/>
                  <a:t>정점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도시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들의 집합</a:t>
                </a:r>
                <a:endParaRPr lang="en-US" altLang="ko-KR" dirty="0"/>
              </a:p>
              <a:p>
                <a:r>
                  <a:rPr lang="en-US" altLang="ko-KR" dirty="0"/>
                  <a:t>A : V</a:t>
                </a:r>
                <a:r>
                  <a:rPr lang="ko-KR" altLang="en-US" dirty="0"/>
                  <a:t>의 부분집합</a:t>
                </a:r>
                <a:endParaRPr lang="en-US" altLang="ko-KR" dirty="0"/>
              </a:p>
              <a:p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][A] : A</a:t>
                </a:r>
                <a:r>
                  <a:rPr lang="ko-KR" altLang="en-US" dirty="0"/>
                  <a:t>에 속한 도시를 각각 한번씩만 거쳐서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가는 최단경로의 길이</a:t>
                </a:r>
                <a:endParaRPr lang="en-US" altLang="ko-KR" dirty="0"/>
              </a:p>
              <a:p>
                <a:r>
                  <a:rPr lang="en-US" altLang="ko-KR" dirty="0"/>
                  <a:t>A=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/>
                  <a:t>인 경우 </a:t>
                </a:r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]=W[i][1] </a:t>
                </a:r>
              </a:p>
              <a:p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ko-KR" altLang="en-US" dirty="0"/>
                  <a:t>인 경우 </a:t>
                </a:r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][A]=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 </m:t>
                    </m:r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의 값을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V-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까</m:t>
                    </m:r>
                  </m:oMath>
                </a14:m>
                <a:r>
                  <a:rPr lang="ko-KR" altLang="en-US" dirty="0"/>
                  <a:t>지 하나씩 증가</a:t>
                </a:r>
                <a:endParaRPr lang="en-US" altLang="ko-KR" dirty="0"/>
              </a:p>
              <a:p>
                <a:r>
                  <a:rPr lang="ko-KR" altLang="en-US" dirty="0"/>
                  <a:t>최종적으로</a:t>
                </a:r>
                <a:r>
                  <a:rPr lang="en-US" altLang="ko-KR" dirty="0"/>
                  <a:t> 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][V-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을 구할 수 있다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C9B9A4-FD13-44AE-857D-86BD4AAC0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1CE6-62A6-455D-80F4-1A4FB123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3.11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82FA77-03BC-48D3-925E-0A0711E80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V-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의 부분집합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공집합인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] = 1, 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] 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, 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][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]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원소가 하나인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dirty="0"/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[2][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][{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	= W[2][3]+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=6+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dirty="0"/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[3][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][{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	= W[3][2]+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=7+1=8</a:t>
                </a:r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82FA77-03BC-48D3-925E-0A0711E80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801" b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3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F785-CA3C-4B39-B4E6-3EBD96FE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3.11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514631-2D86-4FAE-95EF-89A0ED88D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원소가 두개인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dirty="0"/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[2][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][{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= min(W[2][3]+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W[2][4]+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	= min(6+14,4+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dirty="0"/>
                  <a:t>)=20</a:t>
                </a:r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}]=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dirty="0"/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[3][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][{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= min(W[3][2]+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W[3][4]+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= min(7+10,8+4)=12</a:t>
                </a:r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}]=min(3+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dirty="0"/>
                  <a:t>+8)=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원소가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개인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][{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}]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dirty="0"/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W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[1][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r>
                          <m:rPr>
                            <m:nor/>
                          </m:rPr>
                          <a:rPr lang="en-US" altLang="ko-KR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][{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}−{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}]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	= min(W[1][2]+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W[1][3]+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W[1][4]+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</m:t>
                    </m:r>
                    <m:r>
                      <m:rPr>
                        <m:nor/>
                      </m:rPr>
                      <a:rPr lang="en-US" altLang="ko-KR" dirty="0"/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][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	= min(2+20, 9+12,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dirty="0"/>
                  <a:t>)=21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514631-2D86-4FAE-95EF-89A0ED88D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29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80AB0-815C-486F-89C1-780047DA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732FA-25E7-4184-BE0C-4809408A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7" y="2111683"/>
            <a:ext cx="5545394" cy="35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C724-DE22-44A9-827D-1DD64C59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코딩을 위한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ACA1FB-23B9-47A6-9891-BEE4FBC8C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/>
                  <a:t>배열의 </a:t>
                </a:r>
                <a:r>
                  <a:rPr lang="en-US" altLang="ko-KR" dirty="0"/>
                  <a:t>Index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시작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Bit</a:t>
                </a:r>
                <a:r>
                  <a:rPr lang="ko-KR" altLang="en-US" dirty="0"/>
                  <a:t>를 이용한 집합표시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분분집합의 개수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D[0~(n-1)][0~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-1)]</a:t>
                </a:r>
              </a:p>
              <a:p>
                <a:r>
                  <a:rPr lang="en-US" altLang="ko-KR" dirty="0"/>
                  <a:t>P[0~(n-1)][0~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-1)]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ACA1FB-23B9-47A6-9891-BEE4FBC8C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7D3F8693-100B-4C9D-B761-282DCA6692C0}"/>
              </a:ext>
            </a:extLst>
          </p:cNvPr>
          <p:cNvSpPr/>
          <p:nvPr/>
        </p:nvSpPr>
        <p:spPr>
          <a:xfrm>
            <a:off x="7570448" y="31754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78CDF-020B-436B-8904-F12905C7FCB3}"/>
              </a:ext>
            </a:extLst>
          </p:cNvPr>
          <p:cNvSpPr/>
          <p:nvPr/>
        </p:nvSpPr>
        <p:spPr>
          <a:xfrm>
            <a:off x="7875248" y="31754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CE8F1E-2299-4A55-99D1-EF576165BCA3}"/>
              </a:ext>
            </a:extLst>
          </p:cNvPr>
          <p:cNvSpPr/>
          <p:nvPr/>
        </p:nvSpPr>
        <p:spPr>
          <a:xfrm>
            <a:off x="8180048" y="31754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5CAB9-B9A2-44A9-9FCE-C3F27AD29896}"/>
              </a:ext>
            </a:extLst>
          </p:cNvPr>
          <p:cNvSpPr/>
          <p:nvPr/>
        </p:nvSpPr>
        <p:spPr>
          <a:xfrm>
            <a:off x="8501916" y="31754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01752D-FE18-4CBD-8812-E983AD766316}"/>
              </a:ext>
            </a:extLst>
          </p:cNvPr>
          <p:cNvSpPr/>
          <p:nvPr/>
        </p:nvSpPr>
        <p:spPr>
          <a:xfrm>
            <a:off x="8823784" y="3175463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46C911-D348-49EC-A183-DD97EF3CA85B}"/>
                  </a:ext>
                </a:extLst>
              </p:cNvPr>
              <p:cNvSpPr/>
              <p:nvPr/>
            </p:nvSpPr>
            <p:spPr>
              <a:xfrm>
                <a:off x="9145652" y="3175462"/>
                <a:ext cx="321868" cy="3218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46C911-D348-49EC-A183-DD97EF3CA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652" y="3175462"/>
                <a:ext cx="321868" cy="321869"/>
              </a:xfrm>
              <a:prstGeom prst="rect">
                <a:avLst/>
              </a:prstGeom>
              <a:blipFill>
                <a:blip r:embed="rId3"/>
                <a:stretch>
                  <a:fillRect l="-14545"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E91D2ED-56C1-4FAF-A8AC-FBB473DBC431}"/>
                  </a:ext>
                </a:extLst>
              </p:cNvPr>
              <p:cNvSpPr/>
              <p:nvPr/>
            </p:nvSpPr>
            <p:spPr>
              <a:xfrm>
                <a:off x="9465082" y="3175461"/>
                <a:ext cx="321868" cy="3218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E91D2ED-56C1-4FAF-A8AC-FBB473DBC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82" y="3175461"/>
                <a:ext cx="321868" cy="321869"/>
              </a:xfrm>
              <a:prstGeom prst="rect">
                <a:avLst/>
              </a:prstGeom>
              <a:blipFill>
                <a:blip r:embed="rId4"/>
                <a:stretch>
                  <a:fillRect l="-14815"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91E3669-DB7A-4BF5-995B-217F97050AFC}"/>
                  </a:ext>
                </a:extLst>
              </p:cNvPr>
              <p:cNvSpPr/>
              <p:nvPr/>
            </p:nvSpPr>
            <p:spPr>
              <a:xfrm>
                <a:off x="9769882" y="3175461"/>
                <a:ext cx="321868" cy="3218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91E3669-DB7A-4BF5-995B-217F9705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82" y="3175461"/>
                <a:ext cx="321868" cy="321869"/>
              </a:xfrm>
              <a:prstGeom prst="rect">
                <a:avLst/>
              </a:prstGeom>
              <a:blipFill>
                <a:blip r:embed="rId5"/>
                <a:stretch>
                  <a:fillRect l="-14815"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68BFDE-6602-4BD5-B2E0-7A407E185399}"/>
                  </a:ext>
                </a:extLst>
              </p:cNvPr>
              <p:cNvSpPr txBox="1"/>
              <p:nvPr/>
            </p:nvSpPr>
            <p:spPr>
              <a:xfrm>
                <a:off x="7570448" y="2621463"/>
                <a:ext cx="2326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A=7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68BFDE-6602-4BD5-B2E0-7A407E18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48" y="2621463"/>
                <a:ext cx="2326727" cy="369332"/>
              </a:xfrm>
              <a:prstGeom prst="rect">
                <a:avLst/>
              </a:prstGeom>
              <a:blipFill>
                <a:blip r:embed="rId6"/>
                <a:stretch>
                  <a:fillRect t="-8197" r="-130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말풍선: 사각형 12">
                <a:extLst>
                  <a:ext uri="{FF2B5EF4-FFF2-40B4-BE49-F238E27FC236}">
                    <a16:creationId xmlns:a16="http://schemas.microsoft.com/office/drawing/2014/main" id="{04AB8366-4731-46CA-AD3B-8A4F0E65CFCE}"/>
                  </a:ext>
                </a:extLst>
              </p:cNvPr>
              <p:cNvSpPr/>
              <p:nvPr/>
            </p:nvSpPr>
            <p:spPr>
              <a:xfrm>
                <a:off x="3372034" y="6180936"/>
                <a:ext cx="1777481" cy="642257"/>
              </a:xfrm>
              <a:prstGeom prst="wedgeRectCallout">
                <a:avLst>
                  <a:gd name="adj1" fmla="val -126628"/>
                  <a:gd name="adj2" fmla="val -78141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말풍선: 사각형 12">
                <a:extLst>
                  <a:ext uri="{FF2B5EF4-FFF2-40B4-BE49-F238E27FC236}">
                    <a16:creationId xmlns:a16="http://schemas.microsoft.com/office/drawing/2014/main" id="{04AB8366-4731-46CA-AD3B-8A4F0E65C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34" y="6180936"/>
                <a:ext cx="1777481" cy="642257"/>
              </a:xfrm>
              <a:prstGeom prst="wedgeRectCallout">
                <a:avLst>
                  <a:gd name="adj1" fmla="val -126628"/>
                  <a:gd name="adj2" fmla="val -78141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말풍선: 사각형 14">
                <a:extLst>
                  <a:ext uri="{FF2B5EF4-FFF2-40B4-BE49-F238E27FC236}">
                    <a16:creationId xmlns:a16="http://schemas.microsoft.com/office/drawing/2014/main" id="{9DCB381F-8591-4A8B-8799-CF876F264629}"/>
                  </a:ext>
                </a:extLst>
              </p:cNvPr>
              <p:cNvSpPr/>
              <p:nvPr/>
            </p:nvSpPr>
            <p:spPr>
              <a:xfrm>
                <a:off x="8036182" y="6170157"/>
                <a:ext cx="1777481" cy="642257"/>
              </a:xfrm>
              <a:prstGeom prst="wedgeRectCallout">
                <a:avLst>
                  <a:gd name="adj1" fmla="val -247453"/>
                  <a:gd name="adj2" fmla="val -8563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ko-KR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1"/>
                    </a:solidFill>
                  </a:rPr>
                  <a:t> 부분집합</a:t>
                </a:r>
              </a:p>
            </p:txBody>
          </p:sp>
        </mc:Choice>
        <mc:Fallback xmlns="">
          <p:sp>
            <p:nvSpPr>
              <p:cNvPr id="15" name="말풍선: 사각형 14">
                <a:extLst>
                  <a:ext uri="{FF2B5EF4-FFF2-40B4-BE49-F238E27FC236}">
                    <a16:creationId xmlns:a16="http://schemas.microsoft.com/office/drawing/2014/main" id="{9DCB381F-8591-4A8B-8799-CF876F264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82" y="6170157"/>
                <a:ext cx="1777481" cy="642257"/>
              </a:xfrm>
              <a:prstGeom prst="wedgeRectCallout">
                <a:avLst>
                  <a:gd name="adj1" fmla="val -247453"/>
                  <a:gd name="adj2" fmla="val -85634"/>
                </a:avLst>
              </a:prstGeom>
              <a:blipFill>
                <a:blip r:embed="rId8"/>
                <a:stretch>
                  <a:fillRect b="-784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6324</TotalTime>
  <Words>1315</Words>
  <Application>Microsoft Office PowerPoint</Application>
  <PresentationFormat>와이드스크린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돋움체</vt:lpstr>
      <vt:lpstr>맑은 고딕</vt:lpstr>
      <vt:lpstr>Arial</vt:lpstr>
      <vt:lpstr>Cambria Math</vt:lpstr>
      <vt:lpstr>Office 테마</vt:lpstr>
      <vt:lpstr>컴퓨터 알고리즘</vt:lpstr>
      <vt:lpstr>외판원 문제 (Travelling Salesman Problem)</vt:lpstr>
      <vt:lpstr>문제</vt:lpstr>
      <vt:lpstr>인접행렬</vt:lpstr>
      <vt:lpstr>동적계획</vt:lpstr>
      <vt:lpstr>예제 3.11</vt:lpstr>
      <vt:lpstr>예제 3.11</vt:lpstr>
      <vt:lpstr>알고리즘</vt:lpstr>
      <vt:lpstr>코딩을 위한 알고리즘</vt:lpstr>
      <vt:lpstr>재구성된 알고리즘</vt:lpstr>
      <vt:lpstr>재구성된 알고리즘</vt:lpstr>
      <vt:lpstr>재구성된 알고리즘</vt:lpstr>
      <vt:lpstr>최적경로출력</vt:lpstr>
      <vt:lpstr>일정시간복잡도</vt:lpstr>
      <vt:lpstr>공간복잡도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Jeong Dh</cp:lastModifiedBy>
  <cp:revision>164</cp:revision>
  <dcterms:created xsi:type="dcterms:W3CDTF">2022-01-30T06:22:59Z</dcterms:created>
  <dcterms:modified xsi:type="dcterms:W3CDTF">2022-04-14T05:18:15Z</dcterms:modified>
</cp:coreProperties>
</file>