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notesMasterIdLst>
    <p:notesMasterId r:id="rId27"/>
  </p:notesMasterIdLst>
  <p:sldIdLst>
    <p:sldId id="269" r:id="rId2"/>
    <p:sldId id="349" r:id="rId3"/>
    <p:sldId id="350" r:id="rId4"/>
    <p:sldId id="351" r:id="rId5"/>
    <p:sldId id="352" r:id="rId6"/>
    <p:sldId id="353" r:id="rId7"/>
    <p:sldId id="354" r:id="rId8"/>
    <p:sldId id="355" r:id="rId9"/>
    <p:sldId id="356" r:id="rId10"/>
    <p:sldId id="357" r:id="rId11"/>
    <p:sldId id="358" r:id="rId12"/>
    <p:sldId id="359" r:id="rId13"/>
    <p:sldId id="364" r:id="rId14"/>
    <p:sldId id="361" r:id="rId15"/>
    <p:sldId id="365" r:id="rId16"/>
    <p:sldId id="372" r:id="rId17"/>
    <p:sldId id="362" r:id="rId18"/>
    <p:sldId id="367" r:id="rId19"/>
    <p:sldId id="368" r:id="rId20"/>
    <p:sldId id="366" r:id="rId21"/>
    <p:sldId id="369" r:id="rId22"/>
    <p:sldId id="370" r:id="rId23"/>
    <p:sldId id="371" r:id="rId24"/>
    <p:sldId id="373" r:id="rId25"/>
    <p:sldId id="374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 경중" initials="김경" lastIdx="1" clrIdx="0">
    <p:extLst>
      <p:ext uri="{19B8F6BF-5375-455C-9EA6-DF929625EA0E}">
        <p15:presenceInfo xmlns:p15="http://schemas.microsoft.com/office/powerpoint/2012/main" userId="e0982fc9908e690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3" autoAdjust="0"/>
    <p:restoredTop sz="86455" autoAdjust="0"/>
  </p:normalViewPr>
  <p:slideViewPr>
    <p:cSldViewPr snapToGrid="0">
      <p:cViewPr varScale="1">
        <p:scale>
          <a:sx n="88" d="100"/>
          <a:sy n="88" d="100"/>
        </p:scale>
        <p:origin x="76" y="576"/>
      </p:cViewPr>
      <p:guideLst/>
    </p:cSldViewPr>
  </p:slideViewPr>
  <p:outlineViewPr>
    <p:cViewPr>
      <p:scale>
        <a:sx n="33" d="100"/>
        <a:sy n="33" d="100"/>
      </p:scale>
      <p:origin x="0" y="-1596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경중" userId="e0982fc9908e6909" providerId="LiveId" clId="{39038A4D-3BFF-48B6-AAC9-FA2B529404B7}"/>
    <pc:docChg chg="undo custSel addSld delSld modSld sldOrd modMainMaster">
      <pc:chgData name="김 경중" userId="e0982fc9908e6909" providerId="LiveId" clId="{39038A4D-3BFF-48B6-AAC9-FA2B529404B7}" dt="2022-04-27T12:14:18.060" v="3048"/>
      <pc:docMkLst>
        <pc:docMk/>
      </pc:docMkLst>
      <pc:sldChg chg="modSp">
        <pc:chgData name="김 경중" userId="e0982fc9908e6909" providerId="LiveId" clId="{39038A4D-3BFF-48B6-AAC9-FA2B529404B7}" dt="2022-04-22T09:50:24.159" v="6"/>
        <pc:sldMkLst>
          <pc:docMk/>
          <pc:sldMk cId="3438857569" sldId="269"/>
        </pc:sldMkLst>
        <pc:spChg chg="mod">
          <ac:chgData name="김 경중" userId="e0982fc9908e6909" providerId="LiveId" clId="{39038A4D-3BFF-48B6-AAC9-FA2B529404B7}" dt="2022-04-22T09:50:24.159" v="6"/>
          <ac:spMkLst>
            <pc:docMk/>
            <pc:sldMk cId="3438857569" sldId="269"/>
            <ac:spMk id="2" creationId="{5DB61D4F-B261-4503-B28B-96FC7DF3CA73}"/>
          </ac:spMkLst>
        </pc:spChg>
        <pc:spChg chg="mod">
          <ac:chgData name="김 경중" userId="e0982fc9908e6909" providerId="LiveId" clId="{39038A4D-3BFF-48B6-AAC9-FA2B529404B7}" dt="2022-04-22T09:50:24.159" v="6"/>
          <ac:spMkLst>
            <pc:docMk/>
            <pc:sldMk cId="3438857569" sldId="269"/>
            <ac:spMk id="3" creationId="{2D3053F7-83C1-4F2B-AF45-2C11F5A04924}"/>
          </ac:spMkLst>
        </pc:spChg>
      </pc:sldChg>
      <pc:sldChg chg="delSp modSp mod">
        <pc:chgData name="김 경중" userId="e0982fc9908e6909" providerId="LiveId" clId="{39038A4D-3BFF-48B6-AAC9-FA2B529404B7}" dt="2022-04-22T09:54:31.961" v="118" actId="6549"/>
        <pc:sldMkLst>
          <pc:docMk/>
          <pc:sldMk cId="972003224" sldId="349"/>
        </pc:sldMkLst>
        <pc:spChg chg="mod">
          <ac:chgData name="김 경중" userId="e0982fc9908e6909" providerId="LiveId" clId="{39038A4D-3BFF-48B6-AAC9-FA2B529404B7}" dt="2022-04-22T09:52:38.569" v="47" actId="20577"/>
          <ac:spMkLst>
            <pc:docMk/>
            <pc:sldMk cId="972003224" sldId="349"/>
            <ac:spMk id="2" creationId="{90072922-35CB-45D3-A137-1E469C6CEF8E}"/>
          </ac:spMkLst>
        </pc:spChg>
        <pc:spChg chg="mod">
          <ac:chgData name="김 경중" userId="e0982fc9908e6909" providerId="LiveId" clId="{39038A4D-3BFF-48B6-AAC9-FA2B529404B7}" dt="2022-04-22T09:54:31.961" v="118" actId="6549"/>
          <ac:spMkLst>
            <pc:docMk/>
            <pc:sldMk cId="972003224" sldId="349"/>
            <ac:spMk id="3" creationId="{EDDA1272-F2A8-4CD2-ADCE-D42610EA7A34}"/>
          </ac:spMkLst>
        </pc:spChg>
        <pc:picChg chg="del">
          <ac:chgData name="김 경중" userId="e0982fc9908e6909" providerId="LiveId" clId="{39038A4D-3BFF-48B6-AAC9-FA2B529404B7}" dt="2022-04-22T09:54:28.324" v="116" actId="478"/>
          <ac:picMkLst>
            <pc:docMk/>
            <pc:sldMk cId="972003224" sldId="349"/>
            <ac:picMk id="5" creationId="{74BDA2D8-BBE7-4E3D-A0FB-1A5B3F777380}"/>
          </ac:picMkLst>
        </pc:picChg>
        <pc:picChg chg="del">
          <ac:chgData name="김 경중" userId="e0982fc9908e6909" providerId="LiveId" clId="{39038A4D-3BFF-48B6-AAC9-FA2B529404B7}" dt="2022-04-22T09:54:29.100" v="117" actId="478"/>
          <ac:picMkLst>
            <pc:docMk/>
            <pc:sldMk cId="972003224" sldId="349"/>
            <ac:picMk id="7" creationId="{ACE8AC5A-4623-4128-84DF-707E53AE9599}"/>
          </ac:picMkLst>
        </pc:picChg>
      </pc:sldChg>
      <pc:sldChg chg="delSp modSp mod">
        <pc:chgData name="김 경중" userId="e0982fc9908e6909" providerId="LiveId" clId="{39038A4D-3BFF-48B6-AAC9-FA2B529404B7}" dt="2022-04-22T09:56:33.092" v="193" actId="27636"/>
        <pc:sldMkLst>
          <pc:docMk/>
          <pc:sldMk cId="4137470095" sldId="350"/>
        </pc:sldMkLst>
        <pc:spChg chg="mod">
          <ac:chgData name="김 경중" userId="e0982fc9908e6909" providerId="LiveId" clId="{39038A4D-3BFF-48B6-AAC9-FA2B529404B7}" dt="2022-04-22T09:55:07.756" v="157"/>
          <ac:spMkLst>
            <pc:docMk/>
            <pc:sldMk cId="4137470095" sldId="350"/>
            <ac:spMk id="2" creationId="{C281084F-0C10-430E-B373-D08C8689AE65}"/>
          </ac:spMkLst>
        </pc:spChg>
        <pc:spChg chg="mod">
          <ac:chgData name="김 경중" userId="e0982fc9908e6909" providerId="LiveId" clId="{39038A4D-3BFF-48B6-AAC9-FA2B529404B7}" dt="2022-04-22T09:56:33.092" v="193" actId="27636"/>
          <ac:spMkLst>
            <pc:docMk/>
            <pc:sldMk cId="4137470095" sldId="350"/>
            <ac:spMk id="3" creationId="{5A7BDDD0-B60E-4930-B793-17C95C096E04}"/>
          </ac:spMkLst>
        </pc:spChg>
        <pc:picChg chg="del">
          <ac:chgData name="김 경중" userId="e0982fc9908e6909" providerId="LiveId" clId="{39038A4D-3BFF-48B6-AAC9-FA2B529404B7}" dt="2022-04-22T09:55:43.827" v="168" actId="478"/>
          <ac:picMkLst>
            <pc:docMk/>
            <pc:sldMk cId="4137470095" sldId="350"/>
            <ac:picMk id="4" creationId="{3E623AED-7B18-4692-8A96-DF292C23B19F}"/>
          </ac:picMkLst>
        </pc:picChg>
      </pc:sldChg>
      <pc:sldChg chg="delSp modSp mod">
        <pc:chgData name="김 경중" userId="e0982fc9908e6909" providerId="LiveId" clId="{39038A4D-3BFF-48B6-AAC9-FA2B529404B7}" dt="2022-04-22T09:57:46.153" v="238"/>
        <pc:sldMkLst>
          <pc:docMk/>
          <pc:sldMk cId="1174269873" sldId="351"/>
        </pc:sldMkLst>
        <pc:spChg chg="mod">
          <ac:chgData name="김 경중" userId="e0982fc9908e6909" providerId="LiveId" clId="{39038A4D-3BFF-48B6-AAC9-FA2B529404B7}" dt="2022-04-22T09:56:55.594" v="220"/>
          <ac:spMkLst>
            <pc:docMk/>
            <pc:sldMk cId="1174269873" sldId="351"/>
            <ac:spMk id="2" creationId="{685AE20D-3867-43E4-91CA-05D3EBD35274}"/>
          </ac:spMkLst>
        </pc:spChg>
        <pc:spChg chg="mod">
          <ac:chgData name="김 경중" userId="e0982fc9908e6909" providerId="LiveId" clId="{39038A4D-3BFF-48B6-AAC9-FA2B529404B7}" dt="2022-04-22T09:57:46.153" v="238"/>
          <ac:spMkLst>
            <pc:docMk/>
            <pc:sldMk cId="1174269873" sldId="351"/>
            <ac:spMk id="3" creationId="{719ECF18-A917-4302-A565-C71A38F98A53}"/>
          </ac:spMkLst>
        </pc:spChg>
        <pc:picChg chg="del">
          <ac:chgData name="김 경중" userId="e0982fc9908e6909" providerId="LiveId" clId="{39038A4D-3BFF-48B6-AAC9-FA2B529404B7}" dt="2022-04-22T09:57:19.218" v="223" actId="478"/>
          <ac:picMkLst>
            <pc:docMk/>
            <pc:sldMk cId="1174269873" sldId="351"/>
            <ac:picMk id="5" creationId="{A7170546-8FEE-49C0-8B0D-B2CBE2785C91}"/>
          </ac:picMkLst>
        </pc:picChg>
        <pc:picChg chg="del">
          <ac:chgData name="김 경중" userId="e0982fc9908e6909" providerId="LiveId" clId="{39038A4D-3BFF-48B6-AAC9-FA2B529404B7}" dt="2022-04-22T09:57:18.391" v="222" actId="478"/>
          <ac:picMkLst>
            <pc:docMk/>
            <pc:sldMk cId="1174269873" sldId="351"/>
            <ac:picMk id="6" creationId="{48EDF3E8-759A-4732-8C5A-F2A2F8D45798}"/>
          </ac:picMkLst>
        </pc:picChg>
      </pc:sldChg>
      <pc:sldChg chg="modSp mod">
        <pc:chgData name="김 경중" userId="e0982fc9908e6909" providerId="LiveId" clId="{39038A4D-3BFF-48B6-AAC9-FA2B529404B7}" dt="2022-04-22T09:59:26.361" v="287" actId="20577"/>
        <pc:sldMkLst>
          <pc:docMk/>
          <pc:sldMk cId="1114092145" sldId="352"/>
        </pc:sldMkLst>
        <pc:spChg chg="mod">
          <ac:chgData name="김 경중" userId="e0982fc9908e6909" providerId="LiveId" clId="{39038A4D-3BFF-48B6-AAC9-FA2B529404B7}" dt="2022-04-22T09:59:26.361" v="287" actId="20577"/>
          <ac:spMkLst>
            <pc:docMk/>
            <pc:sldMk cId="1114092145" sldId="352"/>
            <ac:spMk id="2" creationId="{CA0F533D-4E2B-4AA5-9A93-F96A04DA883D}"/>
          </ac:spMkLst>
        </pc:spChg>
        <pc:spChg chg="mod">
          <ac:chgData name="김 경중" userId="e0982fc9908e6909" providerId="LiveId" clId="{39038A4D-3BFF-48B6-AAC9-FA2B529404B7}" dt="2022-04-22T09:59:12.752" v="265" actId="20577"/>
          <ac:spMkLst>
            <pc:docMk/>
            <pc:sldMk cId="1114092145" sldId="352"/>
            <ac:spMk id="3" creationId="{B8C9B9A4-FD13-44AE-857D-86BD4AAC0165}"/>
          </ac:spMkLst>
        </pc:spChg>
      </pc:sldChg>
      <pc:sldChg chg="modSp new mod">
        <pc:chgData name="김 경중" userId="e0982fc9908e6909" providerId="LiveId" clId="{39038A4D-3BFF-48B6-AAC9-FA2B529404B7}" dt="2022-04-22T10:02:05.332" v="429" actId="5793"/>
        <pc:sldMkLst>
          <pc:docMk/>
          <pc:sldMk cId="2071646179" sldId="353"/>
        </pc:sldMkLst>
        <pc:spChg chg="mod">
          <ac:chgData name="김 경중" userId="e0982fc9908e6909" providerId="LiveId" clId="{39038A4D-3BFF-48B6-AAC9-FA2B529404B7}" dt="2022-04-22T10:00:14.990" v="308"/>
          <ac:spMkLst>
            <pc:docMk/>
            <pc:sldMk cId="2071646179" sldId="353"/>
            <ac:spMk id="2" creationId="{AB9CF04E-2BC2-4A62-AA61-D703A5940742}"/>
          </ac:spMkLst>
        </pc:spChg>
        <pc:spChg chg="mod">
          <ac:chgData name="김 경중" userId="e0982fc9908e6909" providerId="LiveId" clId="{39038A4D-3BFF-48B6-AAC9-FA2B529404B7}" dt="2022-04-22T10:02:05.332" v="429" actId="5793"/>
          <ac:spMkLst>
            <pc:docMk/>
            <pc:sldMk cId="2071646179" sldId="353"/>
            <ac:spMk id="3" creationId="{BB982517-2687-44F4-A93B-4631FB211EC3}"/>
          </ac:spMkLst>
        </pc:spChg>
      </pc:sldChg>
      <pc:sldChg chg="modSp del mod">
        <pc:chgData name="김 경중" userId="e0982fc9908e6909" providerId="LiveId" clId="{39038A4D-3BFF-48B6-AAC9-FA2B529404B7}" dt="2022-04-22T09:59:55.475" v="292" actId="47"/>
        <pc:sldMkLst>
          <pc:docMk/>
          <pc:sldMk cId="4255132609" sldId="353"/>
        </pc:sldMkLst>
        <pc:spChg chg="mod">
          <ac:chgData name="김 경중" userId="e0982fc9908e6909" providerId="LiveId" clId="{39038A4D-3BFF-48B6-AAC9-FA2B529404B7}" dt="2022-04-22T09:50:24.159" v="6"/>
          <ac:spMkLst>
            <pc:docMk/>
            <pc:sldMk cId="4255132609" sldId="353"/>
            <ac:spMk id="2" creationId="{76651CE6-62A6-455D-80F4-1A4FB123B771}"/>
          </ac:spMkLst>
        </pc:spChg>
        <pc:spChg chg="mod">
          <ac:chgData name="김 경중" userId="e0982fc9908e6909" providerId="LiveId" clId="{39038A4D-3BFF-48B6-AAC9-FA2B529404B7}" dt="2022-04-22T09:50:24.159" v="6"/>
          <ac:spMkLst>
            <pc:docMk/>
            <pc:sldMk cId="4255132609" sldId="353"/>
            <ac:spMk id="3" creationId="{9E82FA77-03BC-48D3-925E-0A0711E80FA5}"/>
          </ac:spMkLst>
        </pc:spChg>
      </pc:sldChg>
      <pc:sldChg chg="modSp new mod">
        <pc:chgData name="김 경중" userId="e0982fc9908e6909" providerId="LiveId" clId="{39038A4D-3BFF-48B6-AAC9-FA2B529404B7}" dt="2022-04-24T07:43:39.948" v="474" actId="27636"/>
        <pc:sldMkLst>
          <pc:docMk/>
          <pc:sldMk cId="497110284" sldId="354"/>
        </pc:sldMkLst>
        <pc:spChg chg="mod">
          <ac:chgData name="김 경중" userId="e0982fc9908e6909" providerId="LiveId" clId="{39038A4D-3BFF-48B6-AAC9-FA2B529404B7}" dt="2022-04-22T10:02:57.776" v="458"/>
          <ac:spMkLst>
            <pc:docMk/>
            <pc:sldMk cId="497110284" sldId="354"/>
            <ac:spMk id="2" creationId="{E61A8D0B-C93D-49C0-8222-311F2CCFD68C}"/>
          </ac:spMkLst>
        </pc:spChg>
        <pc:spChg chg="mod">
          <ac:chgData name="김 경중" userId="e0982fc9908e6909" providerId="LiveId" clId="{39038A4D-3BFF-48B6-AAC9-FA2B529404B7}" dt="2022-04-24T07:43:39.948" v="474" actId="27636"/>
          <ac:spMkLst>
            <pc:docMk/>
            <pc:sldMk cId="497110284" sldId="354"/>
            <ac:spMk id="3" creationId="{BECA9294-7A90-4DC8-9005-263C36E06BE7}"/>
          </ac:spMkLst>
        </pc:spChg>
      </pc:sldChg>
      <pc:sldChg chg="modSp del mod">
        <pc:chgData name="김 경중" userId="e0982fc9908e6909" providerId="LiveId" clId="{39038A4D-3BFF-48B6-AAC9-FA2B529404B7}" dt="2022-04-22T09:59:54.261" v="291" actId="47"/>
        <pc:sldMkLst>
          <pc:docMk/>
          <pc:sldMk cId="1864292024" sldId="354"/>
        </pc:sldMkLst>
        <pc:spChg chg="mod">
          <ac:chgData name="김 경중" userId="e0982fc9908e6909" providerId="LiveId" clId="{39038A4D-3BFF-48B6-AAC9-FA2B529404B7}" dt="2022-04-22T09:50:24.159" v="6"/>
          <ac:spMkLst>
            <pc:docMk/>
            <pc:sldMk cId="1864292024" sldId="354"/>
            <ac:spMk id="2" creationId="{6311F785-CA3C-4B39-B4E6-3EBD96FE7340}"/>
          </ac:spMkLst>
        </pc:spChg>
        <pc:spChg chg="mod">
          <ac:chgData name="김 경중" userId="e0982fc9908e6909" providerId="LiveId" clId="{39038A4D-3BFF-48B6-AAC9-FA2B529404B7}" dt="2022-04-22T09:50:24.159" v="6"/>
          <ac:spMkLst>
            <pc:docMk/>
            <pc:sldMk cId="1864292024" sldId="354"/>
            <ac:spMk id="3" creationId="{B6514631-2D86-4FAE-95EF-89A0ED88DB2F}"/>
          </ac:spMkLst>
        </pc:spChg>
      </pc:sldChg>
      <pc:sldChg chg="addSp modSp new mod">
        <pc:chgData name="김 경중" userId="e0982fc9908e6909" providerId="LiveId" clId="{39038A4D-3BFF-48B6-AAC9-FA2B529404B7}" dt="2022-04-26T11:42:58.273" v="691" actId="22"/>
        <pc:sldMkLst>
          <pc:docMk/>
          <pc:sldMk cId="195703557" sldId="355"/>
        </pc:sldMkLst>
        <pc:spChg chg="mod">
          <ac:chgData name="김 경중" userId="e0982fc9908e6909" providerId="LiveId" clId="{39038A4D-3BFF-48B6-AAC9-FA2B529404B7}" dt="2022-04-24T07:44:32.854" v="488"/>
          <ac:spMkLst>
            <pc:docMk/>
            <pc:sldMk cId="195703557" sldId="355"/>
            <ac:spMk id="2" creationId="{CAE97B09-F76C-42B6-8DAA-1997C054EBE9}"/>
          </ac:spMkLst>
        </pc:spChg>
        <pc:spChg chg="mod">
          <ac:chgData name="김 경중" userId="e0982fc9908e6909" providerId="LiveId" clId="{39038A4D-3BFF-48B6-AAC9-FA2B529404B7}" dt="2022-04-24T07:44:56.419" v="498" actId="20577"/>
          <ac:spMkLst>
            <pc:docMk/>
            <pc:sldMk cId="195703557" sldId="355"/>
            <ac:spMk id="3" creationId="{BB425A6D-D1B3-47E2-B6A1-930052740C4F}"/>
          </ac:spMkLst>
        </pc:spChg>
        <pc:picChg chg="add">
          <ac:chgData name="김 경중" userId="e0982fc9908e6909" providerId="LiveId" clId="{39038A4D-3BFF-48B6-AAC9-FA2B529404B7}" dt="2022-04-26T11:42:58.273" v="691" actId="22"/>
          <ac:picMkLst>
            <pc:docMk/>
            <pc:sldMk cId="195703557" sldId="355"/>
            <ac:picMk id="5" creationId="{00B1AF72-5AA6-450C-8E7C-85917D13F2DA}"/>
          </ac:picMkLst>
        </pc:picChg>
      </pc:sldChg>
      <pc:sldChg chg="modSp del">
        <pc:chgData name="김 경중" userId="e0982fc9908e6909" providerId="LiveId" clId="{39038A4D-3BFF-48B6-AAC9-FA2B529404B7}" dt="2022-04-22T09:59:53.715" v="290" actId="47"/>
        <pc:sldMkLst>
          <pc:docMk/>
          <pc:sldMk cId="3252907269" sldId="355"/>
        </pc:sldMkLst>
        <pc:spChg chg="mod">
          <ac:chgData name="김 경중" userId="e0982fc9908e6909" providerId="LiveId" clId="{39038A4D-3BFF-48B6-AAC9-FA2B529404B7}" dt="2022-04-22T09:50:24.159" v="6"/>
          <ac:spMkLst>
            <pc:docMk/>
            <pc:sldMk cId="3252907269" sldId="355"/>
            <ac:spMk id="2" creationId="{58680AB0-815C-486F-89C1-780047DA3D3A}"/>
          </ac:spMkLst>
        </pc:spChg>
      </pc:sldChg>
      <pc:sldChg chg="modSp del mod">
        <pc:chgData name="김 경중" userId="e0982fc9908e6909" providerId="LiveId" clId="{39038A4D-3BFF-48B6-AAC9-FA2B529404B7}" dt="2022-04-22T09:59:51.759" v="289" actId="47"/>
        <pc:sldMkLst>
          <pc:docMk/>
          <pc:sldMk cId="311960408" sldId="356"/>
        </pc:sldMkLst>
        <pc:spChg chg="mod">
          <ac:chgData name="김 경중" userId="e0982fc9908e6909" providerId="LiveId" clId="{39038A4D-3BFF-48B6-AAC9-FA2B529404B7}" dt="2022-04-22T09:50:24.159" v="6"/>
          <ac:spMkLst>
            <pc:docMk/>
            <pc:sldMk cId="311960408" sldId="356"/>
            <ac:spMk id="2" creationId="{2451C724-DE22-44A9-827D-1DD64C59F7BE}"/>
          </ac:spMkLst>
        </pc:spChg>
        <pc:spChg chg="mod">
          <ac:chgData name="김 경중" userId="e0982fc9908e6909" providerId="LiveId" clId="{39038A4D-3BFF-48B6-AAC9-FA2B529404B7}" dt="2022-04-22T09:50:24.159" v="6"/>
          <ac:spMkLst>
            <pc:docMk/>
            <pc:sldMk cId="311960408" sldId="356"/>
            <ac:spMk id="3" creationId="{74ACA1FB-23B9-47A6-9891-BEE4FBC8CCF1}"/>
          </ac:spMkLst>
        </pc:spChg>
      </pc:sldChg>
      <pc:sldChg chg="modSp new mod">
        <pc:chgData name="김 경중" userId="e0982fc9908e6909" providerId="LiveId" clId="{39038A4D-3BFF-48B6-AAC9-FA2B529404B7}" dt="2022-04-24T07:46:06.859" v="554" actId="20577"/>
        <pc:sldMkLst>
          <pc:docMk/>
          <pc:sldMk cId="2964604311" sldId="356"/>
        </pc:sldMkLst>
        <pc:spChg chg="mod">
          <ac:chgData name="김 경중" userId="e0982fc9908e6909" providerId="LiveId" clId="{39038A4D-3BFF-48B6-AAC9-FA2B529404B7}" dt="2022-04-24T07:45:36.265" v="534"/>
          <ac:spMkLst>
            <pc:docMk/>
            <pc:sldMk cId="2964604311" sldId="356"/>
            <ac:spMk id="2" creationId="{1257D219-77B5-4902-89E3-0BD08FC45400}"/>
          </ac:spMkLst>
        </pc:spChg>
        <pc:spChg chg="mod">
          <ac:chgData name="김 경중" userId="e0982fc9908e6909" providerId="LiveId" clId="{39038A4D-3BFF-48B6-AAC9-FA2B529404B7}" dt="2022-04-24T07:46:06.859" v="554" actId="20577"/>
          <ac:spMkLst>
            <pc:docMk/>
            <pc:sldMk cId="2964604311" sldId="356"/>
            <ac:spMk id="3" creationId="{D2FCD44C-3336-4EEF-8695-9F75943944B5}"/>
          </ac:spMkLst>
        </pc:spChg>
      </pc:sldChg>
      <pc:sldChg chg="modSp del">
        <pc:chgData name="김 경중" userId="e0982fc9908e6909" providerId="LiveId" clId="{39038A4D-3BFF-48B6-AAC9-FA2B529404B7}" dt="2022-04-22T09:59:48.449" v="288" actId="47"/>
        <pc:sldMkLst>
          <pc:docMk/>
          <pc:sldMk cId="2047025517" sldId="357"/>
        </pc:sldMkLst>
        <pc:spChg chg="mod">
          <ac:chgData name="김 경중" userId="e0982fc9908e6909" providerId="LiveId" clId="{39038A4D-3BFF-48B6-AAC9-FA2B529404B7}" dt="2022-04-22T09:50:24.159" v="6"/>
          <ac:spMkLst>
            <pc:docMk/>
            <pc:sldMk cId="2047025517" sldId="357"/>
            <ac:spMk id="2" creationId="{C3087CC8-E32D-4AF6-B7C7-F1678A80C250}"/>
          </ac:spMkLst>
        </pc:spChg>
      </pc:sldChg>
      <pc:sldChg chg="modSp new mod">
        <pc:chgData name="김 경중" userId="e0982fc9908e6909" providerId="LiveId" clId="{39038A4D-3BFF-48B6-AAC9-FA2B529404B7}" dt="2022-04-24T07:47:25.492" v="589" actId="20577"/>
        <pc:sldMkLst>
          <pc:docMk/>
          <pc:sldMk cId="3684916908" sldId="357"/>
        </pc:sldMkLst>
        <pc:spChg chg="mod">
          <ac:chgData name="김 경중" userId="e0982fc9908e6909" providerId="LiveId" clId="{39038A4D-3BFF-48B6-AAC9-FA2B529404B7}" dt="2022-04-24T07:47:02.303" v="569"/>
          <ac:spMkLst>
            <pc:docMk/>
            <pc:sldMk cId="3684916908" sldId="357"/>
            <ac:spMk id="2" creationId="{D5F28FA2-576F-418F-BD19-82AB5E75DFF7}"/>
          </ac:spMkLst>
        </pc:spChg>
        <pc:spChg chg="mod">
          <ac:chgData name="김 경중" userId="e0982fc9908e6909" providerId="LiveId" clId="{39038A4D-3BFF-48B6-AAC9-FA2B529404B7}" dt="2022-04-24T07:47:25.492" v="589" actId="20577"/>
          <ac:spMkLst>
            <pc:docMk/>
            <pc:sldMk cId="3684916908" sldId="357"/>
            <ac:spMk id="3" creationId="{E7A41AD3-343E-47DB-8437-27DAB9DCDA99}"/>
          </ac:spMkLst>
        </pc:spChg>
      </pc:sldChg>
      <pc:sldChg chg="modSp del">
        <pc:chgData name="김 경중" userId="e0982fc9908e6909" providerId="LiveId" clId="{39038A4D-3BFF-48B6-AAC9-FA2B529404B7}" dt="2022-04-22T09:59:48.449" v="288" actId="47"/>
        <pc:sldMkLst>
          <pc:docMk/>
          <pc:sldMk cId="2145369142" sldId="358"/>
        </pc:sldMkLst>
        <pc:spChg chg="mod">
          <ac:chgData name="김 경중" userId="e0982fc9908e6909" providerId="LiveId" clId="{39038A4D-3BFF-48B6-AAC9-FA2B529404B7}" dt="2022-04-22T09:50:24.159" v="6"/>
          <ac:spMkLst>
            <pc:docMk/>
            <pc:sldMk cId="2145369142" sldId="358"/>
            <ac:spMk id="2" creationId="{7BA3B959-F527-4088-B3DC-71F6D60D8C00}"/>
          </ac:spMkLst>
        </pc:spChg>
      </pc:sldChg>
      <pc:sldChg chg="modSp new mod">
        <pc:chgData name="김 경중" userId="e0982fc9908e6909" providerId="LiveId" clId="{39038A4D-3BFF-48B6-AAC9-FA2B529404B7}" dt="2022-04-24T07:48:37.544" v="652" actId="15"/>
        <pc:sldMkLst>
          <pc:docMk/>
          <pc:sldMk cId="2319420025" sldId="358"/>
        </pc:sldMkLst>
        <pc:spChg chg="mod">
          <ac:chgData name="김 경중" userId="e0982fc9908e6909" providerId="LiveId" clId="{39038A4D-3BFF-48B6-AAC9-FA2B529404B7}" dt="2022-04-24T07:48:13.971" v="631" actId="27636"/>
          <ac:spMkLst>
            <pc:docMk/>
            <pc:sldMk cId="2319420025" sldId="358"/>
            <ac:spMk id="2" creationId="{22FAC55A-9407-41D2-95EC-176BEA7D067D}"/>
          </ac:spMkLst>
        </pc:spChg>
        <pc:spChg chg="mod">
          <ac:chgData name="김 경중" userId="e0982fc9908e6909" providerId="LiveId" clId="{39038A4D-3BFF-48B6-AAC9-FA2B529404B7}" dt="2022-04-24T07:48:37.544" v="652" actId="15"/>
          <ac:spMkLst>
            <pc:docMk/>
            <pc:sldMk cId="2319420025" sldId="358"/>
            <ac:spMk id="3" creationId="{910DBAD4-A6DC-45C6-9E67-F9D7528209F5}"/>
          </ac:spMkLst>
        </pc:spChg>
      </pc:sldChg>
      <pc:sldChg chg="modSp new mod">
        <pc:chgData name="김 경중" userId="e0982fc9908e6909" providerId="LiveId" clId="{39038A4D-3BFF-48B6-AAC9-FA2B529404B7}" dt="2022-04-27T08:10:21.918" v="1717" actId="6549"/>
        <pc:sldMkLst>
          <pc:docMk/>
          <pc:sldMk cId="2908143770" sldId="359"/>
        </pc:sldMkLst>
        <pc:spChg chg="mod">
          <ac:chgData name="김 경중" userId="e0982fc9908e6909" providerId="LiveId" clId="{39038A4D-3BFF-48B6-AAC9-FA2B529404B7}" dt="2022-04-24T07:49:59.897" v="676"/>
          <ac:spMkLst>
            <pc:docMk/>
            <pc:sldMk cId="2908143770" sldId="359"/>
            <ac:spMk id="2" creationId="{83A88D36-EFD4-42DE-93D5-5379B0627452}"/>
          </ac:spMkLst>
        </pc:spChg>
        <pc:spChg chg="mod">
          <ac:chgData name="김 경중" userId="e0982fc9908e6909" providerId="LiveId" clId="{39038A4D-3BFF-48B6-AAC9-FA2B529404B7}" dt="2022-04-27T08:10:21.918" v="1717" actId="6549"/>
          <ac:spMkLst>
            <pc:docMk/>
            <pc:sldMk cId="2908143770" sldId="359"/>
            <ac:spMk id="3" creationId="{782C3602-E17D-476B-93BC-A66C751DD70E}"/>
          </ac:spMkLst>
        </pc:spChg>
      </pc:sldChg>
      <pc:sldChg chg="modSp del">
        <pc:chgData name="김 경중" userId="e0982fc9908e6909" providerId="LiveId" clId="{39038A4D-3BFF-48B6-AAC9-FA2B529404B7}" dt="2022-04-22T09:59:48.449" v="288" actId="47"/>
        <pc:sldMkLst>
          <pc:docMk/>
          <pc:sldMk cId="4008432705" sldId="359"/>
        </pc:sldMkLst>
        <pc:spChg chg="mod">
          <ac:chgData name="김 경중" userId="e0982fc9908e6909" providerId="LiveId" clId="{39038A4D-3BFF-48B6-AAC9-FA2B529404B7}" dt="2022-04-22T09:50:24.159" v="6"/>
          <ac:spMkLst>
            <pc:docMk/>
            <pc:sldMk cId="4008432705" sldId="359"/>
            <ac:spMk id="2" creationId="{17B98D26-043D-4963-9489-E24B9F32AC4F}"/>
          </ac:spMkLst>
        </pc:spChg>
      </pc:sldChg>
      <pc:sldChg chg="modSp del">
        <pc:chgData name="김 경중" userId="e0982fc9908e6909" providerId="LiveId" clId="{39038A4D-3BFF-48B6-AAC9-FA2B529404B7}" dt="2022-04-22T09:59:48.449" v="288" actId="47"/>
        <pc:sldMkLst>
          <pc:docMk/>
          <pc:sldMk cId="3007284972" sldId="360"/>
        </pc:sldMkLst>
        <pc:spChg chg="mod">
          <ac:chgData name="김 경중" userId="e0982fc9908e6909" providerId="LiveId" clId="{39038A4D-3BFF-48B6-AAC9-FA2B529404B7}" dt="2022-04-22T09:50:24.159" v="6"/>
          <ac:spMkLst>
            <pc:docMk/>
            <pc:sldMk cId="3007284972" sldId="360"/>
            <ac:spMk id="2" creationId="{1DF88291-F49E-4B61-B711-3567AE6C7E6F}"/>
          </ac:spMkLst>
        </pc:spChg>
      </pc:sldChg>
      <pc:sldChg chg="addSp delSp modSp new del mod">
        <pc:chgData name="김 경중" userId="e0982fc9908e6909" providerId="LiveId" clId="{39038A4D-3BFF-48B6-AAC9-FA2B529404B7}" dt="2022-04-27T04:11:17.960" v="1006" actId="47"/>
        <pc:sldMkLst>
          <pc:docMk/>
          <pc:sldMk cId="3364431228" sldId="360"/>
        </pc:sldMkLst>
        <pc:spChg chg="mod">
          <ac:chgData name="김 경중" userId="e0982fc9908e6909" providerId="LiveId" clId="{39038A4D-3BFF-48B6-AAC9-FA2B529404B7}" dt="2022-04-26T11:43:40.343" v="708"/>
          <ac:spMkLst>
            <pc:docMk/>
            <pc:sldMk cId="3364431228" sldId="360"/>
            <ac:spMk id="2" creationId="{6A9F1044-2614-43FD-AB55-938185684A2F}"/>
          </ac:spMkLst>
        </pc:spChg>
        <pc:picChg chg="add del mod">
          <ac:chgData name="김 경중" userId="e0982fc9908e6909" providerId="LiveId" clId="{39038A4D-3BFF-48B6-AAC9-FA2B529404B7}" dt="2022-04-27T03:17:07.751" v="765" actId="478"/>
          <ac:picMkLst>
            <pc:docMk/>
            <pc:sldMk cId="3364431228" sldId="360"/>
            <ac:picMk id="5" creationId="{80C2A9B6-75DE-4862-B54F-1FA1D1D2D410}"/>
          </ac:picMkLst>
        </pc:picChg>
        <pc:picChg chg="add mod">
          <ac:chgData name="김 경중" userId="e0982fc9908e6909" providerId="LiveId" clId="{39038A4D-3BFF-48B6-AAC9-FA2B529404B7}" dt="2022-04-27T03:18:58.960" v="822" actId="1076"/>
          <ac:picMkLst>
            <pc:docMk/>
            <pc:sldMk cId="3364431228" sldId="360"/>
            <ac:picMk id="7" creationId="{60C1BB95-26F0-47CC-A429-8653B83E9D06}"/>
          </ac:picMkLst>
        </pc:picChg>
      </pc:sldChg>
      <pc:sldChg chg="modSp del">
        <pc:chgData name="김 경중" userId="e0982fc9908e6909" providerId="LiveId" clId="{39038A4D-3BFF-48B6-AAC9-FA2B529404B7}" dt="2022-04-22T09:59:48.449" v="288" actId="47"/>
        <pc:sldMkLst>
          <pc:docMk/>
          <pc:sldMk cId="447358870" sldId="361"/>
        </pc:sldMkLst>
        <pc:spChg chg="mod">
          <ac:chgData name="김 경중" userId="e0982fc9908e6909" providerId="LiveId" clId="{39038A4D-3BFF-48B6-AAC9-FA2B529404B7}" dt="2022-04-22T09:50:24.159" v="6"/>
          <ac:spMkLst>
            <pc:docMk/>
            <pc:sldMk cId="447358870" sldId="361"/>
            <ac:spMk id="2" creationId="{5AC36148-9EF9-43AF-9AFD-E05C8B7711C1}"/>
          </ac:spMkLst>
        </pc:spChg>
        <pc:spChg chg="mod">
          <ac:chgData name="김 경중" userId="e0982fc9908e6909" providerId="LiveId" clId="{39038A4D-3BFF-48B6-AAC9-FA2B529404B7}" dt="2022-04-22T09:50:24.159" v="6"/>
          <ac:spMkLst>
            <pc:docMk/>
            <pc:sldMk cId="447358870" sldId="361"/>
            <ac:spMk id="3" creationId="{45136B96-1B02-440D-A364-592AF7435DDF}"/>
          </ac:spMkLst>
        </pc:spChg>
      </pc:sldChg>
      <pc:sldChg chg="addSp delSp modSp new mod">
        <pc:chgData name="김 경중" userId="e0982fc9908e6909" providerId="LiveId" clId="{39038A4D-3BFF-48B6-AAC9-FA2B529404B7}" dt="2022-04-27T08:27:58.722" v="2062" actId="478"/>
        <pc:sldMkLst>
          <pc:docMk/>
          <pc:sldMk cId="662149014" sldId="361"/>
        </pc:sldMkLst>
        <pc:spChg chg="mod">
          <ac:chgData name="김 경중" userId="e0982fc9908e6909" providerId="LiveId" clId="{39038A4D-3BFF-48B6-AAC9-FA2B529404B7}" dt="2022-04-26T11:44:05.395" v="734"/>
          <ac:spMkLst>
            <pc:docMk/>
            <pc:sldMk cId="662149014" sldId="361"/>
            <ac:spMk id="2" creationId="{465172C5-0307-499D-A6E1-6ACB411BEC94}"/>
          </ac:spMkLst>
        </pc:spChg>
        <pc:spChg chg="mod">
          <ac:chgData name="김 경중" userId="e0982fc9908e6909" providerId="LiveId" clId="{39038A4D-3BFF-48B6-AAC9-FA2B529404B7}" dt="2022-04-27T06:42:25.452" v="1217"/>
          <ac:spMkLst>
            <pc:docMk/>
            <pc:sldMk cId="662149014" sldId="361"/>
            <ac:spMk id="3" creationId="{B32BC8D0-2EB9-415B-98DC-E63D8E93A299}"/>
          </ac:spMkLst>
        </pc:spChg>
        <pc:spChg chg="add mod">
          <ac:chgData name="김 경중" userId="e0982fc9908e6909" providerId="LiveId" clId="{39038A4D-3BFF-48B6-AAC9-FA2B529404B7}" dt="2022-04-27T08:23:55.105" v="2061" actId="14100"/>
          <ac:spMkLst>
            <pc:docMk/>
            <pc:sldMk cId="662149014" sldId="361"/>
            <ac:spMk id="4" creationId="{1BE9A2C9-C147-4EF1-B783-7742C4B7C4D6}"/>
          </ac:spMkLst>
        </pc:spChg>
        <pc:spChg chg="add del mod">
          <ac:chgData name="김 경중" userId="e0982fc9908e6909" providerId="LiveId" clId="{39038A4D-3BFF-48B6-AAC9-FA2B529404B7}" dt="2022-04-27T08:27:58.722" v="2062" actId="478"/>
          <ac:spMkLst>
            <pc:docMk/>
            <pc:sldMk cId="662149014" sldId="361"/>
            <ac:spMk id="8" creationId="{4B5F8E80-3AF7-404D-81BF-53F4F01FB4AE}"/>
          </ac:spMkLst>
        </pc:spChg>
        <pc:picChg chg="add mod">
          <ac:chgData name="김 경중" userId="e0982fc9908e6909" providerId="LiveId" clId="{39038A4D-3BFF-48B6-AAC9-FA2B529404B7}" dt="2022-04-27T08:23:50.872" v="2060" actId="1076"/>
          <ac:picMkLst>
            <pc:docMk/>
            <pc:sldMk cId="662149014" sldId="361"/>
            <ac:picMk id="5" creationId="{90E8676B-1DC6-4EF1-926B-D47758FF514E}"/>
          </ac:picMkLst>
        </pc:picChg>
        <pc:picChg chg="add mod">
          <ac:chgData name="김 경중" userId="e0982fc9908e6909" providerId="LiveId" clId="{39038A4D-3BFF-48B6-AAC9-FA2B529404B7}" dt="2022-04-27T06:39:40.259" v="1137" actId="1076"/>
          <ac:picMkLst>
            <pc:docMk/>
            <pc:sldMk cId="662149014" sldId="361"/>
            <ac:picMk id="6" creationId="{37725807-AC4D-428F-981D-ECBBE9E6F860}"/>
          </ac:picMkLst>
        </pc:picChg>
      </pc:sldChg>
      <pc:sldChg chg="addSp delSp modSp new mod">
        <pc:chgData name="김 경중" userId="e0982fc9908e6909" providerId="LiveId" clId="{39038A4D-3BFF-48B6-AAC9-FA2B529404B7}" dt="2022-04-27T06:44:09.653" v="1303" actId="20577"/>
        <pc:sldMkLst>
          <pc:docMk/>
          <pc:sldMk cId="3600799537" sldId="362"/>
        </pc:sldMkLst>
        <pc:spChg chg="mod">
          <ac:chgData name="김 경중" userId="e0982fc9908e6909" providerId="LiveId" clId="{39038A4D-3BFF-48B6-AAC9-FA2B529404B7}" dt="2022-04-27T06:43:14.316" v="1255"/>
          <ac:spMkLst>
            <pc:docMk/>
            <pc:sldMk cId="3600799537" sldId="362"/>
            <ac:spMk id="2" creationId="{02154A94-2708-45A6-A411-3BA0D797C123}"/>
          </ac:spMkLst>
        </pc:spChg>
        <pc:spChg chg="mod">
          <ac:chgData name="김 경중" userId="e0982fc9908e6909" providerId="LiveId" clId="{39038A4D-3BFF-48B6-AAC9-FA2B529404B7}" dt="2022-04-27T06:44:09.653" v="1303" actId="20577"/>
          <ac:spMkLst>
            <pc:docMk/>
            <pc:sldMk cId="3600799537" sldId="362"/>
            <ac:spMk id="3" creationId="{3859B969-2305-48F2-9319-B61ABBEEFBD6}"/>
          </ac:spMkLst>
        </pc:spChg>
        <pc:picChg chg="add del mod">
          <ac:chgData name="김 경중" userId="e0982fc9908e6909" providerId="LiveId" clId="{39038A4D-3BFF-48B6-AAC9-FA2B529404B7}" dt="2022-04-27T04:16:44.973" v="1009" actId="21"/>
          <ac:picMkLst>
            <pc:docMk/>
            <pc:sldMk cId="3600799537" sldId="362"/>
            <ac:picMk id="5" creationId="{B2B456E2-F008-4AB9-8271-2600D36B115F}"/>
          </ac:picMkLst>
        </pc:picChg>
      </pc:sldChg>
      <pc:sldChg chg="modSp del">
        <pc:chgData name="김 경중" userId="e0982fc9908e6909" providerId="LiveId" clId="{39038A4D-3BFF-48B6-AAC9-FA2B529404B7}" dt="2022-04-22T09:59:48.449" v="288" actId="47"/>
        <pc:sldMkLst>
          <pc:docMk/>
          <pc:sldMk cId="3834738005" sldId="362"/>
        </pc:sldMkLst>
        <pc:spChg chg="mod">
          <ac:chgData name="김 경중" userId="e0982fc9908e6909" providerId="LiveId" clId="{39038A4D-3BFF-48B6-AAC9-FA2B529404B7}" dt="2022-04-22T09:50:24.159" v="6"/>
          <ac:spMkLst>
            <pc:docMk/>
            <pc:sldMk cId="3834738005" sldId="362"/>
            <ac:spMk id="2" creationId="{BB9CEDEB-0388-4CA1-8072-101AFDE5C463}"/>
          </ac:spMkLst>
        </pc:spChg>
        <pc:spChg chg="mod">
          <ac:chgData name="김 경중" userId="e0982fc9908e6909" providerId="LiveId" clId="{39038A4D-3BFF-48B6-AAC9-FA2B529404B7}" dt="2022-04-22T09:50:24.159" v="6"/>
          <ac:spMkLst>
            <pc:docMk/>
            <pc:sldMk cId="3834738005" sldId="362"/>
            <ac:spMk id="3" creationId="{3B72B30E-395A-4F90-A03A-7B72DF9C0DF0}"/>
          </ac:spMkLst>
        </pc:spChg>
      </pc:sldChg>
      <pc:sldChg chg="addSp delSp modSp new del mod">
        <pc:chgData name="김 경중" userId="e0982fc9908e6909" providerId="LiveId" clId="{39038A4D-3BFF-48B6-AAC9-FA2B529404B7}" dt="2022-04-27T04:11:14.375" v="1005" actId="47"/>
        <pc:sldMkLst>
          <pc:docMk/>
          <pc:sldMk cId="2335428703" sldId="363"/>
        </pc:sldMkLst>
        <pc:spChg chg="del mod">
          <ac:chgData name="김 경중" userId="e0982fc9908e6909" providerId="LiveId" clId="{39038A4D-3BFF-48B6-AAC9-FA2B529404B7}" dt="2022-04-27T04:07:07.669" v="979" actId="478"/>
          <ac:spMkLst>
            <pc:docMk/>
            <pc:sldMk cId="2335428703" sldId="363"/>
            <ac:spMk id="2" creationId="{CF66A7C5-B518-4110-8B39-9212A6864386}"/>
          </ac:spMkLst>
        </pc:spChg>
        <pc:spChg chg="del">
          <ac:chgData name="김 경중" userId="e0982fc9908e6909" providerId="LiveId" clId="{39038A4D-3BFF-48B6-AAC9-FA2B529404B7}" dt="2022-04-27T03:54:15.311" v="848" actId="478"/>
          <ac:spMkLst>
            <pc:docMk/>
            <pc:sldMk cId="2335428703" sldId="363"/>
            <ac:spMk id="3" creationId="{FD6DD25F-89D7-442A-8CC1-96EFE54CD92A}"/>
          </ac:spMkLst>
        </pc:spChg>
        <pc:spChg chg="add mod">
          <ac:chgData name="김 경중" userId="e0982fc9908e6909" providerId="LiveId" clId="{39038A4D-3BFF-48B6-AAC9-FA2B529404B7}" dt="2022-04-27T04:07:03.880" v="978" actId="1076"/>
          <ac:spMkLst>
            <pc:docMk/>
            <pc:sldMk cId="2335428703" sldId="363"/>
            <ac:spMk id="4" creationId="{0E8A33AC-64A1-4A71-8534-ECF3B581A575}"/>
          </ac:spMkLst>
        </pc:spChg>
        <pc:spChg chg="add mod">
          <ac:chgData name="김 경중" userId="e0982fc9908e6909" providerId="LiveId" clId="{39038A4D-3BFF-48B6-AAC9-FA2B529404B7}" dt="2022-04-27T04:07:03.880" v="978" actId="1076"/>
          <ac:spMkLst>
            <pc:docMk/>
            <pc:sldMk cId="2335428703" sldId="363"/>
            <ac:spMk id="5" creationId="{8C5FFD7B-AA7B-447E-A75A-63DA1A26E591}"/>
          </ac:spMkLst>
        </pc:spChg>
        <pc:spChg chg="add mod">
          <ac:chgData name="김 경중" userId="e0982fc9908e6909" providerId="LiveId" clId="{39038A4D-3BFF-48B6-AAC9-FA2B529404B7}" dt="2022-04-27T04:07:03.880" v="978" actId="1076"/>
          <ac:spMkLst>
            <pc:docMk/>
            <pc:sldMk cId="2335428703" sldId="363"/>
            <ac:spMk id="6" creationId="{080718D7-C1DE-4F70-AEFD-7FA3FBD8FA68}"/>
          </ac:spMkLst>
        </pc:spChg>
        <pc:spChg chg="add mod">
          <ac:chgData name="김 경중" userId="e0982fc9908e6909" providerId="LiveId" clId="{39038A4D-3BFF-48B6-AAC9-FA2B529404B7}" dt="2022-04-27T04:07:03.880" v="978" actId="1076"/>
          <ac:spMkLst>
            <pc:docMk/>
            <pc:sldMk cId="2335428703" sldId="363"/>
            <ac:spMk id="7" creationId="{079C4E2D-6C2F-4ADF-B659-99E56281FD0A}"/>
          </ac:spMkLst>
        </pc:spChg>
        <pc:spChg chg="add mod">
          <ac:chgData name="김 경중" userId="e0982fc9908e6909" providerId="LiveId" clId="{39038A4D-3BFF-48B6-AAC9-FA2B529404B7}" dt="2022-04-27T04:07:03.880" v="978" actId="1076"/>
          <ac:spMkLst>
            <pc:docMk/>
            <pc:sldMk cId="2335428703" sldId="363"/>
            <ac:spMk id="8" creationId="{FC569891-F098-4B9D-B8CB-C3B09A99A225}"/>
          </ac:spMkLst>
        </pc:spChg>
        <pc:spChg chg="add mod">
          <ac:chgData name="김 경중" userId="e0982fc9908e6909" providerId="LiveId" clId="{39038A4D-3BFF-48B6-AAC9-FA2B529404B7}" dt="2022-04-27T04:07:03.880" v="978" actId="1076"/>
          <ac:spMkLst>
            <pc:docMk/>
            <pc:sldMk cId="2335428703" sldId="363"/>
            <ac:spMk id="43" creationId="{A9043184-6CA5-42B6-91CF-4C3F9CF2853D}"/>
          </ac:spMkLst>
        </pc:spChg>
        <pc:spChg chg="add mod">
          <ac:chgData name="김 경중" userId="e0982fc9908e6909" providerId="LiveId" clId="{39038A4D-3BFF-48B6-AAC9-FA2B529404B7}" dt="2022-04-27T04:07:03.880" v="978" actId="1076"/>
          <ac:spMkLst>
            <pc:docMk/>
            <pc:sldMk cId="2335428703" sldId="363"/>
            <ac:spMk id="44" creationId="{8F0C1858-E2E7-4A8A-A520-A235421C212F}"/>
          </ac:spMkLst>
        </pc:spChg>
        <pc:spChg chg="add mod">
          <ac:chgData name="김 경중" userId="e0982fc9908e6909" providerId="LiveId" clId="{39038A4D-3BFF-48B6-AAC9-FA2B529404B7}" dt="2022-04-27T04:07:03.880" v="978" actId="1076"/>
          <ac:spMkLst>
            <pc:docMk/>
            <pc:sldMk cId="2335428703" sldId="363"/>
            <ac:spMk id="45" creationId="{583A8093-772A-412B-B8C3-262B7DA448DB}"/>
          </ac:spMkLst>
        </pc:spChg>
        <pc:spChg chg="add mod">
          <ac:chgData name="김 경중" userId="e0982fc9908e6909" providerId="LiveId" clId="{39038A4D-3BFF-48B6-AAC9-FA2B529404B7}" dt="2022-04-27T04:07:03.880" v="978" actId="1076"/>
          <ac:spMkLst>
            <pc:docMk/>
            <pc:sldMk cId="2335428703" sldId="363"/>
            <ac:spMk id="46" creationId="{B288EE66-E642-4455-A148-CDDA9295817F}"/>
          </ac:spMkLst>
        </pc:spChg>
        <pc:spChg chg="add mod">
          <ac:chgData name="김 경중" userId="e0982fc9908e6909" providerId="LiveId" clId="{39038A4D-3BFF-48B6-AAC9-FA2B529404B7}" dt="2022-04-27T04:07:03.880" v="978" actId="1076"/>
          <ac:spMkLst>
            <pc:docMk/>
            <pc:sldMk cId="2335428703" sldId="363"/>
            <ac:spMk id="47" creationId="{EFAB0251-91C9-4425-AF35-68274CE5F69B}"/>
          </ac:spMkLst>
        </pc:spChg>
        <pc:spChg chg="add mod">
          <ac:chgData name="김 경중" userId="e0982fc9908e6909" providerId="LiveId" clId="{39038A4D-3BFF-48B6-AAC9-FA2B529404B7}" dt="2022-04-27T04:07:03.880" v="978" actId="1076"/>
          <ac:spMkLst>
            <pc:docMk/>
            <pc:sldMk cId="2335428703" sldId="363"/>
            <ac:spMk id="48" creationId="{100B4EFC-E935-42B9-8772-A31B5D568CDF}"/>
          </ac:spMkLst>
        </pc:spChg>
        <pc:spChg chg="add mod">
          <ac:chgData name="김 경중" userId="e0982fc9908e6909" providerId="LiveId" clId="{39038A4D-3BFF-48B6-AAC9-FA2B529404B7}" dt="2022-04-27T04:07:03.880" v="978" actId="1076"/>
          <ac:spMkLst>
            <pc:docMk/>
            <pc:sldMk cId="2335428703" sldId="363"/>
            <ac:spMk id="49" creationId="{8EB80111-7ADE-4373-8D59-2E5FC7A1B37A}"/>
          </ac:spMkLst>
        </pc:spChg>
        <pc:spChg chg="add mod">
          <ac:chgData name="김 경중" userId="e0982fc9908e6909" providerId="LiveId" clId="{39038A4D-3BFF-48B6-AAC9-FA2B529404B7}" dt="2022-04-27T04:07:03.880" v="978" actId="1076"/>
          <ac:spMkLst>
            <pc:docMk/>
            <pc:sldMk cId="2335428703" sldId="363"/>
            <ac:spMk id="50" creationId="{4B674C8D-DECB-4704-905B-771AFA2765A2}"/>
          </ac:spMkLst>
        </pc:spChg>
        <pc:spChg chg="add mod">
          <ac:chgData name="김 경중" userId="e0982fc9908e6909" providerId="LiveId" clId="{39038A4D-3BFF-48B6-AAC9-FA2B529404B7}" dt="2022-04-27T04:07:03.880" v="978" actId="1076"/>
          <ac:spMkLst>
            <pc:docMk/>
            <pc:sldMk cId="2335428703" sldId="363"/>
            <ac:spMk id="51" creationId="{42D85EA6-3446-4273-AACD-B3F2D639B0DC}"/>
          </ac:spMkLst>
        </pc:spChg>
        <pc:spChg chg="add mod">
          <ac:chgData name="김 경중" userId="e0982fc9908e6909" providerId="LiveId" clId="{39038A4D-3BFF-48B6-AAC9-FA2B529404B7}" dt="2022-04-27T04:07:03.880" v="978" actId="1076"/>
          <ac:spMkLst>
            <pc:docMk/>
            <pc:sldMk cId="2335428703" sldId="363"/>
            <ac:spMk id="52" creationId="{8124CC13-D32D-4BFF-B9B0-25BA2FD1E91D}"/>
          </ac:spMkLst>
        </pc:spChg>
        <pc:spChg chg="add mod">
          <ac:chgData name="김 경중" userId="e0982fc9908e6909" providerId="LiveId" clId="{39038A4D-3BFF-48B6-AAC9-FA2B529404B7}" dt="2022-04-27T04:07:03.880" v="978" actId="1076"/>
          <ac:spMkLst>
            <pc:docMk/>
            <pc:sldMk cId="2335428703" sldId="363"/>
            <ac:spMk id="53" creationId="{DAA1D03B-0819-43E0-9FDA-F4F4BAFC51AB}"/>
          </ac:spMkLst>
        </pc:spChg>
        <pc:spChg chg="add mod">
          <ac:chgData name="김 경중" userId="e0982fc9908e6909" providerId="LiveId" clId="{39038A4D-3BFF-48B6-AAC9-FA2B529404B7}" dt="2022-04-27T04:07:03.880" v="978" actId="1076"/>
          <ac:spMkLst>
            <pc:docMk/>
            <pc:sldMk cId="2335428703" sldId="363"/>
            <ac:spMk id="54" creationId="{8E8E4F54-4382-4394-8C16-5D7E9AFA8906}"/>
          </ac:spMkLst>
        </pc:spChg>
        <pc:spChg chg="add mod">
          <ac:chgData name="김 경중" userId="e0982fc9908e6909" providerId="LiveId" clId="{39038A4D-3BFF-48B6-AAC9-FA2B529404B7}" dt="2022-04-27T04:07:03.880" v="978" actId="1076"/>
          <ac:spMkLst>
            <pc:docMk/>
            <pc:sldMk cId="2335428703" sldId="363"/>
            <ac:spMk id="62" creationId="{74E72BE2-1024-4DF6-AEBF-E039B73699B7}"/>
          </ac:spMkLst>
        </pc:spChg>
        <pc:spChg chg="add mod">
          <ac:chgData name="김 경중" userId="e0982fc9908e6909" providerId="LiveId" clId="{39038A4D-3BFF-48B6-AAC9-FA2B529404B7}" dt="2022-04-27T04:07:03.880" v="978" actId="1076"/>
          <ac:spMkLst>
            <pc:docMk/>
            <pc:sldMk cId="2335428703" sldId="363"/>
            <ac:spMk id="63" creationId="{47BF6F3A-CEF9-4E8B-86C7-9CBA99320C1C}"/>
          </ac:spMkLst>
        </pc:spChg>
        <pc:spChg chg="add mod">
          <ac:chgData name="김 경중" userId="e0982fc9908e6909" providerId="LiveId" clId="{39038A4D-3BFF-48B6-AAC9-FA2B529404B7}" dt="2022-04-27T04:07:03.880" v="978" actId="1076"/>
          <ac:spMkLst>
            <pc:docMk/>
            <pc:sldMk cId="2335428703" sldId="363"/>
            <ac:spMk id="64" creationId="{BC33349D-EF21-4932-930A-9C0DA7503B82}"/>
          </ac:spMkLst>
        </pc:spChg>
        <pc:spChg chg="add mod">
          <ac:chgData name="김 경중" userId="e0982fc9908e6909" providerId="LiveId" clId="{39038A4D-3BFF-48B6-AAC9-FA2B529404B7}" dt="2022-04-27T04:07:03.880" v="978" actId="1076"/>
          <ac:spMkLst>
            <pc:docMk/>
            <pc:sldMk cId="2335428703" sldId="363"/>
            <ac:spMk id="65" creationId="{797D244C-BD40-428E-A396-7BA0725E1F62}"/>
          </ac:spMkLst>
        </pc:spChg>
        <pc:spChg chg="add mod">
          <ac:chgData name="김 경중" userId="e0982fc9908e6909" providerId="LiveId" clId="{39038A4D-3BFF-48B6-AAC9-FA2B529404B7}" dt="2022-04-27T04:07:03.880" v="978" actId="1076"/>
          <ac:spMkLst>
            <pc:docMk/>
            <pc:sldMk cId="2335428703" sldId="363"/>
            <ac:spMk id="66" creationId="{29691776-E50F-4447-8E39-9D24F2A38891}"/>
          </ac:spMkLst>
        </pc:spChg>
        <pc:spChg chg="add mod">
          <ac:chgData name="김 경중" userId="e0982fc9908e6909" providerId="LiveId" clId="{39038A4D-3BFF-48B6-AAC9-FA2B529404B7}" dt="2022-04-27T04:07:03.880" v="978" actId="1076"/>
          <ac:spMkLst>
            <pc:docMk/>
            <pc:sldMk cId="2335428703" sldId="363"/>
            <ac:spMk id="67" creationId="{817C998F-D5B9-4B99-9E2A-DEC764594B32}"/>
          </ac:spMkLst>
        </pc:spChg>
        <pc:spChg chg="add mod">
          <ac:chgData name="김 경중" userId="e0982fc9908e6909" providerId="LiveId" clId="{39038A4D-3BFF-48B6-AAC9-FA2B529404B7}" dt="2022-04-27T04:07:03.880" v="978" actId="1076"/>
          <ac:spMkLst>
            <pc:docMk/>
            <pc:sldMk cId="2335428703" sldId="363"/>
            <ac:spMk id="68" creationId="{0518EBB9-4CED-46DB-81F6-BAE89F56C19B}"/>
          </ac:spMkLst>
        </pc:spChg>
        <pc:spChg chg="add mod">
          <ac:chgData name="김 경중" userId="e0982fc9908e6909" providerId="LiveId" clId="{39038A4D-3BFF-48B6-AAC9-FA2B529404B7}" dt="2022-04-27T04:07:03.880" v="978" actId="1076"/>
          <ac:spMkLst>
            <pc:docMk/>
            <pc:sldMk cId="2335428703" sldId="363"/>
            <ac:spMk id="69" creationId="{A9A90E17-25D6-4962-BEC8-DE6748E2C487}"/>
          </ac:spMkLst>
        </pc:spChg>
        <pc:spChg chg="add mod">
          <ac:chgData name="김 경중" userId="e0982fc9908e6909" providerId="LiveId" clId="{39038A4D-3BFF-48B6-AAC9-FA2B529404B7}" dt="2022-04-27T04:07:03.880" v="978" actId="1076"/>
          <ac:spMkLst>
            <pc:docMk/>
            <pc:sldMk cId="2335428703" sldId="363"/>
            <ac:spMk id="70" creationId="{DFA275BD-E648-4005-9B4C-A1D9BCCE9D99}"/>
          </ac:spMkLst>
        </pc:spChg>
        <pc:spChg chg="add mod">
          <ac:chgData name="김 경중" userId="e0982fc9908e6909" providerId="LiveId" clId="{39038A4D-3BFF-48B6-AAC9-FA2B529404B7}" dt="2022-04-27T04:07:03.880" v="978" actId="1076"/>
          <ac:spMkLst>
            <pc:docMk/>
            <pc:sldMk cId="2335428703" sldId="363"/>
            <ac:spMk id="71" creationId="{48026DE1-C2DF-4AAF-A8F9-0C1D780BDEEF}"/>
          </ac:spMkLst>
        </pc:spChg>
        <pc:spChg chg="add mod">
          <ac:chgData name="김 경중" userId="e0982fc9908e6909" providerId="LiveId" clId="{39038A4D-3BFF-48B6-AAC9-FA2B529404B7}" dt="2022-04-27T04:07:03.880" v="978" actId="1076"/>
          <ac:spMkLst>
            <pc:docMk/>
            <pc:sldMk cId="2335428703" sldId="363"/>
            <ac:spMk id="72" creationId="{C0F49DCB-50A9-4311-989F-462CB59096CC}"/>
          </ac:spMkLst>
        </pc:spChg>
        <pc:spChg chg="add mod">
          <ac:chgData name="김 경중" userId="e0982fc9908e6909" providerId="LiveId" clId="{39038A4D-3BFF-48B6-AAC9-FA2B529404B7}" dt="2022-04-27T04:07:03.880" v="978" actId="1076"/>
          <ac:spMkLst>
            <pc:docMk/>
            <pc:sldMk cId="2335428703" sldId="363"/>
            <ac:spMk id="73" creationId="{691F70AC-81BB-45A0-8BED-A3A1A722B6C1}"/>
          </ac:spMkLst>
        </pc:spChg>
        <pc:spChg chg="add mod">
          <ac:chgData name="김 경중" userId="e0982fc9908e6909" providerId="LiveId" clId="{39038A4D-3BFF-48B6-AAC9-FA2B529404B7}" dt="2022-04-27T04:07:03.880" v="978" actId="1076"/>
          <ac:spMkLst>
            <pc:docMk/>
            <pc:sldMk cId="2335428703" sldId="363"/>
            <ac:spMk id="81" creationId="{6E07FB51-9A36-47FA-806E-42F719A6C08D}"/>
          </ac:spMkLst>
        </pc:spChg>
        <pc:spChg chg="add mod">
          <ac:chgData name="김 경중" userId="e0982fc9908e6909" providerId="LiveId" clId="{39038A4D-3BFF-48B6-AAC9-FA2B529404B7}" dt="2022-04-27T04:07:03.880" v="978" actId="1076"/>
          <ac:spMkLst>
            <pc:docMk/>
            <pc:sldMk cId="2335428703" sldId="363"/>
            <ac:spMk id="82" creationId="{516F3C1C-32D9-41F1-8C0B-2CEB6FF60C2D}"/>
          </ac:spMkLst>
        </pc:spChg>
        <pc:spChg chg="add mod">
          <ac:chgData name="김 경중" userId="e0982fc9908e6909" providerId="LiveId" clId="{39038A4D-3BFF-48B6-AAC9-FA2B529404B7}" dt="2022-04-27T04:07:03.880" v="978" actId="1076"/>
          <ac:spMkLst>
            <pc:docMk/>
            <pc:sldMk cId="2335428703" sldId="363"/>
            <ac:spMk id="83" creationId="{CB19CC5B-47A5-4482-A9A4-8E71B867C847}"/>
          </ac:spMkLst>
        </pc:spChg>
        <pc:spChg chg="add mod">
          <ac:chgData name="김 경중" userId="e0982fc9908e6909" providerId="LiveId" clId="{39038A4D-3BFF-48B6-AAC9-FA2B529404B7}" dt="2022-04-27T04:07:03.880" v="978" actId="1076"/>
          <ac:spMkLst>
            <pc:docMk/>
            <pc:sldMk cId="2335428703" sldId="363"/>
            <ac:spMk id="84" creationId="{AB71CAF5-C4BF-422C-9AE4-AF4C19AD4554}"/>
          </ac:spMkLst>
        </pc:spChg>
        <pc:spChg chg="add mod">
          <ac:chgData name="김 경중" userId="e0982fc9908e6909" providerId="LiveId" clId="{39038A4D-3BFF-48B6-AAC9-FA2B529404B7}" dt="2022-04-27T04:07:03.880" v="978" actId="1076"/>
          <ac:spMkLst>
            <pc:docMk/>
            <pc:sldMk cId="2335428703" sldId="363"/>
            <ac:spMk id="85" creationId="{616F8674-D9AA-44B8-AFB1-F035E86462D0}"/>
          </ac:spMkLst>
        </pc:spChg>
        <pc:spChg chg="add mod">
          <ac:chgData name="김 경중" userId="e0982fc9908e6909" providerId="LiveId" clId="{39038A4D-3BFF-48B6-AAC9-FA2B529404B7}" dt="2022-04-27T04:07:03.880" v="978" actId="1076"/>
          <ac:spMkLst>
            <pc:docMk/>
            <pc:sldMk cId="2335428703" sldId="363"/>
            <ac:spMk id="86" creationId="{E80A286B-71CE-4126-982A-0C2834B2AD50}"/>
          </ac:spMkLst>
        </pc:spChg>
        <pc:spChg chg="add mod">
          <ac:chgData name="김 경중" userId="e0982fc9908e6909" providerId="LiveId" clId="{39038A4D-3BFF-48B6-AAC9-FA2B529404B7}" dt="2022-04-27T04:07:03.880" v="978" actId="1076"/>
          <ac:spMkLst>
            <pc:docMk/>
            <pc:sldMk cId="2335428703" sldId="363"/>
            <ac:spMk id="87" creationId="{F22ED59D-3CBA-45F0-A37F-4E1911BD2F52}"/>
          </ac:spMkLst>
        </pc:spChg>
        <pc:spChg chg="add mod">
          <ac:chgData name="김 경중" userId="e0982fc9908e6909" providerId="LiveId" clId="{39038A4D-3BFF-48B6-AAC9-FA2B529404B7}" dt="2022-04-27T04:06:47.692" v="977" actId="1076"/>
          <ac:spMkLst>
            <pc:docMk/>
            <pc:sldMk cId="2335428703" sldId="363"/>
            <ac:spMk id="88" creationId="{1D63351C-43B3-455E-AFAD-B1FF6274ABC3}"/>
          </ac:spMkLst>
        </pc:spChg>
        <pc:spChg chg="add mod">
          <ac:chgData name="김 경중" userId="e0982fc9908e6909" providerId="LiveId" clId="{39038A4D-3BFF-48B6-AAC9-FA2B529404B7}" dt="2022-04-27T04:06:47.692" v="977" actId="1076"/>
          <ac:spMkLst>
            <pc:docMk/>
            <pc:sldMk cId="2335428703" sldId="363"/>
            <ac:spMk id="89" creationId="{28D13A6D-8CD4-4AA7-8CA6-3F99221BE065}"/>
          </ac:spMkLst>
        </pc:spChg>
        <pc:spChg chg="add mod">
          <ac:chgData name="김 경중" userId="e0982fc9908e6909" providerId="LiveId" clId="{39038A4D-3BFF-48B6-AAC9-FA2B529404B7}" dt="2022-04-27T04:06:47.692" v="977" actId="1076"/>
          <ac:spMkLst>
            <pc:docMk/>
            <pc:sldMk cId="2335428703" sldId="363"/>
            <ac:spMk id="90" creationId="{C596C379-E5EA-423E-9322-424FE62FD2C7}"/>
          </ac:spMkLst>
        </pc:spChg>
        <pc:spChg chg="add mod">
          <ac:chgData name="김 경중" userId="e0982fc9908e6909" providerId="LiveId" clId="{39038A4D-3BFF-48B6-AAC9-FA2B529404B7}" dt="2022-04-27T04:06:47.692" v="977" actId="1076"/>
          <ac:spMkLst>
            <pc:docMk/>
            <pc:sldMk cId="2335428703" sldId="363"/>
            <ac:spMk id="91" creationId="{D3388FBE-077F-4627-8527-6EC5D2ECFA6A}"/>
          </ac:spMkLst>
        </pc:spChg>
        <pc:spChg chg="add mod">
          <ac:chgData name="김 경중" userId="e0982fc9908e6909" providerId="LiveId" clId="{39038A4D-3BFF-48B6-AAC9-FA2B529404B7}" dt="2022-04-27T04:06:47.692" v="977" actId="1076"/>
          <ac:spMkLst>
            <pc:docMk/>
            <pc:sldMk cId="2335428703" sldId="363"/>
            <ac:spMk id="92" creationId="{9690FA4E-3B96-475D-B90A-EC2579D4385E}"/>
          </ac:spMkLst>
        </pc:spChg>
        <pc:spChg chg="add mod">
          <ac:chgData name="김 경중" userId="e0982fc9908e6909" providerId="LiveId" clId="{39038A4D-3BFF-48B6-AAC9-FA2B529404B7}" dt="2022-04-27T04:06:47.692" v="977" actId="1076"/>
          <ac:spMkLst>
            <pc:docMk/>
            <pc:sldMk cId="2335428703" sldId="363"/>
            <ac:spMk id="100" creationId="{1B8547CD-23A0-48DB-95EF-3EAC0F6545E2}"/>
          </ac:spMkLst>
        </pc:spChg>
        <pc:spChg chg="add mod ord">
          <ac:chgData name="김 경중" userId="e0982fc9908e6909" providerId="LiveId" clId="{39038A4D-3BFF-48B6-AAC9-FA2B529404B7}" dt="2022-04-27T04:06:47.692" v="977" actId="1076"/>
          <ac:spMkLst>
            <pc:docMk/>
            <pc:sldMk cId="2335428703" sldId="363"/>
            <ac:spMk id="101" creationId="{DD010EDA-D2B2-45E0-A48B-7999125D3F6E}"/>
          </ac:spMkLst>
        </pc:spChg>
        <pc:spChg chg="add mod">
          <ac:chgData name="김 경중" userId="e0982fc9908e6909" providerId="LiveId" clId="{39038A4D-3BFF-48B6-AAC9-FA2B529404B7}" dt="2022-04-27T04:06:47.692" v="977" actId="1076"/>
          <ac:spMkLst>
            <pc:docMk/>
            <pc:sldMk cId="2335428703" sldId="363"/>
            <ac:spMk id="102" creationId="{6E266CEA-033B-4D9F-9C87-4C616FE02FF2}"/>
          </ac:spMkLst>
        </pc:spChg>
        <pc:spChg chg="add mod">
          <ac:chgData name="김 경중" userId="e0982fc9908e6909" providerId="LiveId" clId="{39038A4D-3BFF-48B6-AAC9-FA2B529404B7}" dt="2022-04-27T04:06:47.692" v="977" actId="1076"/>
          <ac:spMkLst>
            <pc:docMk/>
            <pc:sldMk cId="2335428703" sldId="363"/>
            <ac:spMk id="103" creationId="{B424EB59-753F-49E8-A9EF-C8E76EEC5798}"/>
          </ac:spMkLst>
        </pc:spChg>
        <pc:spChg chg="add mod">
          <ac:chgData name="김 경중" userId="e0982fc9908e6909" providerId="LiveId" clId="{39038A4D-3BFF-48B6-AAC9-FA2B529404B7}" dt="2022-04-27T04:06:47.692" v="977" actId="1076"/>
          <ac:spMkLst>
            <pc:docMk/>
            <pc:sldMk cId="2335428703" sldId="363"/>
            <ac:spMk id="104" creationId="{7050F0B1-6024-4F68-9DC9-96534AF547CA}"/>
          </ac:spMkLst>
        </pc:spChg>
        <pc:spChg chg="add mod">
          <ac:chgData name="김 경중" userId="e0982fc9908e6909" providerId="LiveId" clId="{39038A4D-3BFF-48B6-AAC9-FA2B529404B7}" dt="2022-04-27T04:06:47.692" v="977" actId="1076"/>
          <ac:spMkLst>
            <pc:docMk/>
            <pc:sldMk cId="2335428703" sldId="363"/>
            <ac:spMk id="105" creationId="{62A7A3F6-190B-4A6F-9DBE-10ED3C36024F}"/>
          </ac:spMkLst>
        </pc:spChg>
        <pc:spChg chg="add mod">
          <ac:chgData name="김 경중" userId="e0982fc9908e6909" providerId="LiveId" clId="{39038A4D-3BFF-48B6-AAC9-FA2B529404B7}" dt="2022-04-27T04:06:47.692" v="977" actId="1076"/>
          <ac:spMkLst>
            <pc:docMk/>
            <pc:sldMk cId="2335428703" sldId="363"/>
            <ac:spMk id="106" creationId="{33460030-BD55-4CB0-ACBF-D0FCC2445463}"/>
          </ac:spMkLst>
        </pc:spChg>
        <pc:spChg chg="add mod">
          <ac:chgData name="김 경중" userId="e0982fc9908e6909" providerId="LiveId" clId="{39038A4D-3BFF-48B6-AAC9-FA2B529404B7}" dt="2022-04-27T04:06:47.692" v="977" actId="1076"/>
          <ac:spMkLst>
            <pc:docMk/>
            <pc:sldMk cId="2335428703" sldId="363"/>
            <ac:spMk id="109" creationId="{5B5941E4-C54A-4DA7-AEEB-6C9850B6D136}"/>
          </ac:spMkLst>
        </pc:spChg>
        <pc:spChg chg="add mod">
          <ac:chgData name="김 경중" userId="e0982fc9908e6909" providerId="LiveId" clId="{39038A4D-3BFF-48B6-AAC9-FA2B529404B7}" dt="2022-04-27T04:06:47.692" v="977" actId="1076"/>
          <ac:spMkLst>
            <pc:docMk/>
            <pc:sldMk cId="2335428703" sldId="363"/>
            <ac:spMk id="110" creationId="{6220C710-E431-4278-9F7F-EFC2CA9EBE13}"/>
          </ac:spMkLst>
        </pc:spChg>
        <pc:spChg chg="add mod">
          <ac:chgData name="김 경중" userId="e0982fc9908e6909" providerId="LiveId" clId="{39038A4D-3BFF-48B6-AAC9-FA2B529404B7}" dt="2022-04-27T04:06:47.692" v="977" actId="1076"/>
          <ac:spMkLst>
            <pc:docMk/>
            <pc:sldMk cId="2335428703" sldId="363"/>
            <ac:spMk id="111" creationId="{00BDDEE5-B0D3-49AA-AB98-C963D2119A97}"/>
          </ac:spMkLst>
        </pc:spChg>
        <pc:spChg chg="add mod">
          <ac:chgData name="김 경중" userId="e0982fc9908e6909" providerId="LiveId" clId="{39038A4D-3BFF-48B6-AAC9-FA2B529404B7}" dt="2022-04-27T04:06:47.692" v="977" actId="1076"/>
          <ac:spMkLst>
            <pc:docMk/>
            <pc:sldMk cId="2335428703" sldId="363"/>
            <ac:spMk id="112" creationId="{41476CE4-DA2D-4FFA-AE1C-74A3396DED46}"/>
          </ac:spMkLst>
        </pc:spChg>
        <pc:spChg chg="add mod">
          <ac:chgData name="김 경중" userId="e0982fc9908e6909" providerId="LiveId" clId="{39038A4D-3BFF-48B6-AAC9-FA2B529404B7}" dt="2022-04-27T04:06:47.692" v="977" actId="1076"/>
          <ac:spMkLst>
            <pc:docMk/>
            <pc:sldMk cId="2335428703" sldId="363"/>
            <ac:spMk id="113" creationId="{4BD6A052-0E26-44EC-91CF-E9D6BD1ABB98}"/>
          </ac:spMkLst>
        </pc:spChg>
        <pc:spChg chg="add mod">
          <ac:chgData name="김 경중" userId="e0982fc9908e6909" providerId="LiveId" clId="{39038A4D-3BFF-48B6-AAC9-FA2B529404B7}" dt="2022-04-27T04:06:47.692" v="977" actId="1076"/>
          <ac:spMkLst>
            <pc:docMk/>
            <pc:sldMk cId="2335428703" sldId="363"/>
            <ac:spMk id="114" creationId="{04989A3C-9008-4F5F-BDEE-2DAD2DC4DD34}"/>
          </ac:spMkLst>
        </pc:spChg>
        <pc:spChg chg="add mod">
          <ac:chgData name="김 경중" userId="e0982fc9908e6909" providerId="LiveId" clId="{39038A4D-3BFF-48B6-AAC9-FA2B529404B7}" dt="2022-04-27T04:06:47.692" v="977" actId="1076"/>
          <ac:spMkLst>
            <pc:docMk/>
            <pc:sldMk cId="2335428703" sldId="363"/>
            <ac:spMk id="122" creationId="{3D83B241-D5F5-40D1-A790-D56EA14E062A}"/>
          </ac:spMkLst>
        </pc:spChg>
        <pc:spChg chg="add mod">
          <ac:chgData name="김 경중" userId="e0982fc9908e6909" providerId="LiveId" clId="{39038A4D-3BFF-48B6-AAC9-FA2B529404B7}" dt="2022-04-27T04:06:47.692" v="977" actId="1076"/>
          <ac:spMkLst>
            <pc:docMk/>
            <pc:sldMk cId="2335428703" sldId="363"/>
            <ac:spMk id="123" creationId="{FE2E3C72-4762-44BB-8FC0-91DDCCD336C2}"/>
          </ac:spMkLst>
        </pc:spChg>
        <pc:spChg chg="add mod">
          <ac:chgData name="김 경중" userId="e0982fc9908e6909" providerId="LiveId" clId="{39038A4D-3BFF-48B6-AAC9-FA2B529404B7}" dt="2022-04-27T04:06:47.692" v="977" actId="1076"/>
          <ac:spMkLst>
            <pc:docMk/>
            <pc:sldMk cId="2335428703" sldId="363"/>
            <ac:spMk id="124" creationId="{326CA358-8BC7-40ED-B961-DF7C369A6C7B}"/>
          </ac:spMkLst>
        </pc:spChg>
        <pc:spChg chg="add mod">
          <ac:chgData name="김 경중" userId="e0982fc9908e6909" providerId="LiveId" clId="{39038A4D-3BFF-48B6-AAC9-FA2B529404B7}" dt="2022-04-27T04:06:47.692" v="977" actId="1076"/>
          <ac:spMkLst>
            <pc:docMk/>
            <pc:sldMk cId="2335428703" sldId="363"/>
            <ac:spMk id="125" creationId="{B3860C7A-0780-40DD-9350-12C79DBB1131}"/>
          </ac:spMkLst>
        </pc:spChg>
        <pc:spChg chg="add mod">
          <ac:chgData name="김 경중" userId="e0982fc9908e6909" providerId="LiveId" clId="{39038A4D-3BFF-48B6-AAC9-FA2B529404B7}" dt="2022-04-27T04:06:47.692" v="977" actId="1076"/>
          <ac:spMkLst>
            <pc:docMk/>
            <pc:sldMk cId="2335428703" sldId="363"/>
            <ac:spMk id="126" creationId="{4FE27894-E219-4081-B9E6-AB6E64F0EB14}"/>
          </ac:spMkLst>
        </pc:spChg>
        <pc:spChg chg="add mod">
          <ac:chgData name="김 경중" userId="e0982fc9908e6909" providerId="LiveId" clId="{39038A4D-3BFF-48B6-AAC9-FA2B529404B7}" dt="2022-04-27T04:06:47.692" v="977" actId="1076"/>
          <ac:spMkLst>
            <pc:docMk/>
            <pc:sldMk cId="2335428703" sldId="363"/>
            <ac:spMk id="127" creationId="{929538AD-9AF8-4DE6-96E0-DBAF816EF458}"/>
          </ac:spMkLst>
        </pc:spChg>
        <pc:spChg chg="add mod">
          <ac:chgData name="김 경중" userId="e0982fc9908e6909" providerId="LiveId" clId="{39038A4D-3BFF-48B6-AAC9-FA2B529404B7}" dt="2022-04-27T04:07:08.802" v="980" actId="1076"/>
          <ac:spMkLst>
            <pc:docMk/>
            <pc:sldMk cId="2335428703" sldId="363"/>
            <ac:spMk id="129" creationId="{3672B278-6721-413B-92F7-897D1D9EE844}"/>
          </ac:spMkLst>
        </pc:spChg>
        <pc:cxnChg chg="add mod">
          <ac:chgData name="김 경중" userId="e0982fc9908e6909" providerId="LiveId" clId="{39038A4D-3BFF-48B6-AAC9-FA2B529404B7}" dt="2022-04-27T04:07:03.880" v="978" actId="1076"/>
          <ac:cxnSpMkLst>
            <pc:docMk/>
            <pc:sldMk cId="2335428703" sldId="363"/>
            <ac:cxnSpMk id="10" creationId="{DC0899AF-D1B8-4E7F-943F-3BA5ABD0EFAE}"/>
          </ac:cxnSpMkLst>
        </pc:cxnChg>
        <pc:cxnChg chg="add mod">
          <ac:chgData name="김 경중" userId="e0982fc9908e6909" providerId="LiveId" clId="{39038A4D-3BFF-48B6-AAC9-FA2B529404B7}" dt="2022-04-27T04:07:03.880" v="978" actId="1076"/>
          <ac:cxnSpMkLst>
            <pc:docMk/>
            <pc:sldMk cId="2335428703" sldId="363"/>
            <ac:cxnSpMk id="11" creationId="{F9E28AD9-249C-404A-8DE0-A4A7A1A00EFF}"/>
          </ac:cxnSpMkLst>
        </pc:cxnChg>
        <pc:cxnChg chg="add mod">
          <ac:chgData name="김 경중" userId="e0982fc9908e6909" providerId="LiveId" clId="{39038A4D-3BFF-48B6-AAC9-FA2B529404B7}" dt="2022-04-27T04:07:03.880" v="978" actId="1076"/>
          <ac:cxnSpMkLst>
            <pc:docMk/>
            <pc:sldMk cId="2335428703" sldId="363"/>
            <ac:cxnSpMk id="15" creationId="{98CFF0CD-3CB2-4D97-A67C-840FAC929915}"/>
          </ac:cxnSpMkLst>
        </pc:cxnChg>
        <pc:cxnChg chg="add mod">
          <ac:chgData name="김 경중" userId="e0982fc9908e6909" providerId="LiveId" clId="{39038A4D-3BFF-48B6-AAC9-FA2B529404B7}" dt="2022-04-27T04:07:03.880" v="978" actId="1076"/>
          <ac:cxnSpMkLst>
            <pc:docMk/>
            <pc:sldMk cId="2335428703" sldId="363"/>
            <ac:cxnSpMk id="18" creationId="{7738AF21-F167-411D-A5F0-32B696D8D9D2}"/>
          </ac:cxnSpMkLst>
        </pc:cxnChg>
        <pc:cxnChg chg="add mod">
          <ac:chgData name="김 경중" userId="e0982fc9908e6909" providerId="LiveId" clId="{39038A4D-3BFF-48B6-AAC9-FA2B529404B7}" dt="2022-04-27T04:07:03.880" v="978" actId="1076"/>
          <ac:cxnSpMkLst>
            <pc:docMk/>
            <pc:sldMk cId="2335428703" sldId="363"/>
            <ac:cxnSpMk id="21" creationId="{3D45E9E9-6606-4CE8-989C-C6AA4DA1AF5D}"/>
          </ac:cxnSpMkLst>
        </pc:cxnChg>
        <pc:cxnChg chg="add mod">
          <ac:chgData name="김 경중" userId="e0982fc9908e6909" providerId="LiveId" clId="{39038A4D-3BFF-48B6-AAC9-FA2B529404B7}" dt="2022-04-27T04:07:03.880" v="978" actId="1076"/>
          <ac:cxnSpMkLst>
            <pc:docMk/>
            <pc:sldMk cId="2335428703" sldId="363"/>
            <ac:cxnSpMk id="37" creationId="{7ABAC159-A175-4C82-A83B-5B659E102694}"/>
          </ac:cxnSpMkLst>
        </pc:cxnChg>
        <pc:cxnChg chg="add mod">
          <ac:chgData name="김 경중" userId="e0982fc9908e6909" providerId="LiveId" clId="{39038A4D-3BFF-48B6-AAC9-FA2B529404B7}" dt="2022-04-27T04:07:03.880" v="978" actId="1076"/>
          <ac:cxnSpMkLst>
            <pc:docMk/>
            <pc:sldMk cId="2335428703" sldId="363"/>
            <ac:cxnSpMk id="40" creationId="{05DD21F2-6FED-4077-8996-15FC86B9BBC8}"/>
          </ac:cxnSpMkLst>
        </pc:cxnChg>
        <pc:cxnChg chg="add mod">
          <ac:chgData name="김 경중" userId="e0982fc9908e6909" providerId="LiveId" clId="{39038A4D-3BFF-48B6-AAC9-FA2B529404B7}" dt="2022-04-27T04:07:03.880" v="978" actId="1076"/>
          <ac:cxnSpMkLst>
            <pc:docMk/>
            <pc:sldMk cId="2335428703" sldId="363"/>
            <ac:cxnSpMk id="55" creationId="{B8C5C50D-EE27-46B5-9859-50BBBCA88936}"/>
          </ac:cxnSpMkLst>
        </pc:cxnChg>
        <pc:cxnChg chg="add mod">
          <ac:chgData name="김 경중" userId="e0982fc9908e6909" providerId="LiveId" clId="{39038A4D-3BFF-48B6-AAC9-FA2B529404B7}" dt="2022-04-27T04:07:03.880" v="978" actId="1076"/>
          <ac:cxnSpMkLst>
            <pc:docMk/>
            <pc:sldMk cId="2335428703" sldId="363"/>
            <ac:cxnSpMk id="56" creationId="{284A986F-C96B-4048-B2D0-3A9ECCB667BF}"/>
          </ac:cxnSpMkLst>
        </pc:cxnChg>
        <pc:cxnChg chg="add mod">
          <ac:chgData name="김 경중" userId="e0982fc9908e6909" providerId="LiveId" clId="{39038A4D-3BFF-48B6-AAC9-FA2B529404B7}" dt="2022-04-27T04:07:03.880" v="978" actId="1076"/>
          <ac:cxnSpMkLst>
            <pc:docMk/>
            <pc:sldMk cId="2335428703" sldId="363"/>
            <ac:cxnSpMk id="57" creationId="{1422DB8A-AC28-4634-AA26-B372B12798CA}"/>
          </ac:cxnSpMkLst>
        </pc:cxnChg>
        <pc:cxnChg chg="add mod">
          <ac:chgData name="김 경중" userId="e0982fc9908e6909" providerId="LiveId" clId="{39038A4D-3BFF-48B6-AAC9-FA2B529404B7}" dt="2022-04-27T04:07:03.880" v="978" actId="1076"/>
          <ac:cxnSpMkLst>
            <pc:docMk/>
            <pc:sldMk cId="2335428703" sldId="363"/>
            <ac:cxnSpMk id="58" creationId="{A1FD5118-7ADB-4B78-9436-B8F88B09D0D0}"/>
          </ac:cxnSpMkLst>
        </pc:cxnChg>
        <pc:cxnChg chg="add mod">
          <ac:chgData name="김 경중" userId="e0982fc9908e6909" providerId="LiveId" clId="{39038A4D-3BFF-48B6-AAC9-FA2B529404B7}" dt="2022-04-27T04:07:03.880" v="978" actId="1076"/>
          <ac:cxnSpMkLst>
            <pc:docMk/>
            <pc:sldMk cId="2335428703" sldId="363"/>
            <ac:cxnSpMk id="59" creationId="{3A2CB692-13A3-4161-916D-D5A7F623105D}"/>
          </ac:cxnSpMkLst>
        </pc:cxnChg>
        <pc:cxnChg chg="add mod">
          <ac:chgData name="김 경중" userId="e0982fc9908e6909" providerId="LiveId" clId="{39038A4D-3BFF-48B6-AAC9-FA2B529404B7}" dt="2022-04-27T04:07:03.880" v="978" actId="1076"/>
          <ac:cxnSpMkLst>
            <pc:docMk/>
            <pc:sldMk cId="2335428703" sldId="363"/>
            <ac:cxnSpMk id="60" creationId="{BAC7E909-7D0E-49C5-808E-919AFFDA0FA6}"/>
          </ac:cxnSpMkLst>
        </pc:cxnChg>
        <pc:cxnChg chg="add mod">
          <ac:chgData name="김 경중" userId="e0982fc9908e6909" providerId="LiveId" clId="{39038A4D-3BFF-48B6-AAC9-FA2B529404B7}" dt="2022-04-27T04:07:03.880" v="978" actId="1076"/>
          <ac:cxnSpMkLst>
            <pc:docMk/>
            <pc:sldMk cId="2335428703" sldId="363"/>
            <ac:cxnSpMk id="61" creationId="{608893D1-C2D7-4D45-B1B7-553F638375E1}"/>
          </ac:cxnSpMkLst>
        </pc:cxnChg>
        <pc:cxnChg chg="add mod">
          <ac:chgData name="김 경중" userId="e0982fc9908e6909" providerId="LiveId" clId="{39038A4D-3BFF-48B6-AAC9-FA2B529404B7}" dt="2022-04-27T04:07:03.880" v="978" actId="1076"/>
          <ac:cxnSpMkLst>
            <pc:docMk/>
            <pc:sldMk cId="2335428703" sldId="363"/>
            <ac:cxnSpMk id="74" creationId="{ECBDE218-189A-4326-971A-900C14255E45}"/>
          </ac:cxnSpMkLst>
        </pc:cxnChg>
        <pc:cxnChg chg="add mod">
          <ac:chgData name="김 경중" userId="e0982fc9908e6909" providerId="LiveId" clId="{39038A4D-3BFF-48B6-AAC9-FA2B529404B7}" dt="2022-04-27T04:07:03.880" v="978" actId="1076"/>
          <ac:cxnSpMkLst>
            <pc:docMk/>
            <pc:sldMk cId="2335428703" sldId="363"/>
            <ac:cxnSpMk id="75" creationId="{56706603-A805-4C7F-8763-1AC3E746AFFE}"/>
          </ac:cxnSpMkLst>
        </pc:cxnChg>
        <pc:cxnChg chg="add mod">
          <ac:chgData name="김 경중" userId="e0982fc9908e6909" providerId="LiveId" clId="{39038A4D-3BFF-48B6-AAC9-FA2B529404B7}" dt="2022-04-27T04:07:03.880" v="978" actId="1076"/>
          <ac:cxnSpMkLst>
            <pc:docMk/>
            <pc:sldMk cId="2335428703" sldId="363"/>
            <ac:cxnSpMk id="76" creationId="{89C8DB7A-7CDC-4472-803F-32B85E357655}"/>
          </ac:cxnSpMkLst>
        </pc:cxnChg>
        <pc:cxnChg chg="add mod">
          <ac:chgData name="김 경중" userId="e0982fc9908e6909" providerId="LiveId" clId="{39038A4D-3BFF-48B6-AAC9-FA2B529404B7}" dt="2022-04-27T04:07:03.880" v="978" actId="1076"/>
          <ac:cxnSpMkLst>
            <pc:docMk/>
            <pc:sldMk cId="2335428703" sldId="363"/>
            <ac:cxnSpMk id="77" creationId="{D4B48D94-5E8F-4751-AB75-7459CFF6DE35}"/>
          </ac:cxnSpMkLst>
        </pc:cxnChg>
        <pc:cxnChg chg="add mod">
          <ac:chgData name="김 경중" userId="e0982fc9908e6909" providerId="LiveId" clId="{39038A4D-3BFF-48B6-AAC9-FA2B529404B7}" dt="2022-04-27T04:07:03.880" v="978" actId="1076"/>
          <ac:cxnSpMkLst>
            <pc:docMk/>
            <pc:sldMk cId="2335428703" sldId="363"/>
            <ac:cxnSpMk id="78" creationId="{079F2983-D9C3-47C0-99FD-667D91E67885}"/>
          </ac:cxnSpMkLst>
        </pc:cxnChg>
        <pc:cxnChg chg="add mod">
          <ac:chgData name="김 경중" userId="e0982fc9908e6909" providerId="LiveId" clId="{39038A4D-3BFF-48B6-AAC9-FA2B529404B7}" dt="2022-04-27T04:07:03.880" v="978" actId="1076"/>
          <ac:cxnSpMkLst>
            <pc:docMk/>
            <pc:sldMk cId="2335428703" sldId="363"/>
            <ac:cxnSpMk id="79" creationId="{E7FAEB33-66AF-40F1-B20F-8733A8A80770}"/>
          </ac:cxnSpMkLst>
        </pc:cxnChg>
        <pc:cxnChg chg="add mod">
          <ac:chgData name="김 경중" userId="e0982fc9908e6909" providerId="LiveId" clId="{39038A4D-3BFF-48B6-AAC9-FA2B529404B7}" dt="2022-04-27T04:07:03.880" v="978" actId="1076"/>
          <ac:cxnSpMkLst>
            <pc:docMk/>
            <pc:sldMk cId="2335428703" sldId="363"/>
            <ac:cxnSpMk id="80" creationId="{0950E869-EF9D-4517-BB64-9609C6C324BE}"/>
          </ac:cxnSpMkLst>
        </pc:cxnChg>
        <pc:cxnChg chg="add mod">
          <ac:chgData name="김 경중" userId="e0982fc9908e6909" providerId="LiveId" clId="{39038A4D-3BFF-48B6-AAC9-FA2B529404B7}" dt="2022-04-27T04:06:47.692" v="977" actId="1076"/>
          <ac:cxnSpMkLst>
            <pc:docMk/>
            <pc:sldMk cId="2335428703" sldId="363"/>
            <ac:cxnSpMk id="93" creationId="{06EB292A-AA64-42F1-A394-BF5F28E82E90}"/>
          </ac:cxnSpMkLst>
        </pc:cxnChg>
        <pc:cxnChg chg="add mod">
          <ac:chgData name="김 경중" userId="e0982fc9908e6909" providerId="LiveId" clId="{39038A4D-3BFF-48B6-AAC9-FA2B529404B7}" dt="2022-04-27T04:06:47.692" v="977" actId="1076"/>
          <ac:cxnSpMkLst>
            <pc:docMk/>
            <pc:sldMk cId="2335428703" sldId="363"/>
            <ac:cxnSpMk id="94" creationId="{F2C69DCC-4B8A-4981-9BD5-4EA4C80D31AD}"/>
          </ac:cxnSpMkLst>
        </pc:cxnChg>
        <pc:cxnChg chg="add mod">
          <ac:chgData name="김 경중" userId="e0982fc9908e6909" providerId="LiveId" clId="{39038A4D-3BFF-48B6-AAC9-FA2B529404B7}" dt="2022-04-27T04:06:47.692" v="977" actId="1076"/>
          <ac:cxnSpMkLst>
            <pc:docMk/>
            <pc:sldMk cId="2335428703" sldId="363"/>
            <ac:cxnSpMk id="95" creationId="{2BE4A352-ABB3-4006-9F02-FB1D15206C6C}"/>
          </ac:cxnSpMkLst>
        </pc:cxnChg>
        <pc:cxnChg chg="add mod">
          <ac:chgData name="김 경중" userId="e0982fc9908e6909" providerId="LiveId" clId="{39038A4D-3BFF-48B6-AAC9-FA2B529404B7}" dt="2022-04-27T04:06:47.692" v="977" actId="1076"/>
          <ac:cxnSpMkLst>
            <pc:docMk/>
            <pc:sldMk cId="2335428703" sldId="363"/>
            <ac:cxnSpMk id="96" creationId="{5ADAE70F-8590-4B45-AD19-8F753894846B}"/>
          </ac:cxnSpMkLst>
        </pc:cxnChg>
        <pc:cxnChg chg="add mod">
          <ac:chgData name="김 경중" userId="e0982fc9908e6909" providerId="LiveId" clId="{39038A4D-3BFF-48B6-AAC9-FA2B529404B7}" dt="2022-04-27T04:06:47.692" v="977" actId="1076"/>
          <ac:cxnSpMkLst>
            <pc:docMk/>
            <pc:sldMk cId="2335428703" sldId="363"/>
            <ac:cxnSpMk id="97" creationId="{F0592369-5AA7-4210-8899-F4C4671AB3A4}"/>
          </ac:cxnSpMkLst>
        </pc:cxnChg>
        <pc:cxnChg chg="add mod">
          <ac:chgData name="김 경중" userId="e0982fc9908e6909" providerId="LiveId" clId="{39038A4D-3BFF-48B6-AAC9-FA2B529404B7}" dt="2022-04-27T04:06:47.692" v="977" actId="1076"/>
          <ac:cxnSpMkLst>
            <pc:docMk/>
            <pc:sldMk cId="2335428703" sldId="363"/>
            <ac:cxnSpMk id="98" creationId="{966E3368-F1D2-4241-BCC1-EEAFC1383D51}"/>
          </ac:cxnSpMkLst>
        </pc:cxnChg>
        <pc:cxnChg chg="add mod">
          <ac:chgData name="김 경중" userId="e0982fc9908e6909" providerId="LiveId" clId="{39038A4D-3BFF-48B6-AAC9-FA2B529404B7}" dt="2022-04-27T04:06:47.692" v="977" actId="1076"/>
          <ac:cxnSpMkLst>
            <pc:docMk/>
            <pc:sldMk cId="2335428703" sldId="363"/>
            <ac:cxnSpMk id="99" creationId="{52EFF659-4852-47DD-AC50-6404A4884CBB}"/>
          </ac:cxnSpMkLst>
        </pc:cxnChg>
        <pc:cxnChg chg="add mod">
          <ac:chgData name="김 경중" userId="e0982fc9908e6909" providerId="LiveId" clId="{39038A4D-3BFF-48B6-AAC9-FA2B529404B7}" dt="2022-04-27T04:06:47.692" v="977" actId="1076"/>
          <ac:cxnSpMkLst>
            <pc:docMk/>
            <pc:sldMk cId="2335428703" sldId="363"/>
            <ac:cxnSpMk id="115" creationId="{56C2E05E-2C3B-4A92-A710-AA83BC0053F4}"/>
          </ac:cxnSpMkLst>
        </pc:cxnChg>
        <pc:cxnChg chg="add mod">
          <ac:chgData name="김 경중" userId="e0982fc9908e6909" providerId="LiveId" clId="{39038A4D-3BFF-48B6-AAC9-FA2B529404B7}" dt="2022-04-27T04:06:47.692" v="977" actId="1076"/>
          <ac:cxnSpMkLst>
            <pc:docMk/>
            <pc:sldMk cId="2335428703" sldId="363"/>
            <ac:cxnSpMk id="116" creationId="{CB3C8DB1-DDE3-4A2F-BB9B-2BF1E74209A1}"/>
          </ac:cxnSpMkLst>
        </pc:cxnChg>
        <pc:cxnChg chg="add mod">
          <ac:chgData name="김 경중" userId="e0982fc9908e6909" providerId="LiveId" clId="{39038A4D-3BFF-48B6-AAC9-FA2B529404B7}" dt="2022-04-27T04:06:47.692" v="977" actId="1076"/>
          <ac:cxnSpMkLst>
            <pc:docMk/>
            <pc:sldMk cId="2335428703" sldId="363"/>
            <ac:cxnSpMk id="117" creationId="{AF091F50-9F39-4303-B7BA-99CA1227ACB1}"/>
          </ac:cxnSpMkLst>
        </pc:cxnChg>
        <pc:cxnChg chg="add mod">
          <ac:chgData name="김 경중" userId="e0982fc9908e6909" providerId="LiveId" clId="{39038A4D-3BFF-48B6-AAC9-FA2B529404B7}" dt="2022-04-27T04:06:47.692" v="977" actId="1076"/>
          <ac:cxnSpMkLst>
            <pc:docMk/>
            <pc:sldMk cId="2335428703" sldId="363"/>
            <ac:cxnSpMk id="118" creationId="{A340D4FB-0C43-4CAF-BDF4-EAFCF8BD7146}"/>
          </ac:cxnSpMkLst>
        </pc:cxnChg>
        <pc:cxnChg chg="add mod">
          <ac:chgData name="김 경중" userId="e0982fc9908e6909" providerId="LiveId" clId="{39038A4D-3BFF-48B6-AAC9-FA2B529404B7}" dt="2022-04-27T04:06:47.692" v="977" actId="1076"/>
          <ac:cxnSpMkLst>
            <pc:docMk/>
            <pc:sldMk cId="2335428703" sldId="363"/>
            <ac:cxnSpMk id="119" creationId="{0CD426F7-129B-4B8A-8886-C480A6FF8763}"/>
          </ac:cxnSpMkLst>
        </pc:cxnChg>
        <pc:cxnChg chg="add mod">
          <ac:chgData name="김 경중" userId="e0982fc9908e6909" providerId="LiveId" clId="{39038A4D-3BFF-48B6-AAC9-FA2B529404B7}" dt="2022-04-27T04:06:47.692" v="977" actId="1076"/>
          <ac:cxnSpMkLst>
            <pc:docMk/>
            <pc:sldMk cId="2335428703" sldId="363"/>
            <ac:cxnSpMk id="120" creationId="{CA85B13B-AFF2-405F-8868-A88A51BA3C0C}"/>
          </ac:cxnSpMkLst>
        </pc:cxnChg>
        <pc:cxnChg chg="add mod">
          <ac:chgData name="김 경중" userId="e0982fc9908e6909" providerId="LiveId" clId="{39038A4D-3BFF-48B6-AAC9-FA2B529404B7}" dt="2022-04-27T04:06:47.692" v="977" actId="1076"/>
          <ac:cxnSpMkLst>
            <pc:docMk/>
            <pc:sldMk cId="2335428703" sldId="363"/>
            <ac:cxnSpMk id="121" creationId="{EAC26FFF-0129-4D9D-BD0F-FEFC0F47D79C}"/>
          </ac:cxnSpMkLst>
        </pc:cxnChg>
      </pc:sldChg>
      <pc:sldChg chg="addSp delSp modSp new mod">
        <pc:chgData name="김 경중" userId="e0982fc9908e6909" providerId="LiveId" clId="{39038A4D-3BFF-48B6-AAC9-FA2B529404B7}" dt="2022-04-27T04:11:07.706" v="1004" actId="478"/>
        <pc:sldMkLst>
          <pc:docMk/>
          <pc:sldMk cId="2617508706" sldId="364"/>
        </pc:sldMkLst>
        <pc:spChg chg="add mod">
          <ac:chgData name="김 경중" userId="e0982fc9908e6909" providerId="LiveId" clId="{39038A4D-3BFF-48B6-AAC9-FA2B529404B7}" dt="2022-04-27T04:09:12.987" v="990" actId="1076"/>
          <ac:spMkLst>
            <pc:docMk/>
            <pc:sldMk cId="2617508706" sldId="364"/>
            <ac:spMk id="2" creationId="{F58251A2-44FB-47BD-83B6-004E8EE4A698}"/>
          </ac:spMkLst>
        </pc:spChg>
        <pc:spChg chg="add mod">
          <ac:chgData name="김 경중" userId="e0982fc9908e6909" providerId="LiveId" clId="{39038A4D-3BFF-48B6-AAC9-FA2B529404B7}" dt="2022-04-27T04:08:20.517" v="987" actId="1076"/>
          <ac:spMkLst>
            <pc:docMk/>
            <pc:sldMk cId="2617508706" sldId="364"/>
            <ac:spMk id="3" creationId="{F22E5F7E-2018-4CD4-AE3A-BA9ED516FA98}"/>
          </ac:spMkLst>
        </pc:spChg>
        <pc:spChg chg="add mod">
          <ac:chgData name="김 경중" userId="e0982fc9908e6909" providerId="LiveId" clId="{39038A4D-3BFF-48B6-AAC9-FA2B529404B7}" dt="2022-04-27T04:08:20.517" v="987" actId="1076"/>
          <ac:spMkLst>
            <pc:docMk/>
            <pc:sldMk cId="2617508706" sldId="364"/>
            <ac:spMk id="4" creationId="{4252A481-2914-48D3-89D3-B513959E1545}"/>
          </ac:spMkLst>
        </pc:spChg>
        <pc:spChg chg="add mod">
          <ac:chgData name="김 경중" userId="e0982fc9908e6909" providerId="LiveId" clId="{39038A4D-3BFF-48B6-AAC9-FA2B529404B7}" dt="2022-04-27T04:08:20.517" v="987" actId="1076"/>
          <ac:spMkLst>
            <pc:docMk/>
            <pc:sldMk cId="2617508706" sldId="364"/>
            <ac:spMk id="5" creationId="{4E439046-A006-4997-B67B-46280EB8F305}"/>
          </ac:spMkLst>
        </pc:spChg>
        <pc:spChg chg="add mod">
          <ac:chgData name="김 경중" userId="e0982fc9908e6909" providerId="LiveId" clId="{39038A4D-3BFF-48B6-AAC9-FA2B529404B7}" dt="2022-04-27T04:08:20.517" v="987" actId="1076"/>
          <ac:spMkLst>
            <pc:docMk/>
            <pc:sldMk cId="2617508706" sldId="364"/>
            <ac:spMk id="6" creationId="{CC0EF509-E8A7-4872-9035-719F37A39A80}"/>
          </ac:spMkLst>
        </pc:spChg>
        <pc:spChg chg="add mod">
          <ac:chgData name="김 경중" userId="e0982fc9908e6909" providerId="LiveId" clId="{39038A4D-3BFF-48B6-AAC9-FA2B529404B7}" dt="2022-04-27T04:08:20.517" v="987" actId="1076"/>
          <ac:spMkLst>
            <pc:docMk/>
            <pc:sldMk cId="2617508706" sldId="364"/>
            <ac:spMk id="7" creationId="{8779E706-4215-4A8E-B25B-7086C62F88A1}"/>
          </ac:spMkLst>
        </pc:spChg>
        <pc:spChg chg="add mod">
          <ac:chgData name="김 경중" userId="e0982fc9908e6909" providerId="LiveId" clId="{39038A4D-3BFF-48B6-AAC9-FA2B529404B7}" dt="2022-04-27T04:08:20.517" v="987" actId="1076"/>
          <ac:spMkLst>
            <pc:docMk/>
            <pc:sldMk cId="2617508706" sldId="364"/>
            <ac:spMk id="15" creationId="{AD74E4AD-DED8-4667-A248-B9EB7C0CDD90}"/>
          </ac:spMkLst>
        </pc:spChg>
        <pc:spChg chg="add mod">
          <ac:chgData name="김 경중" userId="e0982fc9908e6909" providerId="LiveId" clId="{39038A4D-3BFF-48B6-AAC9-FA2B529404B7}" dt="2022-04-27T04:08:20.517" v="987" actId="1076"/>
          <ac:spMkLst>
            <pc:docMk/>
            <pc:sldMk cId="2617508706" sldId="364"/>
            <ac:spMk id="16" creationId="{F97CE28C-DCC7-4F73-A01E-111746F4DB6D}"/>
          </ac:spMkLst>
        </pc:spChg>
        <pc:spChg chg="add mod">
          <ac:chgData name="김 경중" userId="e0982fc9908e6909" providerId="LiveId" clId="{39038A4D-3BFF-48B6-AAC9-FA2B529404B7}" dt="2022-04-27T04:08:20.517" v="987" actId="1076"/>
          <ac:spMkLst>
            <pc:docMk/>
            <pc:sldMk cId="2617508706" sldId="364"/>
            <ac:spMk id="17" creationId="{AC827876-B826-4C77-B856-A4FBE8FEC900}"/>
          </ac:spMkLst>
        </pc:spChg>
        <pc:spChg chg="add mod">
          <ac:chgData name="김 경중" userId="e0982fc9908e6909" providerId="LiveId" clId="{39038A4D-3BFF-48B6-AAC9-FA2B529404B7}" dt="2022-04-27T04:08:20.517" v="987" actId="1076"/>
          <ac:spMkLst>
            <pc:docMk/>
            <pc:sldMk cId="2617508706" sldId="364"/>
            <ac:spMk id="18" creationId="{035D6A26-A4BE-4FA7-874F-60CDF1B513FA}"/>
          </ac:spMkLst>
        </pc:spChg>
        <pc:spChg chg="add mod">
          <ac:chgData name="김 경중" userId="e0982fc9908e6909" providerId="LiveId" clId="{39038A4D-3BFF-48B6-AAC9-FA2B529404B7}" dt="2022-04-27T04:08:20.517" v="987" actId="1076"/>
          <ac:spMkLst>
            <pc:docMk/>
            <pc:sldMk cId="2617508706" sldId="364"/>
            <ac:spMk id="19" creationId="{EE78DABF-0598-416B-9D50-67B622A116FB}"/>
          </ac:spMkLst>
        </pc:spChg>
        <pc:spChg chg="add mod">
          <ac:chgData name="김 경중" userId="e0982fc9908e6909" providerId="LiveId" clId="{39038A4D-3BFF-48B6-AAC9-FA2B529404B7}" dt="2022-04-27T04:08:20.517" v="987" actId="1076"/>
          <ac:spMkLst>
            <pc:docMk/>
            <pc:sldMk cId="2617508706" sldId="364"/>
            <ac:spMk id="20" creationId="{F23664C7-CE42-48AD-BB50-825B294462A2}"/>
          </ac:spMkLst>
        </pc:spChg>
        <pc:spChg chg="add mod">
          <ac:chgData name="김 경중" userId="e0982fc9908e6909" providerId="LiveId" clId="{39038A4D-3BFF-48B6-AAC9-FA2B529404B7}" dt="2022-04-27T04:08:20.517" v="987" actId="1076"/>
          <ac:spMkLst>
            <pc:docMk/>
            <pc:sldMk cId="2617508706" sldId="364"/>
            <ac:spMk id="21" creationId="{892EBFF4-A9AD-4B83-9BEC-D0F6B4632C12}"/>
          </ac:spMkLst>
        </pc:spChg>
        <pc:spChg chg="add mod">
          <ac:chgData name="김 경중" userId="e0982fc9908e6909" providerId="LiveId" clId="{39038A4D-3BFF-48B6-AAC9-FA2B529404B7}" dt="2022-04-27T04:08:20.517" v="987" actId="1076"/>
          <ac:spMkLst>
            <pc:docMk/>
            <pc:sldMk cId="2617508706" sldId="364"/>
            <ac:spMk id="22" creationId="{DCBABCF8-ECF1-4716-AA07-859466450DBF}"/>
          </ac:spMkLst>
        </pc:spChg>
        <pc:spChg chg="add mod">
          <ac:chgData name="김 경중" userId="e0982fc9908e6909" providerId="LiveId" clId="{39038A4D-3BFF-48B6-AAC9-FA2B529404B7}" dt="2022-04-27T04:08:20.517" v="987" actId="1076"/>
          <ac:spMkLst>
            <pc:docMk/>
            <pc:sldMk cId="2617508706" sldId="364"/>
            <ac:spMk id="23" creationId="{BF565414-6F5E-453A-83D0-71928E2B9F67}"/>
          </ac:spMkLst>
        </pc:spChg>
        <pc:spChg chg="add mod">
          <ac:chgData name="김 경중" userId="e0982fc9908e6909" providerId="LiveId" clId="{39038A4D-3BFF-48B6-AAC9-FA2B529404B7}" dt="2022-04-27T04:08:20.517" v="987" actId="1076"/>
          <ac:spMkLst>
            <pc:docMk/>
            <pc:sldMk cId="2617508706" sldId="364"/>
            <ac:spMk id="24" creationId="{90FD3117-41E2-4289-9834-33ABD4D77340}"/>
          </ac:spMkLst>
        </pc:spChg>
        <pc:spChg chg="add mod">
          <ac:chgData name="김 경중" userId="e0982fc9908e6909" providerId="LiveId" clId="{39038A4D-3BFF-48B6-AAC9-FA2B529404B7}" dt="2022-04-27T04:08:20.517" v="987" actId="1076"/>
          <ac:spMkLst>
            <pc:docMk/>
            <pc:sldMk cId="2617508706" sldId="364"/>
            <ac:spMk id="25" creationId="{1B755733-372C-4A9E-8942-6E296C2A730A}"/>
          </ac:spMkLst>
        </pc:spChg>
        <pc:spChg chg="add mod">
          <ac:chgData name="김 경중" userId="e0982fc9908e6909" providerId="LiveId" clId="{39038A4D-3BFF-48B6-AAC9-FA2B529404B7}" dt="2022-04-27T04:08:20.517" v="987" actId="1076"/>
          <ac:spMkLst>
            <pc:docMk/>
            <pc:sldMk cId="2617508706" sldId="364"/>
            <ac:spMk id="26" creationId="{B2999BD7-A903-4A2E-B0A8-79E138AEC92B}"/>
          </ac:spMkLst>
        </pc:spChg>
        <pc:spChg chg="add mod">
          <ac:chgData name="김 경중" userId="e0982fc9908e6909" providerId="LiveId" clId="{39038A4D-3BFF-48B6-AAC9-FA2B529404B7}" dt="2022-04-27T04:08:20.517" v="987" actId="1076"/>
          <ac:spMkLst>
            <pc:docMk/>
            <pc:sldMk cId="2617508706" sldId="364"/>
            <ac:spMk id="34" creationId="{345A3895-67EF-4EFA-9722-249C2BBD1C7E}"/>
          </ac:spMkLst>
        </pc:spChg>
        <pc:spChg chg="add mod">
          <ac:chgData name="김 경중" userId="e0982fc9908e6909" providerId="LiveId" clId="{39038A4D-3BFF-48B6-AAC9-FA2B529404B7}" dt="2022-04-27T04:08:20.517" v="987" actId="1076"/>
          <ac:spMkLst>
            <pc:docMk/>
            <pc:sldMk cId="2617508706" sldId="364"/>
            <ac:spMk id="35" creationId="{EDE32EF0-CFED-4624-A0CB-30B3031584B7}"/>
          </ac:spMkLst>
        </pc:spChg>
        <pc:spChg chg="add mod">
          <ac:chgData name="김 경중" userId="e0982fc9908e6909" providerId="LiveId" clId="{39038A4D-3BFF-48B6-AAC9-FA2B529404B7}" dt="2022-04-27T04:08:20.517" v="987" actId="1076"/>
          <ac:spMkLst>
            <pc:docMk/>
            <pc:sldMk cId="2617508706" sldId="364"/>
            <ac:spMk id="36" creationId="{E71A2908-21BD-4084-99B4-64059AE433D8}"/>
          </ac:spMkLst>
        </pc:spChg>
        <pc:spChg chg="add mod">
          <ac:chgData name="김 경중" userId="e0982fc9908e6909" providerId="LiveId" clId="{39038A4D-3BFF-48B6-AAC9-FA2B529404B7}" dt="2022-04-27T04:08:20.517" v="987" actId="1076"/>
          <ac:spMkLst>
            <pc:docMk/>
            <pc:sldMk cId="2617508706" sldId="364"/>
            <ac:spMk id="37" creationId="{C0C6E423-9F04-4F0C-8F4E-0D1F65BFF149}"/>
          </ac:spMkLst>
        </pc:spChg>
        <pc:spChg chg="add mod">
          <ac:chgData name="김 경중" userId="e0982fc9908e6909" providerId="LiveId" clId="{39038A4D-3BFF-48B6-AAC9-FA2B529404B7}" dt="2022-04-27T04:08:20.517" v="987" actId="1076"/>
          <ac:spMkLst>
            <pc:docMk/>
            <pc:sldMk cId="2617508706" sldId="364"/>
            <ac:spMk id="38" creationId="{40F9E106-99D5-4983-9D50-3DC03B68B015}"/>
          </ac:spMkLst>
        </pc:spChg>
        <pc:spChg chg="add mod">
          <ac:chgData name="김 경중" userId="e0982fc9908e6909" providerId="LiveId" clId="{39038A4D-3BFF-48B6-AAC9-FA2B529404B7}" dt="2022-04-27T04:08:20.517" v="987" actId="1076"/>
          <ac:spMkLst>
            <pc:docMk/>
            <pc:sldMk cId="2617508706" sldId="364"/>
            <ac:spMk id="39" creationId="{76AC2174-BBD1-425D-A7BE-0429E2AC42DE}"/>
          </ac:spMkLst>
        </pc:spChg>
        <pc:spChg chg="add mod">
          <ac:chgData name="김 경중" userId="e0982fc9908e6909" providerId="LiveId" clId="{39038A4D-3BFF-48B6-AAC9-FA2B529404B7}" dt="2022-04-27T04:08:20.517" v="987" actId="1076"/>
          <ac:spMkLst>
            <pc:docMk/>
            <pc:sldMk cId="2617508706" sldId="364"/>
            <ac:spMk id="40" creationId="{B3640DC6-E8F9-4923-B8C0-D8AC560F5C17}"/>
          </ac:spMkLst>
        </pc:spChg>
        <pc:spChg chg="add mod">
          <ac:chgData name="김 경중" userId="e0982fc9908e6909" providerId="LiveId" clId="{39038A4D-3BFF-48B6-AAC9-FA2B529404B7}" dt="2022-04-27T04:08:20.517" v="987" actId="1076"/>
          <ac:spMkLst>
            <pc:docMk/>
            <pc:sldMk cId="2617508706" sldId="364"/>
            <ac:spMk id="41" creationId="{4CE78811-9838-429C-A42F-E0A170333EF9}"/>
          </ac:spMkLst>
        </pc:spChg>
        <pc:spChg chg="add mod">
          <ac:chgData name="김 경중" userId="e0982fc9908e6909" providerId="LiveId" clId="{39038A4D-3BFF-48B6-AAC9-FA2B529404B7}" dt="2022-04-27T04:08:20.517" v="987" actId="1076"/>
          <ac:spMkLst>
            <pc:docMk/>
            <pc:sldMk cId="2617508706" sldId="364"/>
            <ac:spMk id="42" creationId="{145B3D98-A55C-4744-A40A-F261BC6BF4A2}"/>
          </ac:spMkLst>
        </pc:spChg>
        <pc:spChg chg="add mod">
          <ac:chgData name="김 경중" userId="e0982fc9908e6909" providerId="LiveId" clId="{39038A4D-3BFF-48B6-AAC9-FA2B529404B7}" dt="2022-04-27T04:08:20.517" v="987" actId="1076"/>
          <ac:spMkLst>
            <pc:docMk/>
            <pc:sldMk cId="2617508706" sldId="364"/>
            <ac:spMk id="43" creationId="{D6270B2E-6182-4A33-892A-E9A52474CE8E}"/>
          </ac:spMkLst>
        </pc:spChg>
        <pc:spChg chg="add mod">
          <ac:chgData name="김 경중" userId="e0982fc9908e6909" providerId="LiveId" clId="{39038A4D-3BFF-48B6-AAC9-FA2B529404B7}" dt="2022-04-27T04:08:20.517" v="987" actId="1076"/>
          <ac:spMkLst>
            <pc:docMk/>
            <pc:sldMk cId="2617508706" sldId="364"/>
            <ac:spMk id="44" creationId="{F10628E8-81B6-41D9-9C42-CEB203CB2944}"/>
          </ac:spMkLst>
        </pc:spChg>
        <pc:spChg chg="add mod">
          <ac:chgData name="김 경중" userId="e0982fc9908e6909" providerId="LiveId" clId="{39038A4D-3BFF-48B6-AAC9-FA2B529404B7}" dt="2022-04-27T04:08:20.517" v="987" actId="1076"/>
          <ac:spMkLst>
            <pc:docMk/>
            <pc:sldMk cId="2617508706" sldId="364"/>
            <ac:spMk id="45" creationId="{7B7A634E-C3DF-4EBF-AA3A-E6BAC8EC9EEE}"/>
          </ac:spMkLst>
        </pc:spChg>
        <pc:spChg chg="add mod">
          <ac:chgData name="김 경중" userId="e0982fc9908e6909" providerId="LiveId" clId="{39038A4D-3BFF-48B6-AAC9-FA2B529404B7}" dt="2022-04-27T04:08:20.517" v="987" actId="1076"/>
          <ac:spMkLst>
            <pc:docMk/>
            <pc:sldMk cId="2617508706" sldId="364"/>
            <ac:spMk id="53" creationId="{A886310E-1E8F-4ABA-B636-4B71CBEA0F32}"/>
          </ac:spMkLst>
        </pc:spChg>
        <pc:spChg chg="add mod">
          <ac:chgData name="김 경중" userId="e0982fc9908e6909" providerId="LiveId" clId="{39038A4D-3BFF-48B6-AAC9-FA2B529404B7}" dt="2022-04-27T04:08:20.517" v="987" actId="1076"/>
          <ac:spMkLst>
            <pc:docMk/>
            <pc:sldMk cId="2617508706" sldId="364"/>
            <ac:spMk id="54" creationId="{CADFEA38-135F-40E6-9C4B-AE8953578DC1}"/>
          </ac:spMkLst>
        </pc:spChg>
        <pc:spChg chg="add mod">
          <ac:chgData name="김 경중" userId="e0982fc9908e6909" providerId="LiveId" clId="{39038A4D-3BFF-48B6-AAC9-FA2B529404B7}" dt="2022-04-27T04:08:20.517" v="987" actId="1076"/>
          <ac:spMkLst>
            <pc:docMk/>
            <pc:sldMk cId="2617508706" sldId="364"/>
            <ac:spMk id="55" creationId="{E5DFD479-1D2B-49F9-A4CE-BC38CB67EA48}"/>
          </ac:spMkLst>
        </pc:spChg>
        <pc:spChg chg="add mod">
          <ac:chgData name="김 경중" userId="e0982fc9908e6909" providerId="LiveId" clId="{39038A4D-3BFF-48B6-AAC9-FA2B529404B7}" dt="2022-04-27T04:08:20.517" v="987" actId="1076"/>
          <ac:spMkLst>
            <pc:docMk/>
            <pc:sldMk cId="2617508706" sldId="364"/>
            <ac:spMk id="56" creationId="{D2239385-0553-4D2C-84F9-1EF2FD7BACE7}"/>
          </ac:spMkLst>
        </pc:spChg>
        <pc:spChg chg="add mod">
          <ac:chgData name="김 경중" userId="e0982fc9908e6909" providerId="LiveId" clId="{39038A4D-3BFF-48B6-AAC9-FA2B529404B7}" dt="2022-04-27T04:08:20.517" v="987" actId="1076"/>
          <ac:spMkLst>
            <pc:docMk/>
            <pc:sldMk cId="2617508706" sldId="364"/>
            <ac:spMk id="57" creationId="{13A7588F-DD30-4B63-863B-F511F75F2270}"/>
          </ac:spMkLst>
        </pc:spChg>
        <pc:spChg chg="add mod">
          <ac:chgData name="김 경중" userId="e0982fc9908e6909" providerId="LiveId" clId="{39038A4D-3BFF-48B6-AAC9-FA2B529404B7}" dt="2022-04-27T04:08:20.517" v="987" actId="1076"/>
          <ac:spMkLst>
            <pc:docMk/>
            <pc:sldMk cId="2617508706" sldId="364"/>
            <ac:spMk id="58" creationId="{3391DEF2-A8A8-4ADA-839C-0EC4B3CDF64C}"/>
          </ac:spMkLst>
        </pc:spChg>
        <pc:spChg chg="add mod">
          <ac:chgData name="김 경중" userId="e0982fc9908e6909" providerId="LiveId" clId="{39038A4D-3BFF-48B6-AAC9-FA2B529404B7}" dt="2022-04-27T04:08:20.517" v="987" actId="1076"/>
          <ac:spMkLst>
            <pc:docMk/>
            <pc:sldMk cId="2617508706" sldId="364"/>
            <ac:spMk id="59" creationId="{4425E36A-A7BF-4179-9446-FEB062C088B5}"/>
          </ac:spMkLst>
        </pc:spChg>
        <pc:spChg chg="add mod">
          <ac:chgData name="김 경중" userId="e0982fc9908e6909" providerId="LiveId" clId="{39038A4D-3BFF-48B6-AAC9-FA2B529404B7}" dt="2022-04-27T04:09:12.987" v="990" actId="1076"/>
          <ac:spMkLst>
            <pc:docMk/>
            <pc:sldMk cId="2617508706" sldId="364"/>
            <ac:spMk id="60" creationId="{E683FCA7-FBF3-4240-B0B8-C67F41846F2A}"/>
          </ac:spMkLst>
        </pc:spChg>
        <pc:spChg chg="add mod">
          <ac:chgData name="김 경중" userId="e0982fc9908e6909" providerId="LiveId" clId="{39038A4D-3BFF-48B6-AAC9-FA2B529404B7}" dt="2022-04-27T04:09:12.987" v="990" actId="1076"/>
          <ac:spMkLst>
            <pc:docMk/>
            <pc:sldMk cId="2617508706" sldId="364"/>
            <ac:spMk id="61" creationId="{96B5B0D2-4708-4FBA-8FB2-B6A6C45BCC69}"/>
          </ac:spMkLst>
        </pc:spChg>
        <pc:spChg chg="add mod">
          <ac:chgData name="김 경중" userId="e0982fc9908e6909" providerId="LiveId" clId="{39038A4D-3BFF-48B6-AAC9-FA2B529404B7}" dt="2022-04-27T04:09:12.987" v="990" actId="1076"/>
          <ac:spMkLst>
            <pc:docMk/>
            <pc:sldMk cId="2617508706" sldId="364"/>
            <ac:spMk id="62" creationId="{5F50B73C-4F75-467E-802A-F4C7F7FF848C}"/>
          </ac:spMkLst>
        </pc:spChg>
        <pc:spChg chg="add mod">
          <ac:chgData name="김 경중" userId="e0982fc9908e6909" providerId="LiveId" clId="{39038A4D-3BFF-48B6-AAC9-FA2B529404B7}" dt="2022-04-27T04:09:12.987" v="990" actId="1076"/>
          <ac:spMkLst>
            <pc:docMk/>
            <pc:sldMk cId="2617508706" sldId="364"/>
            <ac:spMk id="63" creationId="{8A5A9A6C-F4E7-47BA-99F2-062FD365932F}"/>
          </ac:spMkLst>
        </pc:spChg>
        <pc:spChg chg="add mod">
          <ac:chgData name="김 경중" userId="e0982fc9908e6909" providerId="LiveId" clId="{39038A4D-3BFF-48B6-AAC9-FA2B529404B7}" dt="2022-04-27T04:09:12.987" v="990" actId="1076"/>
          <ac:spMkLst>
            <pc:docMk/>
            <pc:sldMk cId="2617508706" sldId="364"/>
            <ac:spMk id="64" creationId="{F9C11764-F955-494F-9BA3-7247BD838152}"/>
          </ac:spMkLst>
        </pc:spChg>
        <pc:spChg chg="add mod">
          <ac:chgData name="김 경중" userId="e0982fc9908e6909" providerId="LiveId" clId="{39038A4D-3BFF-48B6-AAC9-FA2B529404B7}" dt="2022-04-27T04:09:12.987" v="990" actId="1076"/>
          <ac:spMkLst>
            <pc:docMk/>
            <pc:sldMk cId="2617508706" sldId="364"/>
            <ac:spMk id="72" creationId="{2D45EC19-7E6F-4AFE-AC8D-F710E8602621}"/>
          </ac:spMkLst>
        </pc:spChg>
        <pc:spChg chg="add mod">
          <ac:chgData name="김 경중" userId="e0982fc9908e6909" providerId="LiveId" clId="{39038A4D-3BFF-48B6-AAC9-FA2B529404B7}" dt="2022-04-27T04:09:12.987" v="990" actId="1076"/>
          <ac:spMkLst>
            <pc:docMk/>
            <pc:sldMk cId="2617508706" sldId="364"/>
            <ac:spMk id="73" creationId="{816F7C74-213A-4290-ACE3-91187F8CA50A}"/>
          </ac:spMkLst>
        </pc:spChg>
        <pc:spChg chg="add mod">
          <ac:chgData name="김 경중" userId="e0982fc9908e6909" providerId="LiveId" clId="{39038A4D-3BFF-48B6-AAC9-FA2B529404B7}" dt="2022-04-27T04:09:12.987" v="990" actId="1076"/>
          <ac:spMkLst>
            <pc:docMk/>
            <pc:sldMk cId="2617508706" sldId="364"/>
            <ac:spMk id="74" creationId="{3FB8D362-13D0-4F17-AF51-C43521BF6CCE}"/>
          </ac:spMkLst>
        </pc:spChg>
        <pc:spChg chg="add mod">
          <ac:chgData name="김 경중" userId="e0982fc9908e6909" providerId="LiveId" clId="{39038A4D-3BFF-48B6-AAC9-FA2B529404B7}" dt="2022-04-27T04:09:12.987" v="990" actId="1076"/>
          <ac:spMkLst>
            <pc:docMk/>
            <pc:sldMk cId="2617508706" sldId="364"/>
            <ac:spMk id="75" creationId="{B3B63DC2-84DC-4081-B4D1-848CF8CE2CBA}"/>
          </ac:spMkLst>
        </pc:spChg>
        <pc:spChg chg="add mod">
          <ac:chgData name="김 경중" userId="e0982fc9908e6909" providerId="LiveId" clId="{39038A4D-3BFF-48B6-AAC9-FA2B529404B7}" dt="2022-04-27T04:09:12.987" v="990" actId="1076"/>
          <ac:spMkLst>
            <pc:docMk/>
            <pc:sldMk cId="2617508706" sldId="364"/>
            <ac:spMk id="76" creationId="{D7B9162B-9B66-40A7-95C1-00176D773F35}"/>
          </ac:spMkLst>
        </pc:spChg>
        <pc:spChg chg="add mod">
          <ac:chgData name="김 경중" userId="e0982fc9908e6909" providerId="LiveId" clId="{39038A4D-3BFF-48B6-AAC9-FA2B529404B7}" dt="2022-04-27T04:09:12.987" v="990" actId="1076"/>
          <ac:spMkLst>
            <pc:docMk/>
            <pc:sldMk cId="2617508706" sldId="364"/>
            <ac:spMk id="77" creationId="{01093AA9-E5D4-4436-B1C0-F700A71CE927}"/>
          </ac:spMkLst>
        </pc:spChg>
        <pc:spChg chg="add mod">
          <ac:chgData name="김 경중" userId="e0982fc9908e6909" providerId="LiveId" clId="{39038A4D-3BFF-48B6-AAC9-FA2B529404B7}" dt="2022-04-27T04:09:57.385" v="993" actId="1076"/>
          <ac:spMkLst>
            <pc:docMk/>
            <pc:sldMk cId="2617508706" sldId="364"/>
            <ac:spMk id="78" creationId="{DCCF6703-C755-4BB4-BEE7-0E4C4E46D46E}"/>
          </ac:spMkLst>
        </pc:spChg>
        <pc:spChg chg="add mod">
          <ac:chgData name="김 경중" userId="e0982fc9908e6909" providerId="LiveId" clId="{39038A4D-3BFF-48B6-AAC9-FA2B529404B7}" dt="2022-04-27T04:09:57.385" v="993" actId="1076"/>
          <ac:spMkLst>
            <pc:docMk/>
            <pc:sldMk cId="2617508706" sldId="364"/>
            <ac:spMk id="79" creationId="{3CBBF3B8-2EF6-4916-9215-0AEA16A8F483}"/>
          </ac:spMkLst>
        </pc:spChg>
        <pc:spChg chg="add mod">
          <ac:chgData name="김 경중" userId="e0982fc9908e6909" providerId="LiveId" clId="{39038A4D-3BFF-48B6-AAC9-FA2B529404B7}" dt="2022-04-27T04:09:57.385" v="993" actId="1076"/>
          <ac:spMkLst>
            <pc:docMk/>
            <pc:sldMk cId="2617508706" sldId="364"/>
            <ac:spMk id="80" creationId="{3EFE6FE6-DAC1-48E5-87B6-2DC5E8F1360F}"/>
          </ac:spMkLst>
        </pc:spChg>
        <pc:spChg chg="add mod">
          <ac:chgData name="김 경중" userId="e0982fc9908e6909" providerId="LiveId" clId="{39038A4D-3BFF-48B6-AAC9-FA2B529404B7}" dt="2022-04-27T04:09:57.385" v="993" actId="1076"/>
          <ac:spMkLst>
            <pc:docMk/>
            <pc:sldMk cId="2617508706" sldId="364"/>
            <ac:spMk id="81" creationId="{B015A3A7-E3F9-4F1C-9F0B-2EA68E34BD08}"/>
          </ac:spMkLst>
        </pc:spChg>
        <pc:spChg chg="add mod">
          <ac:chgData name="김 경중" userId="e0982fc9908e6909" providerId="LiveId" clId="{39038A4D-3BFF-48B6-AAC9-FA2B529404B7}" dt="2022-04-27T04:09:57.385" v="993" actId="1076"/>
          <ac:spMkLst>
            <pc:docMk/>
            <pc:sldMk cId="2617508706" sldId="364"/>
            <ac:spMk id="82" creationId="{46D5D5E9-02B4-44B7-95B7-3CC7BBEAF8AA}"/>
          </ac:spMkLst>
        </pc:spChg>
        <pc:spChg chg="add mod">
          <ac:chgData name="김 경중" userId="e0982fc9908e6909" providerId="LiveId" clId="{39038A4D-3BFF-48B6-AAC9-FA2B529404B7}" dt="2022-04-27T04:09:57.385" v="993" actId="1076"/>
          <ac:spMkLst>
            <pc:docMk/>
            <pc:sldMk cId="2617508706" sldId="364"/>
            <ac:spMk id="83" creationId="{B61F02AE-7BD4-4FF4-8E67-A583D8F25CA4}"/>
          </ac:spMkLst>
        </pc:spChg>
        <pc:spChg chg="add mod">
          <ac:chgData name="김 경중" userId="e0982fc9908e6909" providerId="LiveId" clId="{39038A4D-3BFF-48B6-AAC9-FA2B529404B7}" dt="2022-04-27T04:09:57.385" v="993" actId="1076"/>
          <ac:spMkLst>
            <pc:docMk/>
            <pc:sldMk cId="2617508706" sldId="364"/>
            <ac:spMk id="91" creationId="{152C049A-69F3-49EB-9C75-86D03B284849}"/>
          </ac:spMkLst>
        </pc:spChg>
        <pc:spChg chg="add mod">
          <ac:chgData name="김 경중" userId="e0982fc9908e6909" providerId="LiveId" clId="{39038A4D-3BFF-48B6-AAC9-FA2B529404B7}" dt="2022-04-27T04:09:57.385" v="993" actId="1076"/>
          <ac:spMkLst>
            <pc:docMk/>
            <pc:sldMk cId="2617508706" sldId="364"/>
            <ac:spMk id="92" creationId="{FF882134-B5BE-400E-B15B-DD161453AE48}"/>
          </ac:spMkLst>
        </pc:spChg>
        <pc:spChg chg="add mod">
          <ac:chgData name="김 경중" userId="e0982fc9908e6909" providerId="LiveId" clId="{39038A4D-3BFF-48B6-AAC9-FA2B529404B7}" dt="2022-04-27T04:09:57.385" v="993" actId="1076"/>
          <ac:spMkLst>
            <pc:docMk/>
            <pc:sldMk cId="2617508706" sldId="364"/>
            <ac:spMk id="93" creationId="{9748D5F4-1981-4AA5-9A91-1CE7A7DEA93A}"/>
          </ac:spMkLst>
        </pc:spChg>
        <pc:spChg chg="add mod">
          <ac:chgData name="김 경중" userId="e0982fc9908e6909" providerId="LiveId" clId="{39038A4D-3BFF-48B6-AAC9-FA2B529404B7}" dt="2022-04-27T04:09:57.385" v="993" actId="1076"/>
          <ac:spMkLst>
            <pc:docMk/>
            <pc:sldMk cId="2617508706" sldId="364"/>
            <ac:spMk id="94" creationId="{A75DAA77-3F85-46A3-84E4-75D9EBE4F10B}"/>
          </ac:spMkLst>
        </pc:spChg>
        <pc:spChg chg="add mod">
          <ac:chgData name="김 경중" userId="e0982fc9908e6909" providerId="LiveId" clId="{39038A4D-3BFF-48B6-AAC9-FA2B529404B7}" dt="2022-04-27T04:09:57.385" v="993" actId="1076"/>
          <ac:spMkLst>
            <pc:docMk/>
            <pc:sldMk cId="2617508706" sldId="364"/>
            <ac:spMk id="95" creationId="{6F08A13C-234F-42E8-9EEF-08122CCD6FA7}"/>
          </ac:spMkLst>
        </pc:spChg>
        <pc:spChg chg="add mod">
          <ac:chgData name="김 경중" userId="e0982fc9908e6909" providerId="LiveId" clId="{39038A4D-3BFF-48B6-AAC9-FA2B529404B7}" dt="2022-04-27T04:09:57.385" v="993" actId="1076"/>
          <ac:spMkLst>
            <pc:docMk/>
            <pc:sldMk cId="2617508706" sldId="364"/>
            <ac:spMk id="96" creationId="{F19F3373-A9F3-4965-A7EE-61ECE10863E1}"/>
          </ac:spMkLst>
        </pc:spChg>
        <pc:spChg chg="add del">
          <ac:chgData name="김 경중" userId="e0982fc9908e6909" providerId="LiveId" clId="{39038A4D-3BFF-48B6-AAC9-FA2B529404B7}" dt="2022-04-27T04:11:07.706" v="1004" actId="478"/>
          <ac:spMkLst>
            <pc:docMk/>
            <pc:sldMk cId="2617508706" sldId="364"/>
            <ac:spMk id="97" creationId="{A529E6B2-FB4E-4ED0-9A3D-8C37D23719BD}"/>
          </ac:spMkLst>
        </pc:spChg>
        <pc:spChg chg="add del mod">
          <ac:chgData name="김 경중" userId="e0982fc9908e6909" providerId="LiveId" clId="{39038A4D-3BFF-48B6-AAC9-FA2B529404B7}" dt="2022-04-27T04:10:06.841" v="995"/>
          <ac:spMkLst>
            <pc:docMk/>
            <pc:sldMk cId="2617508706" sldId="364"/>
            <ac:spMk id="98" creationId="{67BFBC02-2F85-4B38-BD79-EC210F93A6D5}"/>
          </ac:spMkLst>
        </pc:spChg>
        <pc:spChg chg="add del mod">
          <ac:chgData name="김 경중" userId="e0982fc9908e6909" providerId="LiveId" clId="{39038A4D-3BFF-48B6-AAC9-FA2B529404B7}" dt="2022-04-27T04:10:06.841" v="995"/>
          <ac:spMkLst>
            <pc:docMk/>
            <pc:sldMk cId="2617508706" sldId="364"/>
            <ac:spMk id="99" creationId="{D5ECD012-4D87-4737-B71D-BF5EF1DFCBF8}"/>
          </ac:spMkLst>
        </pc:spChg>
        <pc:spChg chg="add del mod">
          <ac:chgData name="김 경중" userId="e0982fc9908e6909" providerId="LiveId" clId="{39038A4D-3BFF-48B6-AAC9-FA2B529404B7}" dt="2022-04-27T04:10:06.841" v="995"/>
          <ac:spMkLst>
            <pc:docMk/>
            <pc:sldMk cId="2617508706" sldId="364"/>
            <ac:spMk id="100" creationId="{757181E8-A966-4978-BA9E-19389D93A172}"/>
          </ac:spMkLst>
        </pc:spChg>
        <pc:spChg chg="add del mod">
          <ac:chgData name="김 경중" userId="e0982fc9908e6909" providerId="LiveId" clId="{39038A4D-3BFF-48B6-AAC9-FA2B529404B7}" dt="2022-04-27T04:10:06.841" v="995"/>
          <ac:spMkLst>
            <pc:docMk/>
            <pc:sldMk cId="2617508706" sldId="364"/>
            <ac:spMk id="101" creationId="{A9C56771-EB15-4673-A6CB-F19DB45C7E03}"/>
          </ac:spMkLst>
        </pc:spChg>
        <pc:spChg chg="add del mod">
          <ac:chgData name="김 경중" userId="e0982fc9908e6909" providerId="LiveId" clId="{39038A4D-3BFF-48B6-AAC9-FA2B529404B7}" dt="2022-04-27T04:10:06.841" v="995"/>
          <ac:spMkLst>
            <pc:docMk/>
            <pc:sldMk cId="2617508706" sldId="364"/>
            <ac:spMk id="102" creationId="{8BCF736B-20C2-464B-BC0D-896AF61D5379}"/>
          </ac:spMkLst>
        </pc:spChg>
        <pc:spChg chg="add del mod">
          <ac:chgData name="김 경중" userId="e0982fc9908e6909" providerId="LiveId" clId="{39038A4D-3BFF-48B6-AAC9-FA2B529404B7}" dt="2022-04-27T04:10:06.841" v="995"/>
          <ac:spMkLst>
            <pc:docMk/>
            <pc:sldMk cId="2617508706" sldId="364"/>
            <ac:spMk id="103" creationId="{85512ED6-EE1F-440A-8F7E-480B8CC4A45E}"/>
          </ac:spMkLst>
        </pc:spChg>
        <pc:spChg chg="add del mod">
          <ac:chgData name="김 경중" userId="e0982fc9908e6909" providerId="LiveId" clId="{39038A4D-3BFF-48B6-AAC9-FA2B529404B7}" dt="2022-04-27T04:10:06.841" v="995"/>
          <ac:spMkLst>
            <pc:docMk/>
            <pc:sldMk cId="2617508706" sldId="364"/>
            <ac:spMk id="111" creationId="{CF327E7B-739C-4D1D-A412-E2EBA3BBC7A3}"/>
          </ac:spMkLst>
        </pc:spChg>
        <pc:spChg chg="add del mod">
          <ac:chgData name="김 경중" userId="e0982fc9908e6909" providerId="LiveId" clId="{39038A4D-3BFF-48B6-AAC9-FA2B529404B7}" dt="2022-04-27T04:10:06.841" v="995"/>
          <ac:spMkLst>
            <pc:docMk/>
            <pc:sldMk cId="2617508706" sldId="364"/>
            <ac:spMk id="112" creationId="{1FE18B22-5BC6-4A81-BF2A-31CF06C90678}"/>
          </ac:spMkLst>
        </pc:spChg>
        <pc:spChg chg="add del mod">
          <ac:chgData name="김 경중" userId="e0982fc9908e6909" providerId="LiveId" clId="{39038A4D-3BFF-48B6-AAC9-FA2B529404B7}" dt="2022-04-27T04:10:06.841" v="995"/>
          <ac:spMkLst>
            <pc:docMk/>
            <pc:sldMk cId="2617508706" sldId="364"/>
            <ac:spMk id="113" creationId="{5F564DDF-59F3-47EE-AAB5-99ABD91CAD0D}"/>
          </ac:spMkLst>
        </pc:spChg>
        <pc:spChg chg="add del mod">
          <ac:chgData name="김 경중" userId="e0982fc9908e6909" providerId="LiveId" clId="{39038A4D-3BFF-48B6-AAC9-FA2B529404B7}" dt="2022-04-27T04:10:06.841" v="995"/>
          <ac:spMkLst>
            <pc:docMk/>
            <pc:sldMk cId="2617508706" sldId="364"/>
            <ac:spMk id="114" creationId="{F4ECF874-5B8B-48B3-86F9-68D4F425A021}"/>
          </ac:spMkLst>
        </pc:spChg>
        <pc:spChg chg="add del mod">
          <ac:chgData name="김 경중" userId="e0982fc9908e6909" providerId="LiveId" clId="{39038A4D-3BFF-48B6-AAC9-FA2B529404B7}" dt="2022-04-27T04:10:06.841" v="995"/>
          <ac:spMkLst>
            <pc:docMk/>
            <pc:sldMk cId="2617508706" sldId="364"/>
            <ac:spMk id="115" creationId="{5520554F-FB1F-47E4-B988-DD959861E46A}"/>
          </ac:spMkLst>
        </pc:spChg>
        <pc:spChg chg="add del mod">
          <ac:chgData name="김 경중" userId="e0982fc9908e6909" providerId="LiveId" clId="{39038A4D-3BFF-48B6-AAC9-FA2B529404B7}" dt="2022-04-27T04:10:06.841" v="995"/>
          <ac:spMkLst>
            <pc:docMk/>
            <pc:sldMk cId="2617508706" sldId="364"/>
            <ac:spMk id="116" creationId="{EC67B6A7-0AD8-4EA9-9541-E5F5B4CFA51E}"/>
          </ac:spMkLst>
        </pc:spChg>
        <pc:spChg chg="add mod">
          <ac:chgData name="김 경중" userId="e0982fc9908e6909" providerId="LiveId" clId="{39038A4D-3BFF-48B6-AAC9-FA2B529404B7}" dt="2022-04-27T04:10:23.673" v="997" actId="1076"/>
          <ac:spMkLst>
            <pc:docMk/>
            <pc:sldMk cId="2617508706" sldId="364"/>
            <ac:spMk id="117" creationId="{E63F8A85-4640-431C-9FA7-B4F752C0B13C}"/>
          </ac:spMkLst>
        </pc:spChg>
        <pc:spChg chg="add mod">
          <ac:chgData name="김 경중" userId="e0982fc9908e6909" providerId="LiveId" clId="{39038A4D-3BFF-48B6-AAC9-FA2B529404B7}" dt="2022-04-27T04:10:23.673" v="997" actId="1076"/>
          <ac:spMkLst>
            <pc:docMk/>
            <pc:sldMk cId="2617508706" sldId="364"/>
            <ac:spMk id="118" creationId="{8AAFCBEE-8568-41AC-A952-0431860C7CD0}"/>
          </ac:spMkLst>
        </pc:spChg>
        <pc:spChg chg="add mod">
          <ac:chgData name="김 경중" userId="e0982fc9908e6909" providerId="LiveId" clId="{39038A4D-3BFF-48B6-AAC9-FA2B529404B7}" dt="2022-04-27T04:10:23.673" v="997" actId="1076"/>
          <ac:spMkLst>
            <pc:docMk/>
            <pc:sldMk cId="2617508706" sldId="364"/>
            <ac:spMk id="119" creationId="{705E7BAC-24CE-41AE-80CA-EE2C4A633E33}"/>
          </ac:spMkLst>
        </pc:spChg>
        <pc:spChg chg="add mod">
          <ac:chgData name="김 경중" userId="e0982fc9908e6909" providerId="LiveId" clId="{39038A4D-3BFF-48B6-AAC9-FA2B529404B7}" dt="2022-04-27T04:10:23.673" v="997" actId="1076"/>
          <ac:spMkLst>
            <pc:docMk/>
            <pc:sldMk cId="2617508706" sldId="364"/>
            <ac:spMk id="120" creationId="{D5C7C9D9-6C06-440C-A4C3-35E5F6A0D65F}"/>
          </ac:spMkLst>
        </pc:spChg>
        <pc:spChg chg="add mod">
          <ac:chgData name="김 경중" userId="e0982fc9908e6909" providerId="LiveId" clId="{39038A4D-3BFF-48B6-AAC9-FA2B529404B7}" dt="2022-04-27T04:11:02.083" v="1003" actId="207"/>
          <ac:spMkLst>
            <pc:docMk/>
            <pc:sldMk cId="2617508706" sldId="364"/>
            <ac:spMk id="121" creationId="{5B338AB5-0D8D-4005-A293-2BF574B757E3}"/>
          </ac:spMkLst>
        </pc:spChg>
        <pc:spChg chg="add mod">
          <ac:chgData name="김 경중" userId="e0982fc9908e6909" providerId="LiveId" clId="{39038A4D-3BFF-48B6-AAC9-FA2B529404B7}" dt="2022-04-27T04:10:23.673" v="997" actId="1076"/>
          <ac:spMkLst>
            <pc:docMk/>
            <pc:sldMk cId="2617508706" sldId="364"/>
            <ac:spMk id="122" creationId="{DF872AF6-34B4-4B11-B9B5-DD63DAA4EB2D}"/>
          </ac:spMkLst>
        </pc:spChg>
        <pc:spChg chg="add mod">
          <ac:chgData name="김 경중" userId="e0982fc9908e6909" providerId="LiveId" clId="{39038A4D-3BFF-48B6-AAC9-FA2B529404B7}" dt="2022-04-27T04:10:23.673" v="997" actId="1076"/>
          <ac:spMkLst>
            <pc:docMk/>
            <pc:sldMk cId="2617508706" sldId="364"/>
            <ac:spMk id="130" creationId="{2D917E3B-CAA2-442F-9610-9F8EDF4F4025}"/>
          </ac:spMkLst>
        </pc:spChg>
        <pc:spChg chg="add mod">
          <ac:chgData name="김 경중" userId="e0982fc9908e6909" providerId="LiveId" clId="{39038A4D-3BFF-48B6-AAC9-FA2B529404B7}" dt="2022-04-27T04:10:23.673" v="997" actId="1076"/>
          <ac:spMkLst>
            <pc:docMk/>
            <pc:sldMk cId="2617508706" sldId="364"/>
            <ac:spMk id="131" creationId="{9A5AC839-6F91-4ED8-8174-2A2E3F7CE802}"/>
          </ac:spMkLst>
        </pc:spChg>
        <pc:spChg chg="add mod">
          <ac:chgData name="김 경중" userId="e0982fc9908e6909" providerId="LiveId" clId="{39038A4D-3BFF-48B6-AAC9-FA2B529404B7}" dt="2022-04-27T04:10:23.673" v="997" actId="1076"/>
          <ac:spMkLst>
            <pc:docMk/>
            <pc:sldMk cId="2617508706" sldId="364"/>
            <ac:spMk id="132" creationId="{BBAE126A-90CA-47EA-B90B-A581E02E82BC}"/>
          </ac:spMkLst>
        </pc:spChg>
        <pc:spChg chg="add mod">
          <ac:chgData name="김 경중" userId="e0982fc9908e6909" providerId="LiveId" clId="{39038A4D-3BFF-48B6-AAC9-FA2B529404B7}" dt="2022-04-27T04:10:23.673" v="997" actId="1076"/>
          <ac:spMkLst>
            <pc:docMk/>
            <pc:sldMk cId="2617508706" sldId="364"/>
            <ac:spMk id="133" creationId="{721B1E25-9079-47CF-9751-932DA37A0321}"/>
          </ac:spMkLst>
        </pc:spChg>
        <pc:spChg chg="add mod">
          <ac:chgData name="김 경중" userId="e0982fc9908e6909" providerId="LiveId" clId="{39038A4D-3BFF-48B6-AAC9-FA2B529404B7}" dt="2022-04-27T04:10:23.673" v="997" actId="1076"/>
          <ac:spMkLst>
            <pc:docMk/>
            <pc:sldMk cId="2617508706" sldId="364"/>
            <ac:spMk id="134" creationId="{E7929618-EDAF-43FC-BA8F-98FA1730963F}"/>
          </ac:spMkLst>
        </pc:spChg>
        <pc:spChg chg="add mod">
          <ac:chgData name="김 경중" userId="e0982fc9908e6909" providerId="LiveId" clId="{39038A4D-3BFF-48B6-AAC9-FA2B529404B7}" dt="2022-04-27T04:10:23.673" v="997" actId="1076"/>
          <ac:spMkLst>
            <pc:docMk/>
            <pc:sldMk cId="2617508706" sldId="364"/>
            <ac:spMk id="135" creationId="{85B48B6E-7E99-4E3C-978B-2B19EE99D197}"/>
          </ac:spMkLst>
        </pc:spChg>
        <pc:cxnChg chg="add mod">
          <ac:chgData name="김 경중" userId="e0982fc9908e6909" providerId="LiveId" clId="{39038A4D-3BFF-48B6-AAC9-FA2B529404B7}" dt="2022-04-27T04:08:20.517" v="987" actId="1076"/>
          <ac:cxnSpMkLst>
            <pc:docMk/>
            <pc:sldMk cId="2617508706" sldId="364"/>
            <ac:cxnSpMk id="8" creationId="{A3639DD4-2586-40A1-9DDB-CAC1A962A736}"/>
          </ac:cxnSpMkLst>
        </pc:cxnChg>
        <pc:cxnChg chg="add mod">
          <ac:chgData name="김 경중" userId="e0982fc9908e6909" providerId="LiveId" clId="{39038A4D-3BFF-48B6-AAC9-FA2B529404B7}" dt="2022-04-27T04:08:20.517" v="987" actId="1076"/>
          <ac:cxnSpMkLst>
            <pc:docMk/>
            <pc:sldMk cId="2617508706" sldId="364"/>
            <ac:cxnSpMk id="9" creationId="{959E46BB-417B-487D-9468-C3F84B34B0E6}"/>
          </ac:cxnSpMkLst>
        </pc:cxnChg>
        <pc:cxnChg chg="add mod">
          <ac:chgData name="김 경중" userId="e0982fc9908e6909" providerId="LiveId" clId="{39038A4D-3BFF-48B6-AAC9-FA2B529404B7}" dt="2022-04-27T04:08:20.517" v="987" actId="1076"/>
          <ac:cxnSpMkLst>
            <pc:docMk/>
            <pc:sldMk cId="2617508706" sldId="364"/>
            <ac:cxnSpMk id="10" creationId="{E85CFB6A-B2F9-4765-9149-DDA0F0F238C1}"/>
          </ac:cxnSpMkLst>
        </pc:cxnChg>
        <pc:cxnChg chg="add mod">
          <ac:chgData name="김 경중" userId="e0982fc9908e6909" providerId="LiveId" clId="{39038A4D-3BFF-48B6-AAC9-FA2B529404B7}" dt="2022-04-27T04:08:20.517" v="987" actId="1076"/>
          <ac:cxnSpMkLst>
            <pc:docMk/>
            <pc:sldMk cId="2617508706" sldId="364"/>
            <ac:cxnSpMk id="11" creationId="{398D417F-7A0D-4775-899E-1E22B82A9DB0}"/>
          </ac:cxnSpMkLst>
        </pc:cxnChg>
        <pc:cxnChg chg="add mod">
          <ac:chgData name="김 경중" userId="e0982fc9908e6909" providerId="LiveId" clId="{39038A4D-3BFF-48B6-AAC9-FA2B529404B7}" dt="2022-04-27T04:08:20.517" v="987" actId="1076"/>
          <ac:cxnSpMkLst>
            <pc:docMk/>
            <pc:sldMk cId="2617508706" sldId="364"/>
            <ac:cxnSpMk id="12" creationId="{63F18753-20D6-4D42-8813-104171748599}"/>
          </ac:cxnSpMkLst>
        </pc:cxnChg>
        <pc:cxnChg chg="add mod">
          <ac:chgData name="김 경중" userId="e0982fc9908e6909" providerId="LiveId" clId="{39038A4D-3BFF-48B6-AAC9-FA2B529404B7}" dt="2022-04-27T04:08:20.517" v="987" actId="1076"/>
          <ac:cxnSpMkLst>
            <pc:docMk/>
            <pc:sldMk cId="2617508706" sldId="364"/>
            <ac:cxnSpMk id="13" creationId="{AA44A74E-F4CF-4BC3-BC62-827AFCD39DDB}"/>
          </ac:cxnSpMkLst>
        </pc:cxnChg>
        <pc:cxnChg chg="add mod">
          <ac:chgData name="김 경중" userId="e0982fc9908e6909" providerId="LiveId" clId="{39038A4D-3BFF-48B6-AAC9-FA2B529404B7}" dt="2022-04-27T04:08:20.517" v="987" actId="1076"/>
          <ac:cxnSpMkLst>
            <pc:docMk/>
            <pc:sldMk cId="2617508706" sldId="364"/>
            <ac:cxnSpMk id="14" creationId="{65DEDB91-A153-40BE-A623-1ECF50E92329}"/>
          </ac:cxnSpMkLst>
        </pc:cxnChg>
        <pc:cxnChg chg="add mod">
          <ac:chgData name="김 경중" userId="e0982fc9908e6909" providerId="LiveId" clId="{39038A4D-3BFF-48B6-AAC9-FA2B529404B7}" dt="2022-04-27T04:08:20.517" v="987" actId="1076"/>
          <ac:cxnSpMkLst>
            <pc:docMk/>
            <pc:sldMk cId="2617508706" sldId="364"/>
            <ac:cxnSpMk id="27" creationId="{3D96D968-805E-418B-BB89-CDFF8AF1CC14}"/>
          </ac:cxnSpMkLst>
        </pc:cxnChg>
        <pc:cxnChg chg="add mod">
          <ac:chgData name="김 경중" userId="e0982fc9908e6909" providerId="LiveId" clId="{39038A4D-3BFF-48B6-AAC9-FA2B529404B7}" dt="2022-04-27T04:08:20.517" v="987" actId="1076"/>
          <ac:cxnSpMkLst>
            <pc:docMk/>
            <pc:sldMk cId="2617508706" sldId="364"/>
            <ac:cxnSpMk id="28" creationId="{648C64AD-7F8E-47D6-9F24-7B09D8BFBF3C}"/>
          </ac:cxnSpMkLst>
        </pc:cxnChg>
        <pc:cxnChg chg="add mod">
          <ac:chgData name="김 경중" userId="e0982fc9908e6909" providerId="LiveId" clId="{39038A4D-3BFF-48B6-AAC9-FA2B529404B7}" dt="2022-04-27T04:08:20.517" v="987" actId="1076"/>
          <ac:cxnSpMkLst>
            <pc:docMk/>
            <pc:sldMk cId="2617508706" sldId="364"/>
            <ac:cxnSpMk id="29" creationId="{97001774-628B-434B-9A59-A6401652A58B}"/>
          </ac:cxnSpMkLst>
        </pc:cxnChg>
        <pc:cxnChg chg="add mod">
          <ac:chgData name="김 경중" userId="e0982fc9908e6909" providerId="LiveId" clId="{39038A4D-3BFF-48B6-AAC9-FA2B529404B7}" dt="2022-04-27T04:08:20.517" v="987" actId="1076"/>
          <ac:cxnSpMkLst>
            <pc:docMk/>
            <pc:sldMk cId="2617508706" sldId="364"/>
            <ac:cxnSpMk id="30" creationId="{0FEA553E-FB94-4A7F-B561-B0F97A716E8F}"/>
          </ac:cxnSpMkLst>
        </pc:cxnChg>
        <pc:cxnChg chg="add mod">
          <ac:chgData name="김 경중" userId="e0982fc9908e6909" providerId="LiveId" clId="{39038A4D-3BFF-48B6-AAC9-FA2B529404B7}" dt="2022-04-27T04:08:20.517" v="987" actId="1076"/>
          <ac:cxnSpMkLst>
            <pc:docMk/>
            <pc:sldMk cId="2617508706" sldId="364"/>
            <ac:cxnSpMk id="31" creationId="{D7B87195-1C46-45BC-BEC8-74E9A18BFB72}"/>
          </ac:cxnSpMkLst>
        </pc:cxnChg>
        <pc:cxnChg chg="add mod">
          <ac:chgData name="김 경중" userId="e0982fc9908e6909" providerId="LiveId" clId="{39038A4D-3BFF-48B6-AAC9-FA2B529404B7}" dt="2022-04-27T04:08:20.517" v="987" actId="1076"/>
          <ac:cxnSpMkLst>
            <pc:docMk/>
            <pc:sldMk cId="2617508706" sldId="364"/>
            <ac:cxnSpMk id="32" creationId="{9EBBBB61-5F2E-4D90-BBED-A3B4B545FC42}"/>
          </ac:cxnSpMkLst>
        </pc:cxnChg>
        <pc:cxnChg chg="add mod">
          <ac:chgData name="김 경중" userId="e0982fc9908e6909" providerId="LiveId" clId="{39038A4D-3BFF-48B6-AAC9-FA2B529404B7}" dt="2022-04-27T04:08:20.517" v="987" actId="1076"/>
          <ac:cxnSpMkLst>
            <pc:docMk/>
            <pc:sldMk cId="2617508706" sldId="364"/>
            <ac:cxnSpMk id="33" creationId="{D4C0F93D-C672-4040-90C1-5B8D26B4DCB9}"/>
          </ac:cxnSpMkLst>
        </pc:cxnChg>
        <pc:cxnChg chg="add mod">
          <ac:chgData name="김 경중" userId="e0982fc9908e6909" providerId="LiveId" clId="{39038A4D-3BFF-48B6-AAC9-FA2B529404B7}" dt="2022-04-27T04:08:20.517" v="987" actId="1076"/>
          <ac:cxnSpMkLst>
            <pc:docMk/>
            <pc:sldMk cId="2617508706" sldId="364"/>
            <ac:cxnSpMk id="46" creationId="{076CAB3E-8705-47FD-8942-B84AD90F7BB4}"/>
          </ac:cxnSpMkLst>
        </pc:cxnChg>
        <pc:cxnChg chg="add mod">
          <ac:chgData name="김 경중" userId="e0982fc9908e6909" providerId="LiveId" clId="{39038A4D-3BFF-48B6-AAC9-FA2B529404B7}" dt="2022-04-27T04:08:20.517" v="987" actId="1076"/>
          <ac:cxnSpMkLst>
            <pc:docMk/>
            <pc:sldMk cId="2617508706" sldId="364"/>
            <ac:cxnSpMk id="47" creationId="{41A99E4E-5F76-482F-AC10-0106C95FD061}"/>
          </ac:cxnSpMkLst>
        </pc:cxnChg>
        <pc:cxnChg chg="add mod">
          <ac:chgData name="김 경중" userId="e0982fc9908e6909" providerId="LiveId" clId="{39038A4D-3BFF-48B6-AAC9-FA2B529404B7}" dt="2022-04-27T04:08:20.517" v="987" actId="1076"/>
          <ac:cxnSpMkLst>
            <pc:docMk/>
            <pc:sldMk cId="2617508706" sldId="364"/>
            <ac:cxnSpMk id="48" creationId="{C6BB88DB-BF48-4E20-99E9-C7564D5A889D}"/>
          </ac:cxnSpMkLst>
        </pc:cxnChg>
        <pc:cxnChg chg="add mod">
          <ac:chgData name="김 경중" userId="e0982fc9908e6909" providerId="LiveId" clId="{39038A4D-3BFF-48B6-AAC9-FA2B529404B7}" dt="2022-04-27T04:08:20.517" v="987" actId="1076"/>
          <ac:cxnSpMkLst>
            <pc:docMk/>
            <pc:sldMk cId="2617508706" sldId="364"/>
            <ac:cxnSpMk id="49" creationId="{16895631-53B8-4A18-952E-1FA0A33E3A58}"/>
          </ac:cxnSpMkLst>
        </pc:cxnChg>
        <pc:cxnChg chg="add mod">
          <ac:chgData name="김 경중" userId="e0982fc9908e6909" providerId="LiveId" clId="{39038A4D-3BFF-48B6-AAC9-FA2B529404B7}" dt="2022-04-27T04:08:20.517" v="987" actId="1076"/>
          <ac:cxnSpMkLst>
            <pc:docMk/>
            <pc:sldMk cId="2617508706" sldId="364"/>
            <ac:cxnSpMk id="50" creationId="{1BCD367D-3772-46B3-975A-279FC8E76359}"/>
          </ac:cxnSpMkLst>
        </pc:cxnChg>
        <pc:cxnChg chg="add mod">
          <ac:chgData name="김 경중" userId="e0982fc9908e6909" providerId="LiveId" clId="{39038A4D-3BFF-48B6-AAC9-FA2B529404B7}" dt="2022-04-27T04:08:20.517" v="987" actId="1076"/>
          <ac:cxnSpMkLst>
            <pc:docMk/>
            <pc:sldMk cId="2617508706" sldId="364"/>
            <ac:cxnSpMk id="51" creationId="{B70B5C76-B660-423A-ABE5-00641BC17304}"/>
          </ac:cxnSpMkLst>
        </pc:cxnChg>
        <pc:cxnChg chg="add mod">
          <ac:chgData name="김 경중" userId="e0982fc9908e6909" providerId="LiveId" clId="{39038A4D-3BFF-48B6-AAC9-FA2B529404B7}" dt="2022-04-27T04:08:20.517" v="987" actId="1076"/>
          <ac:cxnSpMkLst>
            <pc:docMk/>
            <pc:sldMk cId="2617508706" sldId="364"/>
            <ac:cxnSpMk id="52" creationId="{5C43EC45-D544-48B9-BCF3-68785FEBE22C}"/>
          </ac:cxnSpMkLst>
        </pc:cxnChg>
        <pc:cxnChg chg="add mod">
          <ac:chgData name="김 경중" userId="e0982fc9908e6909" providerId="LiveId" clId="{39038A4D-3BFF-48B6-AAC9-FA2B529404B7}" dt="2022-04-27T04:09:12.987" v="990" actId="1076"/>
          <ac:cxnSpMkLst>
            <pc:docMk/>
            <pc:sldMk cId="2617508706" sldId="364"/>
            <ac:cxnSpMk id="65" creationId="{A8062DE0-3A2C-45BD-84C0-EF876A7516C4}"/>
          </ac:cxnSpMkLst>
        </pc:cxnChg>
        <pc:cxnChg chg="add mod">
          <ac:chgData name="김 경중" userId="e0982fc9908e6909" providerId="LiveId" clId="{39038A4D-3BFF-48B6-AAC9-FA2B529404B7}" dt="2022-04-27T04:09:12.987" v="990" actId="1076"/>
          <ac:cxnSpMkLst>
            <pc:docMk/>
            <pc:sldMk cId="2617508706" sldId="364"/>
            <ac:cxnSpMk id="66" creationId="{4B47C6C2-370D-48FA-9C81-2236E01BF5FE}"/>
          </ac:cxnSpMkLst>
        </pc:cxnChg>
        <pc:cxnChg chg="add mod">
          <ac:chgData name="김 경중" userId="e0982fc9908e6909" providerId="LiveId" clId="{39038A4D-3BFF-48B6-AAC9-FA2B529404B7}" dt="2022-04-27T04:09:12.987" v="990" actId="1076"/>
          <ac:cxnSpMkLst>
            <pc:docMk/>
            <pc:sldMk cId="2617508706" sldId="364"/>
            <ac:cxnSpMk id="67" creationId="{FE45D6B7-63F1-45F4-AD3A-FC6D290462D8}"/>
          </ac:cxnSpMkLst>
        </pc:cxnChg>
        <pc:cxnChg chg="add mod">
          <ac:chgData name="김 경중" userId="e0982fc9908e6909" providerId="LiveId" clId="{39038A4D-3BFF-48B6-AAC9-FA2B529404B7}" dt="2022-04-27T04:09:12.987" v="990" actId="1076"/>
          <ac:cxnSpMkLst>
            <pc:docMk/>
            <pc:sldMk cId="2617508706" sldId="364"/>
            <ac:cxnSpMk id="68" creationId="{613ACA1B-DE52-434C-8DA1-4D3F3284B0D8}"/>
          </ac:cxnSpMkLst>
        </pc:cxnChg>
        <pc:cxnChg chg="add mod">
          <ac:chgData name="김 경중" userId="e0982fc9908e6909" providerId="LiveId" clId="{39038A4D-3BFF-48B6-AAC9-FA2B529404B7}" dt="2022-04-27T04:09:12.987" v="990" actId="1076"/>
          <ac:cxnSpMkLst>
            <pc:docMk/>
            <pc:sldMk cId="2617508706" sldId="364"/>
            <ac:cxnSpMk id="69" creationId="{D370B713-BBF8-486D-B4B3-B91312A4AF00}"/>
          </ac:cxnSpMkLst>
        </pc:cxnChg>
        <pc:cxnChg chg="add mod">
          <ac:chgData name="김 경중" userId="e0982fc9908e6909" providerId="LiveId" clId="{39038A4D-3BFF-48B6-AAC9-FA2B529404B7}" dt="2022-04-27T04:09:12.987" v="990" actId="1076"/>
          <ac:cxnSpMkLst>
            <pc:docMk/>
            <pc:sldMk cId="2617508706" sldId="364"/>
            <ac:cxnSpMk id="70" creationId="{D308B4FC-F8F6-482A-9696-AC393DC05F57}"/>
          </ac:cxnSpMkLst>
        </pc:cxnChg>
        <pc:cxnChg chg="add mod">
          <ac:chgData name="김 경중" userId="e0982fc9908e6909" providerId="LiveId" clId="{39038A4D-3BFF-48B6-AAC9-FA2B529404B7}" dt="2022-04-27T04:09:12.987" v="990" actId="1076"/>
          <ac:cxnSpMkLst>
            <pc:docMk/>
            <pc:sldMk cId="2617508706" sldId="364"/>
            <ac:cxnSpMk id="71" creationId="{FD3C2806-82CB-420B-B449-D286254A9B01}"/>
          </ac:cxnSpMkLst>
        </pc:cxnChg>
        <pc:cxnChg chg="add mod">
          <ac:chgData name="김 경중" userId="e0982fc9908e6909" providerId="LiveId" clId="{39038A4D-3BFF-48B6-AAC9-FA2B529404B7}" dt="2022-04-27T04:09:57.385" v="993" actId="1076"/>
          <ac:cxnSpMkLst>
            <pc:docMk/>
            <pc:sldMk cId="2617508706" sldId="364"/>
            <ac:cxnSpMk id="84" creationId="{CA7A8192-7E56-40B6-9095-E5C15FDFB972}"/>
          </ac:cxnSpMkLst>
        </pc:cxnChg>
        <pc:cxnChg chg="add mod">
          <ac:chgData name="김 경중" userId="e0982fc9908e6909" providerId="LiveId" clId="{39038A4D-3BFF-48B6-AAC9-FA2B529404B7}" dt="2022-04-27T04:09:57.385" v="993" actId="1076"/>
          <ac:cxnSpMkLst>
            <pc:docMk/>
            <pc:sldMk cId="2617508706" sldId="364"/>
            <ac:cxnSpMk id="85" creationId="{729BEC96-D789-436D-AFC0-B12FE48DA2D0}"/>
          </ac:cxnSpMkLst>
        </pc:cxnChg>
        <pc:cxnChg chg="add mod">
          <ac:chgData name="김 경중" userId="e0982fc9908e6909" providerId="LiveId" clId="{39038A4D-3BFF-48B6-AAC9-FA2B529404B7}" dt="2022-04-27T04:09:57.385" v="993" actId="1076"/>
          <ac:cxnSpMkLst>
            <pc:docMk/>
            <pc:sldMk cId="2617508706" sldId="364"/>
            <ac:cxnSpMk id="86" creationId="{8962D81B-5831-4BC7-BC0A-15862AD6D025}"/>
          </ac:cxnSpMkLst>
        </pc:cxnChg>
        <pc:cxnChg chg="add mod">
          <ac:chgData name="김 경중" userId="e0982fc9908e6909" providerId="LiveId" clId="{39038A4D-3BFF-48B6-AAC9-FA2B529404B7}" dt="2022-04-27T04:09:57.385" v="993" actId="1076"/>
          <ac:cxnSpMkLst>
            <pc:docMk/>
            <pc:sldMk cId="2617508706" sldId="364"/>
            <ac:cxnSpMk id="87" creationId="{342F8B39-2811-49DB-A388-0368B48CE58B}"/>
          </ac:cxnSpMkLst>
        </pc:cxnChg>
        <pc:cxnChg chg="add mod">
          <ac:chgData name="김 경중" userId="e0982fc9908e6909" providerId="LiveId" clId="{39038A4D-3BFF-48B6-AAC9-FA2B529404B7}" dt="2022-04-27T04:09:57.385" v="993" actId="1076"/>
          <ac:cxnSpMkLst>
            <pc:docMk/>
            <pc:sldMk cId="2617508706" sldId="364"/>
            <ac:cxnSpMk id="88" creationId="{EC04626A-0C4C-4DE1-838E-F81755ECEBF7}"/>
          </ac:cxnSpMkLst>
        </pc:cxnChg>
        <pc:cxnChg chg="add mod">
          <ac:chgData name="김 경중" userId="e0982fc9908e6909" providerId="LiveId" clId="{39038A4D-3BFF-48B6-AAC9-FA2B529404B7}" dt="2022-04-27T04:09:57.385" v="993" actId="1076"/>
          <ac:cxnSpMkLst>
            <pc:docMk/>
            <pc:sldMk cId="2617508706" sldId="364"/>
            <ac:cxnSpMk id="89" creationId="{ED1B25F6-AE28-42B0-9C24-9F5411B855F4}"/>
          </ac:cxnSpMkLst>
        </pc:cxnChg>
        <pc:cxnChg chg="add mod">
          <ac:chgData name="김 경중" userId="e0982fc9908e6909" providerId="LiveId" clId="{39038A4D-3BFF-48B6-AAC9-FA2B529404B7}" dt="2022-04-27T04:09:57.385" v="993" actId="1076"/>
          <ac:cxnSpMkLst>
            <pc:docMk/>
            <pc:sldMk cId="2617508706" sldId="364"/>
            <ac:cxnSpMk id="90" creationId="{E8129D33-896D-4601-AC45-3F08EE82A7FD}"/>
          </ac:cxnSpMkLst>
        </pc:cxnChg>
        <pc:cxnChg chg="add del mod">
          <ac:chgData name="김 경중" userId="e0982fc9908e6909" providerId="LiveId" clId="{39038A4D-3BFF-48B6-AAC9-FA2B529404B7}" dt="2022-04-27T04:10:06.841" v="995"/>
          <ac:cxnSpMkLst>
            <pc:docMk/>
            <pc:sldMk cId="2617508706" sldId="364"/>
            <ac:cxnSpMk id="104" creationId="{000CDC80-E9A7-4360-9CC5-D042FB9D2401}"/>
          </ac:cxnSpMkLst>
        </pc:cxnChg>
        <pc:cxnChg chg="add del mod">
          <ac:chgData name="김 경중" userId="e0982fc9908e6909" providerId="LiveId" clId="{39038A4D-3BFF-48B6-AAC9-FA2B529404B7}" dt="2022-04-27T04:10:06.841" v="995"/>
          <ac:cxnSpMkLst>
            <pc:docMk/>
            <pc:sldMk cId="2617508706" sldId="364"/>
            <ac:cxnSpMk id="105" creationId="{6E623F4C-7413-4F63-9108-C9711E3EF382}"/>
          </ac:cxnSpMkLst>
        </pc:cxnChg>
        <pc:cxnChg chg="add del mod">
          <ac:chgData name="김 경중" userId="e0982fc9908e6909" providerId="LiveId" clId="{39038A4D-3BFF-48B6-AAC9-FA2B529404B7}" dt="2022-04-27T04:10:06.841" v="995"/>
          <ac:cxnSpMkLst>
            <pc:docMk/>
            <pc:sldMk cId="2617508706" sldId="364"/>
            <ac:cxnSpMk id="106" creationId="{184923DD-5A64-4098-B105-6AB55CCB725A}"/>
          </ac:cxnSpMkLst>
        </pc:cxnChg>
        <pc:cxnChg chg="add del mod">
          <ac:chgData name="김 경중" userId="e0982fc9908e6909" providerId="LiveId" clId="{39038A4D-3BFF-48B6-AAC9-FA2B529404B7}" dt="2022-04-27T04:10:06.841" v="995"/>
          <ac:cxnSpMkLst>
            <pc:docMk/>
            <pc:sldMk cId="2617508706" sldId="364"/>
            <ac:cxnSpMk id="107" creationId="{97B799FC-5D15-4318-B67C-083F49C3C8F2}"/>
          </ac:cxnSpMkLst>
        </pc:cxnChg>
        <pc:cxnChg chg="add del mod">
          <ac:chgData name="김 경중" userId="e0982fc9908e6909" providerId="LiveId" clId="{39038A4D-3BFF-48B6-AAC9-FA2B529404B7}" dt="2022-04-27T04:10:06.841" v="995"/>
          <ac:cxnSpMkLst>
            <pc:docMk/>
            <pc:sldMk cId="2617508706" sldId="364"/>
            <ac:cxnSpMk id="108" creationId="{24FA6F21-0B4B-41AE-A193-B85888C5BD98}"/>
          </ac:cxnSpMkLst>
        </pc:cxnChg>
        <pc:cxnChg chg="add del mod">
          <ac:chgData name="김 경중" userId="e0982fc9908e6909" providerId="LiveId" clId="{39038A4D-3BFF-48B6-AAC9-FA2B529404B7}" dt="2022-04-27T04:10:06.841" v="995"/>
          <ac:cxnSpMkLst>
            <pc:docMk/>
            <pc:sldMk cId="2617508706" sldId="364"/>
            <ac:cxnSpMk id="109" creationId="{9F39BD1C-1413-4808-AB7A-44570043A88B}"/>
          </ac:cxnSpMkLst>
        </pc:cxnChg>
        <pc:cxnChg chg="add del mod">
          <ac:chgData name="김 경중" userId="e0982fc9908e6909" providerId="LiveId" clId="{39038A4D-3BFF-48B6-AAC9-FA2B529404B7}" dt="2022-04-27T04:10:06.841" v="995"/>
          <ac:cxnSpMkLst>
            <pc:docMk/>
            <pc:sldMk cId="2617508706" sldId="364"/>
            <ac:cxnSpMk id="110" creationId="{9E8D7025-7F5F-4A20-853B-A279526F33BC}"/>
          </ac:cxnSpMkLst>
        </pc:cxnChg>
        <pc:cxnChg chg="add mod">
          <ac:chgData name="김 경중" userId="e0982fc9908e6909" providerId="LiveId" clId="{39038A4D-3BFF-48B6-AAC9-FA2B529404B7}" dt="2022-04-27T04:10:23.673" v="997" actId="1076"/>
          <ac:cxnSpMkLst>
            <pc:docMk/>
            <pc:sldMk cId="2617508706" sldId="364"/>
            <ac:cxnSpMk id="123" creationId="{E5DB9238-45B0-4427-BCED-2C40100F9FE4}"/>
          </ac:cxnSpMkLst>
        </pc:cxnChg>
        <pc:cxnChg chg="add mod">
          <ac:chgData name="김 경중" userId="e0982fc9908e6909" providerId="LiveId" clId="{39038A4D-3BFF-48B6-AAC9-FA2B529404B7}" dt="2022-04-27T04:10:23.673" v="997" actId="1076"/>
          <ac:cxnSpMkLst>
            <pc:docMk/>
            <pc:sldMk cId="2617508706" sldId="364"/>
            <ac:cxnSpMk id="124" creationId="{A3A7269E-4CED-44CD-A63B-9DDE202C0703}"/>
          </ac:cxnSpMkLst>
        </pc:cxnChg>
        <pc:cxnChg chg="add mod">
          <ac:chgData name="김 경중" userId="e0982fc9908e6909" providerId="LiveId" clId="{39038A4D-3BFF-48B6-AAC9-FA2B529404B7}" dt="2022-04-27T04:10:23.673" v="997" actId="1076"/>
          <ac:cxnSpMkLst>
            <pc:docMk/>
            <pc:sldMk cId="2617508706" sldId="364"/>
            <ac:cxnSpMk id="125" creationId="{7BE4A74A-65C7-4539-A44C-4ECFDD553F32}"/>
          </ac:cxnSpMkLst>
        </pc:cxnChg>
        <pc:cxnChg chg="add mod">
          <ac:chgData name="김 경중" userId="e0982fc9908e6909" providerId="LiveId" clId="{39038A4D-3BFF-48B6-AAC9-FA2B529404B7}" dt="2022-04-27T04:10:23.673" v="997" actId="1076"/>
          <ac:cxnSpMkLst>
            <pc:docMk/>
            <pc:sldMk cId="2617508706" sldId="364"/>
            <ac:cxnSpMk id="126" creationId="{CB2DC36D-185C-4D00-9838-9C91096D9768}"/>
          </ac:cxnSpMkLst>
        </pc:cxnChg>
        <pc:cxnChg chg="add mod">
          <ac:chgData name="김 경중" userId="e0982fc9908e6909" providerId="LiveId" clId="{39038A4D-3BFF-48B6-AAC9-FA2B529404B7}" dt="2022-04-27T04:10:23.673" v="997" actId="1076"/>
          <ac:cxnSpMkLst>
            <pc:docMk/>
            <pc:sldMk cId="2617508706" sldId="364"/>
            <ac:cxnSpMk id="127" creationId="{D43034B2-AC14-433A-A96E-A29DE619C65A}"/>
          </ac:cxnSpMkLst>
        </pc:cxnChg>
        <pc:cxnChg chg="add mod">
          <ac:chgData name="김 경중" userId="e0982fc9908e6909" providerId="LiveId" clId="{39038A4D-3BFF-48B6-AAC9-FA2B529404B7}" dt="2022-04-27T04:10:23.673" v="997" actId="1076"/>
          <ac:cxnSpMkLst>
            <pc:docMk/>
            <pc:sldMk cId="2617508706" sldId="364"/>
            <ac:cxnSpMk id="128" creationId="{5C5C869F-B158-48FC-8D41-B2F284EEFDD8}"/>
          </ac:cxnSpMkLst>
        </pc:cxnChg>
        <pc:cxnChg chg="add mod">
          <ac:chgData name="김 경중" userId="e0982fc9908e6909" providerId="LiveId" clId="{39038A4D-3BFF-48B6-AAC9-FA2B529404B7}" dt="2022-04-27T04:10:44.868" v="1001" actId="692"/>
          <ac:cxnSpMkLst>
            <pc:docMk/>
            <pc:sldMk cId="2617508706" sldId="364"/>
            <ac:cxnSpMk id="129" creationId="{0D4A8A2F-86F8-4637-BA95-BA1DEB63B498}"/>
          </ac:cxnSpMkLst>
        </pc:cxnChg>
      </pc:sldChg>
      <pc:sldChg chg="addSp delSp modSp new mod">
        <pc:chgData name="김 경중" userId="e0982fc9908e6909" providerId="LiveId" clId="{39038A4D-3BFF-48B6-AAC9-FA2B529404B7}" dt="2022-04-27T07:07:49.318" v="1423" actId="1076"/>
        <pc:sldMkLst>
          <pc:docMk/>
          <pc:sldMk cId="3158333812" sldId="365"/>
        </pc:sldMkLst>
        <pc:spChg chg="mod">
          <ac:chgData name="김 경중" userId="e0982fc9908e6909" providerId="LiveId" clId="{39038A4D-3BFF-48B6-AAC9-FA2B529404B7}" dt="2022-04-27T06:50:03.624" v="1320"/>
          <ac:spMkLst>
            <pc:docMk/>
            <pc:sldMk cId="3158333812" sldId="365"/>
            <ac:spMk id="2" creationId="{0D40D447-A610-4A60-8FF7-43A218FDE161}"/>
          </ac:spMkLst>
        </pc:spChg>
        <pc:spChg chg="del mod">
          <ac:chgData name="김 경중" userId="e0982fc9908e6909" providerId="LiveId" clId="{39038A4D-3BFF-48B6-AAC9-FA2B529404B7}" dt="2022-04-27T06:53:02.006" v="1325" actId="3680"/>
          <ac:spMkLst>
            <pc:docMk/>
            <pc:sldMk cId="3158333812" sldId="365"/>
            <ac:spMk id="3" creationId="{64D7F2D2-F972-4FFF-9B92-94D5430635C4}"/>
          </ac:spMkLst>
        </pc:spChg>
        <pc:spChg chg="add del mod">
          <ac:chgData name="김 경중" userId="e0982fc9908e6909" providerId="LiveId" clId="{39038A4D-3BFF-48B6-AAC9-FA2B529404B7}" dt="2022-04-27T07:01:00.992" v="1412" actId="478"/>
          <ac:spMkLst>
            <pc:docMk/>
            <pc:sldMk cId="3158333812" sldId="365"/>
            <ac:spMk id="9" creationId="{5C45274B-8D35-41A5-94C8-719082B503B5}"/>
          </ac:spMkLst>
        </pc:spChg>
        <pc:graphicFrameChg chg="add del mod ord modGraphic">
          <ac:chgData name="김 경중" userId="e0982fc9908e6909" providerId="LiveId" clId="{39038A4D-3BFF-48B6-AAC9-FA2B529404B7}" dt="2022-04-27T07:00:27.732" v="1410" actId="478"/>
          <ac:graphicFrameMkLst>
            <pc:docMk/>
            <pc:sldMk cId="3158333812" sldId="365"/>
            <ac:graphicFrameMk id="4" creationId="{7A14E8A5-8BBA-4AA1-9841-A3DC5310B54E}"/>
          </ac:graphicFrameMkLst>
        </pc:graphicFrameChg>
        <pc:graphicFrameChg chg="add del mod">
          <ac:chgData name="김 경중" userId="e0982fc9908e6909" providerId="LiveId" clId="{39038A4D-3BFF-48B6-AAC9-FA2B529404B7}" dt="2022-04-27T06:56:24.447" v="1379" actId="478"/>
          <ac:graphicFrameMkLst>
            <pc:docMk/>
            <pc:sldMk cId="3158333812" sldId="365"/>
            <ac:graphicFrameMk id="6" creationId="{0030AADD-6D9A-402E-840B-13D3354FD60E}"/>
          </ac:graphicFrameMkLst>
        </pc:graphicFrameChg>
        <pc:graphicFrameChg chg="add mod modGraphic">
          <ac:chgData name="김 경중" userId="e0982fc9908e6909" providerId="LiveId" clId="{39038A4D-3BFF-48B6-AAC9-FA2B529404B7}" dt="2022-04-27T07:07:44.810" v="1421" actId="1076"/>
          <ac:graphicFrameMkLst>
            <pc:docMk/>
            <pc:sldMk cId="3158333812" sldId="365"/>
            <ac:graphicFrameMk id="7" creationId="{7C6F1DAD-F2CB-406F-BA8A-29B511ED37B4}"/>
          </ac:graphicFrameMkLst>
        </pc:graphicFrameChg>
        <pc:picChg chg="add mod">
          <ac:chgData name="김 경중" userId="e0982fc9908e6909" providerId="LiveId" clId="{39038A4D-3BFF-48B6-AAC9-FA2B529404B7}" dt="2022-04-27T07:07:49.318" v="1423" actId="1076"/>
          <ac:picMkLst>
            <pc:docMk/>
            <pc:sldMk cId="3158333812" sldId="365"/>
            <ac:picMk id="5" creationId="{4745D123-3D8E-438E-9E9F-FBE580705FAB}"/>
          </ac:picMkLst>
        </pc:picChg>
      </pc:sldChg>
      <pc:sldChg chg="modSp new mod">
        <pc:chgData name="김 경중" userId="e0982fc9908e6909" providerId="LiveId" clId="{39038A4D-3BFF-48B6-AAC9-FA2B529404B7}" dt="2022-04-27T07:53:39.593" v="1561"/>
        <pc:sldMkLst>
          <pc:docMk/>
          <pc:sldMk cId="754251338" sldId="366"/>
        </pc:sldMkLst>
        <pc:spChg chg="mod">
          <ac:chgData name="김 경중" userId="e0982fc9908e6909" providerId="LiveId" clId="{39038A4D-3BFF-48B6-AAC9-FA2B529404B7}" dt="2022-04-27T07:53:39.593" v="1561"/>
          <ac:spMkLst>
            <pc:docMk/>
            <pc:sldMk cId="754251338" sldId="366"/>
            <ac:spMk id="2" creationId="{0FB337B0-CDD3-4852-864A-F7A18BD5ED61}"/>
          </ac:spMkLst>
        </pc:spChg>
        <pc:spChg chg="mod">
          <ac:chgData name="김 경중" userId="e0982fc9908e6909" providerId="LiveId" clId="{39038A4D-3BFF-48B6-AAC9-FA2B529404B7}" dt="2022-04-27T07:51:32.138" v="1502" actId="20577"/>
          <ac:spMkLst>
            <pc:docMk/>
            <pc:sldMk cId="754251338" sldId="366"/>
            <ac:spMk id="3" creationId="{0C3AB01A-F116-4268-BD41-57CA48CB2C56}"/>
          </ac:spMkLst>
        </pc:spChg>
      </pc:sldChg>
      <pc:sldChg chg="modSp new mod ord">
        <pc:chgData name="김 경중" userId="e0982fc9908e6909" providerId="LiveId" clId="{39038A4D-3BFF-48B6-AAC9-FA2B529404B7}" dt="2022-04-27T08:00:18.635" v="1631" actId="20577"/>
        <pc:sldMkLst>
          <pc:docMk/>
          <pc:sldMk cId="2455319340" sldId="367"/>
        </pc:sldMkLst>
        <pc:spChg chg="mod">
          <ac:chgData name="김 경중" userId="e0982fc9908e6909" providerId="LiveId" clId="{39038A4D-3BFF-48B6-AAC9-FA2B529404B7}" dt="2022-04-27T07:53:22.733" v="1553" actId="20577"/>
          <ac:spMkLst>
            <pc:docMk/>
            <pc:sldMk cId="2455319340" sldId="367"/>
            <ac:spMk id="2" creationId="{318C9B07-D3A7-4313-AF47-D5E274076067}"/>
          </ac:spMkLst>
        </pc:spChg>
        <pc:spChg chg="mod">
          <ac:chgData name="김 경중" userId="e0982fc9908e6909" providerId="LiveId" clId="{39038A4D-3BFF-48B6-AAC9-FA2B529404B7}" dt="2022-04-27T08:00:18.635" v="1631" actId="20577"/>
          <ac:spMkLst>
            <pc:docMk/>
            <pc:sldMk cId="2455319340" sldId="367"/>
            <ac:spMk id="3" creationId="{E6C0EFAC-F7A5-413B-91E8-0D2AD4F91DB5}"/>
          </ac:spMkLst>
        </pc:spChg>
      </pc:sldChg>
      <pc:sldChg chg="modSp new mod ord">
        <pc:chgData name="김 경중" userId="e0982fc9908e6909" providerId="LiveId" clId="{39038A4D-3BFF-48B6-AAC9-FA2B529404B7}" dt="2022-04-27T07:59:02.081" v="1630" actId="12"/>
        <pc:sldMkLst>
          <pc:docMk/>
          <pc:sldMk cId="1546359818" sldId="368"/>
        </pc:sldMkLst>
        <pc:spChg chg="mod">
          <ac:chgData name="김 경중" userId="e0982fc9908e6909" providerId="LiveId" clId="{39038A4D-3BFF-48B6-AAC9-FA2B529404B7}" dt="2022-04-27T07:57:39.587" v="1607" actId="20577"/>
          <ac:spMkLst>
            <pc:docMk/>
            <pc:sldMk cId="1546359818" sldId="368"/>
            <ac:spMk id="2" creationId="{2965971A-9B42-4A72-955D-29601EC1F6ED}"/>
          </ac:spMkLst>
        </pc:spChg>
        <pc:spChg chg="mod">
          <ac:chgData name="김 경중" userId="e0982fc9908e6909" providerId="LiveId" clId="{39038A4D-3BFF-48B6-AAC9-FA2B529404B7}" dt="2022-04-27T07:59:02.081" v="1630" actId="12"/>
          <ac:spMkLst>
            <pc:docMk/>
            <pc:sldMk cId="1546359818" sldId="368"/>
            <ac:spMk id="3" creationId="{2EECA093-2B6E-41D1-B9B1-F52A0D2652AE}"/>
          </ac:spMkLst>
        </pc:spChg>
      </pc:sldChg>
      <pc:sldChg chg="modSp new mod">
        <pc:chgData name="김 경중" userId="e0982fc9908e6909" providerId="LiveId" clId="{39038A4D-3BFF-48B6-AAC9-FA2B529404B7}" dt="2022-04-27T08:10:40.145" v="1732" actId="20577"/>
        <pc:sldMkLst>
          <pc:docMk/>
          <pc:sldMk cId="161171417" sldId="369"/>
        </pc:sldMkLst>
        <pc:spChg chg="mod">
          <ac:chgData name="김 경중" userId="e0982fc9908e6909" providerId="LiveId" clId="{39038A4D-3BFF-48B6-AAC9-FA2B529404B7}" dt="2022-04-27T08:01:16.047" v="1662"/>
          <ac:spMkLst>
            <pc:docMk/>
            <pc:sldMk cId="161171417" sldId="369"/>
            <ac:spMk id="2" creationId="{4084AD7A-DDF2-4AB6-BDE7-51E9F8636B82}"/>
          </ac:spMkLst>
        </pc:spChg>
        <pc:spChg chg="mod">
          <ac:chgData name="김 경중" userId="e0982fc9908e6909" providerId="LiveId" clId="{39038A4D-3BFF-48B6-AAC9-FA2B529404B7}" dt="2022-04-27T08:10:40.145" v="1732" actId="20577"/>
          <ac:spMkLst>
            <pc:docMk/>
            <pc:sldMk cId="161171417" sldId="369"/>
            <ac:spMk id="3" creationId="{AA12E07D-2DF4-4131-AE04-AB2499DEED93}"/>
          </ac:spMkLst>
        </pc:spChg>
      </pc:sldChg>
      <pc:sldChg chg="addSp new mod">
        <pc:chgData name="김 경중" userId="e0982fc9908e6909" providerId="LiveId" clId="{39038A4D-3BFF-48B6-AAC9-FA2B529404B7}" dt="2022-04-27T08:12:33.973" v="1734" actId="22"/>
        <pc:sldMkLst>
          <pc:docMk/>
          <pc:sldMk cId="837413571" sldId="370"/>
        </pc:sldMkLst>
        <pc:picChg chg="add">
          <ac:chgData name="김 경중" userId="e0982fc9908e6909" providerId="LiveId" clId="{39038A4D-3BFF-48B6-AAC9-FA2B529404B7}" dt="2022-04-27T08:12:33.973" v="1734" actId="22"/>
          <ac:picMkLst>
            <pc:docMk/>
            <pc:sldMk cId="837413571" sldId="370"/>
            <ac:picMk id="3" creationId="{0ACC9905-2BA7-4C0A-AB01-49326CD05303}"/>
          </ac:picMkLst>
        </pc:picChg>
      </pc:sldChg>
      <pc:sldChg chg="addSp modSp new mod">
        <pc:chgData name="김 경중" userId="e0982fc9908e6909" providerId="LiveId" clId="{39038A4D-3BFF-48B6-AAC9-FA2B529404B7}" dt="2022-04-27T08:17:20.483" v="1995" actId="1076"/>
        <pc:sldMkLst>
          <pc:docMk/>
          <pc:sldMk cId="769147996" sldId="371"/>
        </pc:sldMkLst>
        <pc:spChg chg="mod">
          <ac:chgData name="김 경중" userId="e0982fc9908e6909" providerId="LiveId" clId="{39038A4D-3BFF-48B6-AAC9-FA2B529404B7}" dt="2022-04-27T08:13:09.304" v="1738"/>
          <ac:spMkLst>
            <pc:docMk/>
            <pc:sldMk cId="769147996" sldId="371"/>
            <ac:spMk id="2" creationId="{3AABC6A6-7C50-4702-B0D2-FF1A37EBDAA6}"/>
          </ac:spMkLst>
        </pc:spChg>
        <pc:spChg chg="mod">
          <ac:chgData name="김 경중" userId="e0982fc9908e6909" providerId="LiveId" clId="{39038A4D-3BFF-48B6-AAC9-FA2B529404B7}" dt="2022-04-27T08:17:02.319" v="1994" actId="20577"/>
          <ac:spMkLst>
            <pc:docMk/>
            <pc:sldMk cId="769147996" sldId="371"/>
            <ac:spMk id="3" creationId="{77F7D158-E06B-4125-BF83-8991BE337FA1}"/>
          </ac:spMkLst>
        </pc:spChg>
        <pc:picChg chg="add mod">
          <ac:chgData name="김 경중" userId="e0982fc9908e6909" providerId="LiveId" clId="{39038A4D-3BFF-48B6-AAC9-FA2B529404B7}" dt="2022-04-27T08:17:20.483" v="1995" actId="1076"/>
          <ac:picMkLst>
            <pc:docMk/>
            <pc:sldMk cId="769147996" sldId="371"/>
            <ac:picMk id="5" creationId="{9B82120C-75AA-46E1-8B59-4FD5E826BC13}"/>
          </ac:picMkLst>
        </pc:picChg>
      </pc:sldChg>
      <pc:sldChg chg="new del">
        <pc:chgData name="김 경중" userId="e0982fc9908e6909" providerId="LiveId" clId="{39038A4D-3BFF-48B6-AAC9-FA2B529404B7}" dt="2022-04-27T08:12:48.059" v="1736" actId="47"/>
        <pc:sldMkLst>
          <pc:docMk/>
          <pc:sldMk cId="2647446368" sldId="371"/>
        </pc:sldMkLst>
      </pc:sldChg>
      <pc:sldChg chg="addSp delSp modSp new mod">
        <pc:chgData name="김 경중" userId="e0982fc9908e6909" providerId="LiveId" clId="{39038A4D-3BFF-48B6-AAC9-FA2B529404B7}" dt="2022-04-27T08:36:55.297" v="2246"/>
        <pc:sldMkLst>
          <pc:docMk/>
          <pc:sldMk cId="1574047445" sldId="372"/>
        </pc:sldMkLst>
        <pc:spChg chg="mod">
          <ac:chgData name="김 경중" userId="e0982fc9908e6909" providerId="LiveId" clId="{39038A4D-3BFF-48B6-AAC9-FA2B529404B7}" dt="2022-04-27T08:29:00.414" v="2084"/>
          <ac:spMkLst>
            <pc:docMk/>
            <pc:sldMk cId="1574047445" sldId="372"/>
            <ac:spMk id="2" creationId="{E47A350A-98EE-473B-B874-1A1590FF0897}"/>
          </ac:spMkLst>
        </pc:spChg>
        <pc:spChg chg="del">
          <ac:chgData name="김 경중" userId="e0982fc9908e6909" providerId="LiveId" clId="{39038A4D-3BFF-48B6-AAC9-FA2B529404B7}" dt="2022-04-27T08:29:18.055" v="2085" actId="3680"/>
          <ac:spMkLst>
            <pc:docMk/>
            <pc:sldMk cId="1574047445" sldId="372"/>
            <ac:spMk id="3" creationId="{F7AB911E-7CCD-4830-9A1A-AC78DE339974}"/>
          </ac:spMkLst>
        </pc:spChg>
        <pc:spChg chg="add del mod">
          <ac:chgData name="김 경중" userId="e0982fc9908e6909" providerId="LiveId" clId="{39038A4D-3BFF-48B6-AAC9-FA2B529404B7}" dt="2022-04-27T08:30:50.840" v="2107" actId="478"/>
          <ac:spMkLst>
            <pc:docMk/>
            <pc:sldMk cId="1574047445" sldId="372"/>
            <ac:spMk id="7" creationId="{9883E09E-A24D-4949-969A-320FC8D79823}"/>
          </ac:spMkLst>
        </pc:spChg>
        <pc:spChg chg="add mod">
          <ac:chgData name="김 경중" userId="e0982fc9908e6909" providerId="LiveId" clId="{39038A4D-3BFF-48B6-AAC9-FA2B529404B7}" dt="2022-04-27T08:36:18.477" v="2189" actId="1076"/>
          <ac:spMkLst>
            <pc:docMk/>
            <pc:sldMk cId="1574047445" sldId="372"/>
            <ac:spMk id="10" creationId="{5E728E26-E242-4125-AEF5-F30F360274F2}"/>
          </ac:spMkLst>
        </pc:spChg>
        <pc:spChg chg="add mod">
          <ac:chgData name="김 경중" userId="e0982fc9908e6909" providerId="LiveId" clId="{39038A4D-3BFF-48B6-AAC9-FA2B529404B7}" dt="2022-04-27T08:36:41.559" v="2229"/>
          <ac:spMkLst>
            <pc:docMk/>
            <pc:sldMk cId="1574047445" sldId="372"/>
            <ac:spMk id="11" creationId="{288809FC-13D1-4C7C-8AF2-71A9344AF92B}"/>
          </ac:spMkLst>
        </pc:spChg>
        <pc:spChg chg="add mod">
          <ac:chgData name="김 경중" userId="e0982fc9908e6909" providerId="LiveId" clId="{39038A4D-3BFF-48B6-AAC9-FA2B529404B7}" dt="2022-04-27T08:36:55.297" v="2246"/>
          <ac:spMkLst>
            <pc:docMk/>
            <pc:sldMk cId="1574047445" sldId="372"/>
            <ac:spMk id="12" creationId="{63281798-ADD9-42E2-848D-EBAA4809E828}"/>
          </ac:spMkLst>
        </pc:spChg>
        <pc:graphicFrameChg chg="add del mod ord modGraphic">
          <ac:chgData name="김 경중" userId="e0982fc9908e6909" providerId="LiveId" clId="{39038A4D-3BFF-48B6-AAC9-FA2B529404B7}" dt="2022-04-27T08:30:38.061" v="2106" actId="478"/>
          <ac:graphicFrameMkLst>
            <pc:docMk/>
            <pc:sldMk cId="1574047445" sldId="372"/>
            <ac:graphicFrameMk id="4" creationId="{AB452EB4-B8AF-4438-BC84-91F96F6776B4}"/>
          </ac:graphicFrameMkLst>
        </pc:graphicFrameChg>
        <pc:graphicFrameChg chg="add mod modGraphic">
          <ac:chgData name="김 경중" userId="e0982fc9908e6909" providerId="LiveId" clId="{39038A4D-3BFF-48B6-AAC9-FA2B529404B7}" dt="2022-04-27T08:33:57.446" v="2169" actId="1076"/>
          <ac:graphicFrameMkLst>
            <pc:docMk/>
            <pc:sldMk cId="1574047445" sldId="372"/>
            <ac:graphicFrameMk id="5" creationId="{E3025BEB-1E5E-4C28-B6FA-8BD50F3A1EE1}"/>
          </ac:graphicFrameMkLst>
        </pc:graphicFrameChg>
        <pc:graphicFrameChg chg="add mod modGraphic">
          <ac:chgData name="김 경중" userId="e0982fc9908e6909" providerId="LiveId" clId="{39038A4D-3BFF-48B6-AAC9-FA2B529404B7}" dt="2022-04-27T08:34:01.904" v="2170" actId="1076"/>
          <ac:graphicFrameMkLst>
            <pc:docMk/>
            <pc:sldMk cId="1574047445" sldId="372"/>
            <ac:graphicFrameMk id="8" creationId="{C07AB2D1-C29D-4C1A-B079-EDD167D208F3}"/>
          </ac:graphicFrameMkLst>
        </pc:graphicFrameChg>
        <pc:graphicFrameChg chg="add mod modGraphic">
          <ac:chgData name="김 경중" userId="e0982fc9908e6909" providerId="LiveId" clId="{39038A4D-3BFF-48B6-AAC9-FA2B529404B7}" dt="2022-04-27T08:35:12.641" v="2184" actId="20577"/>
          <ac:graphicFrameMkLst>
            <pc:docMk/>
            <pc:sldMk cId="1574047445" sldId="372"/>
            <ac:graphicFrameMk id="9" creationId="{57214FCC-5535-424C-8C56-519BA3556A51}"/>
          </ac:graphicFrameMkLst>
        </pc:graphicFrameChg>
      </pc:sldChg>
      <pc:sldChg chg="modSp new del mod">
        <pc:chgData name="김 경중" userId="e0982fc9908e6909" providerId="LiveId" clId="{39038A4D-3BFF-48B6-AAC9-FA2B529404B7}" dt="2022-04-27T08:28:18.782" v="2063" actId="47"/>
        <pc:sldMkLst>
          <pc:docMk/>
          <pc:sldMk cId="3968849598" sldId="372"/>
        </pc:sldMkLst>
        <pc:spChg chg="mod">
          <ac:chgData name="김 경중" userId="e0982fc9908e6909" providerId="LiveId" clId="{39038A4D-3BFF-48B6-AAC9-FA2B529404B7}" dt="2022-04-27T08:20:27.812" v="2016"/>
          <ac:spMkLst>
            <pc:docMk/>
            <pc:sldMk cId="3968849598" sldId="372"/>
            <ac:spMk id="2" creationId="{EAB2FC0D-5DBA-423A-8513-890AE49EAB5F}"/>
          </ac:spMkLst>
        </pc:spChg>
        <pc:spChg chg="mod">
          <ac:chgData name="김 경중" userId="e0982fc9908e6909" providerId="LiveId" clId="{39038A4D-3BFF-48B6-AAC9-FA2B529404B7}" dt="2022-04-27T08:21:20.872" v="2046" actId="6549"/>
          <ac:spMkLst>
            <pc:docMk/>
            <pc:sldMk cId="3968849598" sldId="372"/>
            <ac:spMk id="3" creationId="{5E7A78EB-F5D1-4134-90B7-2FF6B61708F6}"/>
          </ac:spMkLst>
        </pc:spChg>
      </pc:sldChg>
      <pc:sldChg chg="modSp new mod">
        <pc:chgData name="김 경중" userId="e0982fc9908e6909" providerId="LiveId" clId="{39038A4D-3BFF-48B6-AAC9-FA2B529404B7}" dt="2022-04-27T12:07:01.646" v="2828" actId="20577"/>
        <pc:sldMkLst>
          <pc:docMk/>
          <pc:sldMk cId="1678622277" sldId="373"/>
        </pc:sldMkLst>
        <pc:spChg chg="mod">
          <ac:chgData name="김 경중" userId="e0982fc9908e6909" providerId="LiveId" clId="{39038A4D-3BFF-48B6-AAC9-FA2B529404B7}" dt="2022-04-27T11:53:19.493" v="2302"/>
          <ac:spMkLst>
            <pc:docMk/>
            <pc:sldMk cId="1678622277" sldId="373"/>
            <ac:spMk id="2" creationId="{AA464E0C-97F4-4F98-AD3B-1580314688FD}"/>
          </ac:spMkLst>
        </pc:spChg>
        <pc:spChg chg="mod">
          <ac:chgData name="김 경중" userId="e0982fc9908e6909" providerId="LiveId" clId="{39038A4D-3BFF-48B6-AAC9-FA2B529404B7}" dt="2022-04-27T12:07:01.646" v="2828" actId="20577"/>
          <ac:spMkLst>
            <pc:docMk/>
            <pc:sldMk cId="1678622277" sldId="373"/>
            <ac:spMk id="3" creationId="{8F7F2065-CC77-4528-AA93-35DC18741147}"/>
          </ac:spMkLst>
        </pc:spChg>
      </pc:sldChg>
      <pc:sldChg chg="modSp new mod">
        <pc:chgData name="김 경중" userId="e0982fc9908e6909" providerId="LiveId" clId="{39038A4D-3BFF-48B6-AAC9-FA2B529404B7}" dt="2022-04-27T12:14:18.060" v="3048"/>
        <pc:sldMkLst>
          <pc:docMk/>
          <pc:sldMk cId="2333136321" sldId="374"/>
        </pc:sldMkLst>
        <pc:spChg chg="mod">
          <ac:chgData name="김 경중" userId="e0982fc9908e6909" providerId="LiveId" clId="{39038A4D-3BFF-48B6-AAC9-FA2B529404B7}" dt="2022-04-27T12:05:02.623" v="2760" actId="20577"/>
          <ac:spMkLst>
            <pc:docMk/>
            <pc:sldMk cId="2333136321" sldId="374"/>
            <ac:spMk id="2" creationId="{C2AD338A-2BB9-4A8C-B4E6-CA70F7A73477}"/>
          </ac:spMkLst>
        </pc:spChg>
        <pc:spChg chg="mod">
          <ac:chgData name="김 경중" userId="e0982fc9908e6909" providerId="LiveId" clId="{39038A4D-3BFF-48B6-AAC9-FA2B529404B7}" dt="2022-04-27T12:14:18.060" v="3048"/>
          <ac:spMkLst>
            <pc:docMk/>
            <pc:sldMk cId="2333136321" sldId="374"/>
            <ac:spMk id="3" creationId="{C68EB491-53D6-40EA-AD67-3AB7A7949544}"/>
          </ac:spMkLst>
        </pc:spChg>
      </pc:sldChg>
      <pc:sldMasterChg chg="modSldLayout">
        <pc:chgData name="김 경중" userId="e0982fc9908e6909" providerId="LiveId" clId="{39038A4D-3BFF-48B6-AAC9-FA2B529404B7}" dt="2022-04-22T09:50:58.669" v="10" actId="14100"/>
        <pc:sldMasterMkLst>
          <pc:docMk/>
          <pc:sldMasterMk cId="260310278" sldId="2147483786"/>
        </pc:sldMasterMkLst>
        <pc:sldLayoutChg chg="addSp modSp mod">
          <pc:chgData name="김 경중" userId="e0982fc9908e6909" providerId="LiveId" clId="{39038A4D-3BFF-48B6-AAC9-FA2B529404B7}" dt="2022-04-22T09:50:58.669" v="10" actId="14100"/>
          <pc:sldLayoutMkLst>
            <pc:docMk/>
            <pc:sldMasterMk cId="260310278" sldId="2147483786"/>
            <pc:sldLayoutMk cId="2941755491" sldId="2147483787"/>
          </pc:sldLayoutMkLst>
          <pc:spChg chg="add mod">
            <ac:chgData name="김 경중" userId="e0982fc9908e6909" providerId="LiveId" clId="{39038A4D-3BFF-48B6-AAC9-FA2B529404B7}" dt="2022-04-22T09:50:58.669" v="10" actId="14100"/>
            <ac:spMkLst>
              <pc:docMk/>
              <pc:sldMasterMk cId="260310278" sldId="2147483786"/>
              <pc:sldLayoutMk cId="2941755491" sldId="2147483787"/>
              <ac:spMk id="7" creationId="{6BA8E6B0-7774-443A-B22D-EA5FA7D3754E}"/>
            </ac:spMkLst>
          </pc:spChg>
        </pc:sldLayoutChg>
      </pc:sldMasterChg>
      <pc:sldMasterChg chg="modSldLayout">
        <pc:chgData name="김 경중" userId="e0982fc9908e6909" providerId="LiveId" clId="{39038A4D-3BFF-48B6-AAC9-FA2B529404B7}" dt="2022-04-22T09:50:17.011" v="0"/>
        <pc:sldMasterMkLst>
          <pc:docMk/>
          <pc:sldMasterMk cId="844704317" sldId="2147483798"/>
        </pc:sldMasterMkLst>
        <pc:sldLayoutChg chg="addSp">
          <pc:chgData name="김 경중" userId="e0982fc9908e6909" providerId="LiveId" clId="{39038A4D-3BFF-48B6-AAC9-FA2B529404B7}" dt="2022-04-22T09:50:17.011" v="0"/>
          <pc:sldLayoutMkLst>
            <pc:docMk/>
            <pc:sldMasterMk cId="844704317" sldId="2147483798"/>
            <pc:sldLayoutMk cId="2648274368" sldId="2147483800"/>
          </pc:sldLayoutMkLst>
          <pc:spChg chg="add">
            <ac:chgData name="김 경중" userId="e0982fc9908e6909" providerId="LiveId" clId="{39038A4D-3BFF-48B6-AAC9-FA2B529404B7}" dt="2022-04-22T09:50:17.011" v="0"/>
            <ac:spMkLst>
              <pc:docMk/>
              <pc:sldMasterMk cId="844704317" sldId="2147483798"/>
              <pc:sldLayoutMk cId="2648274368" sldId="2147483800"/>
              <ac:spMk id="7" creationId="{0F7B4BDB-FBDB-4927-A73B-70798A448591}"/>
            </ac:spMkLst>
          </pc:spChg>
        </pc:sldLayoutChg>
      </pc:sldMasterChg>
    </pc:docChg>
  </pc:docChgLst>
  <pc:docChgLst>
    <pc:chgData name="김 경중" userId="e0982fc9908e6909" providerId="LiveId" clId="{0B34E244-F17D-4AB6-ABD7-9A562D20FC80}"/>
    <pc:docChg chg="undo custSel addSld modSld">
      <pc:chgData name="김 경중" userId="e0982fc9908e6909" providerId="LiveId" clId="{0B34E244-F17D-4AB6-ABD7-9A562D20FC80}" dt="2022-04-07T09:12:10.113" v="702" actId="6549"/>
      <pc:docMkLst>
        <pc:docMk/>
      </pc:docMkLst>
      <pc:sldChg chg="modSp mod">
        <pc:chgData name="김 경중" userId="e0982fc9908e6909" providerId="LiveId" clId="{0B34E244-F17D-4AB6-ABD7-9A562D20FC80}" dt="2022-04-04T06:34:00.952" v="594"/>
        <pc:sldMkLst>
          <pc:docMk/>
          <pc:sldMk cId="1114092145" sldId="352"/>
        </pc:sldMkLst>
        <pc:spChg chg="mod">
          <ac:chgData name="김 경중" userId="e0982fc9908e6909" providerId="LiveId" clId="{0B34E244-F17D-4AB6-ABD7-9A562D20FC80}" dt="2022-04-04T06:34:00.952" v="594"/>
          <ac:spMkLst>
            <pc:docMk/>
            <pc:sldMk cId="1114092145" sldId="352"/>
            <ac:spMk id="3" creationId="{B8C9B9A4-FD13-44AE-857D-86BD4AAC0165}"/>
          </ac:spMkLst>
        </pc:spChg>
      </pc:sldChg>
      <pc:sldChg chg="modSp mod">
        <pc:chgData name="김 경중" userId="e0982fc9908e6909" providerId="LiveId" clId="{0B34E244-F17D-4AB6-ABD7-9A562D20FC80}" dt="2022-04-07T09:11:15.047" v="690" actId="27636"/>
        <pc:sldMkLst>
          <pc:docMk/>
          <pc:sldMk cId="1864292024" sldId="354"/>
        </pc:sldMkLst>
        <pc:spChg chg="mod">
          <ac:chgData name="김 경중" userId="e0982fc9908e6909" providerId="LiveId" clId="{0B34E244-F17D-4AB6-ABD7-9A562D20FC80}" dt="2022-04-07T09:11:15.047" v="690" actId="27636"/>
          <ac:spMkLst>
            <pc:docMk/>
            <pc:sldMk cId="1864292024" sldId="354"/>
            <ac:spMk id="3" creationId="{B6514631-2D86-4FAE-95EF-89A0ED88DB2F}"/>
          </ac:spMkLst>
        </pc:spChg>
      </pc:sldChg>
      <pc:sldChg chg="addSp delSp modSp mod">
        <pc:chgData name="김 경중" userId="e0982fc9908e6909" providerId="LiveId" clId="{0B34E244-F17D-4AB6-ABD7-9A562D20FC80}" dt="2022-04-07T09:12:10.113" v="702" actId="6549"/>
        <pc:sldMkLst>
          <pc:docMk/>
          <pc:sldMk cId="311960408" sldId="356"/>
        </pc:sldMkLst>
        <pc:spChg chg="mod">
          <ac:chgData name="김 경중" userId="e0982fc9908e6909" providerId="LiveId" clId="{0B34E244-F17D-4AB6-ABD7-9A562D20FC80}" dt="2022-04-03T08:27:43.412" v="370"/>
          <ac:spMkLst>
            <pc:docMk/>
            <pc:sldMk cId="311960408" sldId="356"/>
            <ac:spMk id="2" creationId="{2451C724-DE22-44A9-827D-1DD64C59F7BE}"/>
          </ac:spMkLst>
        </pc:spChg>
        <pc:spChg chg="mod">
          <ac:chgData name="김 경중" userId="e0982fc9908e6909" providerId="LiveId" clId="{0B34E244-F17D-4AB6-ABD7-9A562D20FC80}" dt="2022-04-07T09:12:10.113" v="702" actId="6549"/>
          <ac:spMkLst>
            <pc:docMk/>
            <pc:sldMk cId="311960408" sldId="356"/>
            <ac:spMk id="3" creationId="{74ACA1FB-23B9-47A6-9891-BEE4FBC8CCF1}"/>
          </ac:spMkLst>
        </pc:spChg>
        <pc:spChg chg="mod">
          <ac:chgData name="김 경중" userId="e0982fc9908e6909" providerId="LiveId" clId="{0B34E244-F17D-4AB6-ABD7-9A562D20FC80}" dt="2022-04-03T08:28:13.935" v="376" actId="1076"/>
          <ac:spMkLst>
            <pc:docMk/>
            <pc:sldMk cId="311960408" sldId="356"/>
            <ac:spMk id="4" creationId="{7D3F8693-100B-4C9D-B761-282DCA6692C0}"/>
          </ac:spMkLst>
        </pc:spChg>
        <pc:spChg chg="mod">
          <ac:chgData name="김 경중" userId="e0982fc9908e6909" providerId="LiveId" clId="{0B34E244-F17D-4AB6-ABD7-9A562D20FC80}" dt="2022-04-03T08:28:13.935" v="376" actId="1076"/>
          <ac:spMkLst>
            <pc:docMk/>
            <pc:sldMk cId="311960408" sldId="356"/>
            <ac:spMk id="5" creationId="{3FB78CDF-020B-436B-8904-F12905C7FCB3}"/>
          </ac:spMkLst>
        </pc:spChg>
        <pc:spChg chg="mod">
          <ac:chgData name="김 경중" userId="e0982fc9908e6909" providerId="LiveId" clId="{0B34E244-F17D-4AB6-ABD7-9A562D20FC80}" dt="2022-04-03T08:28:13.935" v="376" actId="1076"/>
          <ac:spMkLst>
            <pc:docMk/>
            <pc:sldMk cId="311960408" sldId="356"/>
            <ac:spMk id="6" creationId="{C6CE8F1E-2299-4A55-99D1-EF576165BCA3}"/>
          </ac:spMkLst>
        </pc:spChg>
        <pc:spChg chg="mod">
          <ac:chgData name="김 경중" userId="e0982fc9908e6909" providerId="LiveId" clId="{0B34E244-F17D-4AB6-ABD7-9A562D20FC80}" dt="2022-04-03T08:28:13.935" v="376" actId="1076"/>
          <ac:spMkLst>
            <pc:docMk/>
            <pc:sldMk cId="311960408" sldId="356"/>
            <ac:spMk id="7" creationId="{4955CAB9-B9A2-44A9-9FCE-C3F27AD29896}"/>
          </ac:spMkLst>
        </pc:spChg>
        <pc:spChg chg="mod">
          <ac:chgData name="김 경중" userId="e0982fc9908e6909" providerId="LiveId" clId="{0B34E244-F17D-4AB6-ABD7-9A562D20FC80}" dt="2022-04-03T08:28:13.935" v="376" actId="1076"/>
          <ac:spMkLst>
            <pc:docMk/>
            <pc:sldMk cId="311960408" sldId="356"/>
            <ac:spMk id="8" creationId="{C601752D-FE18-4CBD-8812-E983AD766316}"/>
          </ac:spMkLst>
        </pc:spChg>
        <pc:spChg chg="mod">
          <ac:chgData name="김 경중" userId="e0982fc9908e6909" providerId="LiveId" clId="{0B34E244-F17D-4AB6-ABD7-9A562D20FC80}" dt="2022-04-03T08:28:13.935" v="376" actId="1076"/>
          <ac:spMkLst>
            <pc:docMk/>
            <pc:sldMk cId="311960408" sldId="356"/>
            <ac:spMk id="9" creationId="{3846C911-D348-49EC-A183-DD97EF3CA85B}"/>
          </ac:spMkLst>
        </pc:spChg>
        <pc:spChg chg="mod">
          <ac:chgData name="김 경중" userId="e0982fc9908e6909" providerId="LiveId" clId="{0B34E244-F17D-4AB6-ABD7-9A562D20FC80}" dt="2022-04-03T09:09:41.350" v="479" actId="20577"/>
          <ac:spMkLst>
            <pc:docMk/>
            <pc:sldMk cId="311960408" sldId="356"/>
            <ac:spMk id="10" creationId="{6E91D2ED-56C1-4FAF-A8AC-FBB473DBC431}"/>
          </ac:spMkLst>
        </pc:spChg>
        <pc:spChg chg="mod">
          <ac:chgData name="김 경중" userId="e0982fc9908e6909" providerId="LiveId" clId="{0B34E244-F17D-4AB6-ABD7-9A562D20FC80}" dt="2022-04-03T09:09:38.764" v="478" actId="20577"/>
          <ac:spMkLst>
            <pc:docMk/>
            <pc:sldMk cId="311960408" sldId="356"/>
            <ac:spMk id="11" creationId="{A91E3669-DB7A-4BF5-995B-217F97050AFC}"/>
          </ac:spMkLst>
        </pc:spChg>
        <pc:spChg chg="add del mod">
          <ac:chgData name="김 경중" userId="e0982fc9908e6909" providerId="LiveId" clId="{0B34E244-F17D-4AB6-ABD7-9A562D20FC80}" dt="2022-04-03T09:11:46.062" v="526" actId="20577"/>
          <ac:spMkLst>
            <pc:docMk/>
            <pc:sldMk cId="311960408" sldId="356"/>
            <ac:spMk id="12" creationId="{7B68BFDE-6602-4BD5-B2E0-7A407E185399}"/>
          </ac:spMkLst>
        </pc:spChg>
        <pc:spChg chg="add mod">
          <ac:chgData name="김 경중" userId="e0982fc9908e6909" providerId="LiveId" clId="{0B34E244-F17D-4AB6-ABD7-9A562D20FC80}" dt="2022-04-04T06:52:11.751" v="651" actId="14100"/>
          <ac:spMkLst>
            <pc:docMk/>
            <pc:sldMk cId="311960408" sldId="356"/>
            <ac:spMk id="13" creationId="{04AB8366-4731-46CA-AD3B-8A4F0E65CFCE}"/>
          </ac:spMkLst>
        </pc:spChg>
        <pc:spChg chg="add del mod">
          <ac:chgData name="김 경중" userId="e0982fc9908e6909" providerId="LiveId" clId="{0B34E244-F17D-4AB6-ABD7-9A562D20FC80}" dt="2022-04-04T06:51:24.666" v="621"/>
          <ac:spMkLst>
            <pc:docMk/>
            <pc:sldMk cId="311960408" sldId="356"/>
            <ac:spMk id="14" creationId="{B8DF760A-2734-4749-B671-80C179EEF2D9}"/>
          </ac:spMkLst>
        </pc:spChg>
        <pc:spChg chg="add mod">
          <ac:chgData name="김 경중" userId="e0982fc9908e6909" providerId="LiveId" clId="{0B34E244-F17D-4AB6-ABD7-9A562D20FC80}" dt="2022-04-04T06:52:01.835" v="647" actId="1076"/>
          <ac:spMkLst>
            <pc:docMk/>
            <pc:sldMk cId="311960408" sldId="356"/>
            <ac:spMk id="15" creationId="{9DCB381F-8591-4A8B-8799-CF876F264629}"/>
          </ac:spMkLst>
        </pc:spChg>
      </pc:sldChg>
      <pc:sldChg chg="addSp delSp modSp mod">
        <pc:chgData name="김 경중" userId="e0982fc9908e6909" providerId="LiveId" clId="{0B34E244-F17D-4AB6-ABD7-9A562D20FC80}" dt="2022-04-03T08:40:59.195" v="466" actId="20577"/>
        <pc:sldMkLst>
          <pc:docMk/>
          <pc:sldMk cId="2047025517" sldId="357"/>
        </pc:sldMkLst>
        <pc:spChg chg="mod">
          <ac:chgData name="김 경중" userId="e0982fc9908e6909" providerId="LiveId" clId="{0B34E244-F17D-4AB6-ABD7-9A562D20FC80}" dt="2022-04-03T08:40:59.195" v="466" actId="20577"/>
          <ac:spMkLst>
            <pc:docMk/>
            <pc:sldMk cId="2047025517" sldId="357"/>
            <ac:spMk id="2" creationId="{C3087CC8-E32D-4AF6-B7C7-F1678A80C250}"/>
          </ac:spMkLst>
        </pc:spChg>
        <pc:spChg chg="add del mod">
          <ac:chgData name="김 경중" userId="e0982fc9908e6909" providerId="LiveId" clId="{0B34E244-F17D-4AB6-ABD7-9A562D20FC80}" dt="2022-04-03T08:25:13.806" v="191" actId="478"/>
          <ac:spMkLst>
            <pc:docMk/>
            <pc:sldMk cId="2047025517" sldId="357"/>
            <ac:spMk id="3" creationId="{B70E9CF8-8F14-4257-B644-FA518D034B93}"/>
          </ac:spMkLst>
        </pc:spChg>
        <pc:spChg chg="add mod">
          <ac:chgData name="김 경중" userId="e0982fc9908e6909" providerId="LiveId" clId="{0B34E244-F17D-4AB6-ABD7-9A562D20FC80}" dt="2022-04-03T08:26:38.924" v="351" actId="20577"/>
          <ac:spMkLst>
            <pc:docMk/>
            <pc:sldMk cId="2047025517" sldId="357"/>
            <ac:spMk id="5" creationId="{8AFE8936-AF4B-43D5-9FCB-FDF45E3D9E28}"/>
          </ac:spMkLst>
        </pc:spChg>
      </pc:sldChg>
      <pc:sldChg chg="modSp mod">
        <pc:chgData name="김 경중" userId="e0982fc9908e6909" providerId="LiveId" clId="{0B34E244-F17D-4AB6-ABD7-9A562D20FC80}" dt="2022-04-06T10:48:17.893" v="687" actId="20577"/>
        <pc:sldMkLst>
          <pc:docMk/>
          <pc:sldMk cId="2145369142" sldId="358"/>
        </pc:sldMkLst>
        <pc:spChg chg="mod">
          <ac:chgData name="김 경중" userId="e0982fc9908e6909" providerId="LiveId" clId="{0B34E244-F17D-4AB6-ABD7-9A562D20FC80}" dt="2022-04-03T08:40:57.824" v="465" actId="20577"/>
          <ac:spMkLst>
            <pc:docMk/>
            <pc:sldMk cId="2145369142" sldId="358"/>
            <ac:spMk id="2" creationId="{7BA3B959-F527-4088-B3DC-71F6D60D8C00}"/>
          </ac:spMkLst>
        </pc:spChg>
        <pc:spChg chg="mod">
          <ac:chgData name="김 경중" userId="e0982fc9908e6909" providerId="LiveId" clId="{0B34E244-F17D-4AB6-ABD7-9A562D20FC80}" dt="2022-04-06T10:48:17.893" v="687" actId="20577"/>
          <ac:spMkLst>
            <pc:docMk/>
            <pc:sldMk cId="2145369142" sldId="358"/>
            <ac:spMk id="5" creationId="{C2BD9347-C067-47F0-867B-4DAF9A3659AB}"/>
          </ac:spMkLst>
        </pc:spChg>
      </pc:sldChg>
      <pc:sldChg chg="modSp mod">
        <pc:chgData name="김 경중" userId="e0982fc9908e6909" providerId="LiveId" clId="{0B34E244-F17D-4AB6-ABD7-9A562D20FC80}" dt="2022-04-06T10:47:34.406" v="667" actId="20577"/>
        <pc:sldMkLst>
          <pc:docMk/>
          <pc:sldMk cId="4008432705" sldId="359"/>
        </pc:sldMkLst>
        <pc:spChg chg="mod">
          <ac:chgData name="김 경중" userId="e0982fc9908e6909" providerId="LiveId" clId="{0B34E244-F17D-4AB6-ABD7-9A562D20FC80}" dt="2022-04-03T08:40:44.933" v="460"/>
          <ac:spMkLst>
            <pc:docMk/>
            <pc:sldMk cId="4008432705" sldId="359"/>
            <ac:spMk id="2" creationId="{17B98D26-043D-4963-9489-E24B9F32AC4F}"/>
          </ac:spMkLst>
        </pc:spChg>
        <pc:spChg chg="mod">
          <ac:chgData name="김 경중" userId="e0982fc9908e6909" providerId="LiveId" clId="{0B34E244-F17D-4AB6-ABD7-9A562D20FC80}" dt="2022-04-06T10:47:34.406" v="667" actId="20577"/>
          <ac:spMkLst>
            <pc:docMk/>
            <pc:sldMk cId="4008432705" sldId="359"/>
            <ac:spMk id="6" creationId="{4191A9E1-1695-4571-B65C-82AF9F1F622E}"/>
          </ac:spMkLst>
        </pc:spChg>
      </pc:sldChg>
      <pc:sldChg chg="addSp modSp mod">
        <pc:chgData name="김 경중" userId="e0982fc9908e6909" providerId="LiveId" clId="{0B34E244-F17D-4AB6-ABD7-9A562D20FC80}" dt="2022-04-03T08:10:17.935" v="67" actId="1076"/>
        <pc:sldMkLst>
          <pc:docMk/>
          <pc:sldMk cId="3007284972" sldId="360"/>
        </pc:sldMkLst>
        <pc:picChg chg="add mod">
          <ac:chgData name="김 경중" userId="e0982fc9908e6909" providerId="LiveId" clId="{0B34E244-F17D-4AB6-ABD7-9A562D20FC80}" dt="2022-04-03T08:09:45.264" v="63" actId="1076"/>
          <ac:picMkLst>
            <pc:docMk/>
            <pc:sldMk cId="3007284972" sldId="360"/>
            <ac:picMk id="5" creationId="{E71A3CFC-C892-45F6-9217-2F59660C9DAA}"/>
          </ac:picMkLst>
        </pc:picChg>
        <pc:picChg chg="add mod">
          <ac:chgData name="김 경중" userId="e0982fc9908e6909" providerId="LiveId" clId="{0B34E244-F17D-4AB6-ABD7-9A562D20FC80}" dt="2022-04-03T08:09:55.576" v="65" actId="1076"/>
          <ac:picMkLst>
            <pc:docMk/>
            <pc:sldMk cId="3007284972" sldId="360"/>
            <ac:picMk id="7" creationId="{DC974A00-05D7-4055-9EB8-15EE6D896B43}"/>
          </ac:picMkLst>
        </pc:picChg>
        <pc:picChg chg="add mod">
          <ac:chgData name="김 경중" userId="e0982fc9908e6909" providerId="LiveId" clId="{0B34E244-F17D-4AB6-ABD7-9A562D20FC80}" dt="2022-04-03T08:10:17.935" v="67" actId="1076"/>
          <ac:picMkLst>
            <pc:docMk/>
            <pc:sldMk cId="3007284972" sldId="360"/>
            <ac:picMk id="9" creationId="{848DF24D-BBC2-4DD2-A30E-EAFCEDC7AC6C}"/>
          </ac:picMkLst>
        </pc:picChg>
      </pc:sldChg>
      <pc:sldChg chg="modSp mod">
        <pc:chgData name="김 경중" userId="e0982fc9908e6909" providerId="LiveId" clId="{0B34E244-F17D-4AB6-ABD7-9A562D20FC80}" dt="2022-04-03T08:36:50.969" v="413" actId="20577"/>
        <pc:sldMkLst>
          <pc:docMk/>
          <pc:sldMk cId="447358870" sldId="361"/>
        </pc:sldMkLst>
        <pc:spChg chg="mod">
          <ac:chgData name="김 경중" userId="e0982fc9908e6909" providerId="LiveId" clId="{0B34E244-F17D-4AB6-ABD7-9A562D20FC80}" dt="2022-04-03T08:36:50.969" v="413" actId="20577"/>
          <ac:spMkLst>
            <pc:docMk/>
            <pc:sldMk cId="447358870" sldId="361"/>
            <ac:spMk id="3" creationId="{45136B96-1B02-440D-A364-592AF7435DDF}"/>
          </ac:spMkLst>
        </pc:spChg>
        <pc:spChg chg="mod">
          <ac:chgData name="김 경중" userId="e0982fc9908e6909" providerId="LiveId" clId="{0B34E244-F17D-4AB6-ABD7-9A562D20FC80}" dt="2022-04-03T08:30:45.004" v="379" actId="14100"/>
          <ac:spMkLst>
            <pc:docMk/>
            <pc:sldMk cId="447358870" sldId="361"/>
            <ac:spMk id="5" creationId="{DDF688C1-2C00-4633-BB42-B3D8D926F212}"/>
          </ac:spMkLst>
        </pc:spChg>
      </pc:sldChg>
      <pc:sldChg chg="modSp new mod">
        <pc:chgData name="김 경중" userId="e0982fc9908e6909" providerId="LiveId" clId="{0B34E244-F17D-4AB6-ABD7-9A562D20FC80}" dt="2022-04-03T08:01:30.961" v="61" actId="20577"/>
        <pc:sldMkLst>
          <pc:docMk/>
          <pc:sldMk cId="3834738005" sldId="362"/>
        </pc:sldMkLst>
        <pc:spChg chg="mod">
          <ac:chgData name="김 경중" userId="e0982fc9908e6909" providerId="LiveId" clId="{0B34E244-F17D-4AB6-ABD7-9A562D20FC80}" dt="2022-04-03T07:58:41.256" v="15"/>
          <ac:spMkLst>
            <pc:docMk/>
            <pc:sldMk cId="3834738005" sldId="362"/>
            <ac:spMk id="2" creationId="{BB9CEDEB-0388-4CA1-8072-101AFDE5C463}"/>
          </ac:spMkLst>
        </pc:spChg>
        <pc:spChg chg="mod">
          <ac:chgData name="김 경중" userId="e0982fc9908e6909" providerId="LiveId" clId="{0B34E244-F17D-4AB6-ABD7-9A562D20FC80}" dt="2022-04-03T08:01:30.961" v="61" actId="20577"/>
          <ac:spMkLst>
            <pc:docMk/>
            <pc:sldMk cId="3834738005" sldId="362"/>
            <ac:spMk id="3" creationId="{3B72B30E-395A-4F90-A03A-7B72DF9C0DF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C29D1D-66ED-49D2-91BF-D9E0E5945B80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3DBA33-096A-431B-ADE2-F215327466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9126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39BB59-44CA-4971-92B6-A7320EBA5F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ACF6715-3C52-4CF7-B362-F8CCEB3A8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D3F3D0-73EF-46B1-A21F-56AE2811A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FAA2E-3E97-492A-9C62-F162D1DF06F4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F894D8-0D71-4C70-A3CA-AE3101970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078F50-FC49-4F25-B187-E374F7C73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BECC-DF45-4155-95B9-B0F37C810D2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BA8E6B0-7774-443A-B22D-EA5FA7D3754E}"/>
              </a:ext>
            </a:extLst>
          </p:cNvPr>
          <p:cNvSpPr/>
          <p:nvPr userDrawn="1"/>
        </p:nvSpPr>
        <p:spPr>
          <a:xfrm>
            <a:off x="1524000" y="3509963"/>
            <a:ext cx="9144000" cy="125278"/>
          </a:xfrm>
          <a:prstGeom prst="rect">
            <a:avLst/>
          </a:prstGeom>
          <a:gradFill flip="none" rotWithShape="1">
            <a:gsLst>
              <a:gs pos="0">
                <a:srgbClr val="00B0F0">
                  <a:lumMod val="98000"/>
                </a:srgb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1755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4C9F69-17DF-4761-9C1B-85601D620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7C4C352-D7BF-4696-BEB7-B01D309468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57EE6C-E068-4E20-8243-254F1165A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FAA2E-3E97-492A-9C62-F162D1DF06F4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CE888F-6AA3-461E-9D51-58451424A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7D93C0-7B70-4FD2-9209-686F9F163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BECC-DF45-4155-95B9-B0F37C810D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4977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D999286-2D68-42FB-96E8-67B20A469F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EE770B-7FA6-4A5A-9ACF-91F1C5B483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8E003B-8832-486A-8DC7-FFEC003F3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FAA2E-3E97-492A-9C62-F162D1DF06F4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C917C0-1F3B-4AA0-BA61-FED99DAF3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27717F-2CCA-4EC3-8747-6D9EF821E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BECC-DF45-4155-95B9-B0F37C810D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28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3A7BC8-0964-4909-86B5-FFE96750E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61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028080-94F7-4634-B288-FC2850004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5F3AE2-C306-4EB1-BD4B-041143982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FAA2E-3E97-492A-9C62-F162D1DF06F4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E82C2B-7B79-4DA3-87B3-B2AC96C49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A22CA7-73C9-4013-9E87-101D13D08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BECC-DF45-4155-95B9-B0F37C810D2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62C3795-3A41-477D-B704-DB7ECAEA45D5}"/>
              </a:ext>
            </a:extLst>
          </p:cNvPr>
          <p:cNvSpPr/>
          <p:nvPr userDrawn="1"/>
        </p:nvSpPr>
        <p:spPr>
          <a:xfrm>
            <a:off x="838200" y="1511301"/>
            <a:ext cx="10515600" cy="134937"/>
          </a:xfrm>
          <a:prstGeom prst="rect">
            <a:avLst/>
          </a:prstGeom>
          <a:gradFill flip="none" rotWithShape="1">
            <a:gsLst>
              <a:gs pos="0">
                <a:srgbClr val="00B0F0">
                  <a:lumMod val="98000"/>
                </a:srgb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41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53BE1C-7D5A-4137-A5C9-1839D8B53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8512CF-9533-4908-BB4E-D4EF8C681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5A49B5-7F52-4D85-931E-ABDA9F694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FAA2E-3E97-492A-9C62-F162D1DF06F4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F65BD4-E345-493D-935C-39EAA6123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E8E568-31F5-4D23-BD82-50DE9CACD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BECC-DF45-4155-95B9-B0F37C810D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86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62C73-9FE1-4393-858F-ECD3DC454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E6451B-6E12-4AAA-87AD-AC11D4FBD4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FC43B52-DECF-46C1-A105-472B529531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D3627B-8783-4DB2-8CBE-D2E5BC6BE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FAA2E-3E97-492A-9C62-F162D1DF06F4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3286B0-50F7-4A41-B283-05C67D264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DABF38-C123-44EC-8D2D-A5065A8F9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BECC-DF45-4155-95B9-B0F37C810D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379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878D2D-4025-4B48-B02D-8FED972BE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8DF32F-0663-44A4-B3FA-195F9F3A07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1F7917-353D-4576-82D6-D1264E3E04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4A6BC0D-A0C7-42F1-B8F8-042E8DD003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E1ECC3B-FC2D-47B2-8982-0D23F2C324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96F45B9-A2F3-4F85-82E6-C21081E3C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FAA2E-3E97-492A-9C62-F162D1DF06F4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799ABAE-4CDB-4295-B4BC-45986663E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49236C9-341D-4D25-AF58-779255CB6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BECC-DF45-4155-95B9-B0F37C810D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098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4F4ADB-8681-4503-8DB5-ABB761EAA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A33108C-2EB2-401D-9631-51743725B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FAA2E-3E97-492A-9C62-F162D1DF06F4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EF9ED1F-B8F4-49C3-ACDE-CA7A99B9A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F2D4594-C66E-4E2F-AD61-2804CD41F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BECC-DF45-4155-95B9-B0F37C810D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6401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F8F6656-AB16-4746-A475-7233A110B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FAA2E-3E97-492A-9C62-F162D1DF06F4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AF2CADC-DA4A-419E-934A-71FEEB315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BD16F5-D1D6-4BC9-8072-18693BC39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BECC-DF45-4155-95B9-B0F37C810D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5450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10E07C-8828-4797-9829-BBC4A2561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37792B-1197-4FC2-8B0E-0279578C0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E76791-AF88-4FDB-B26D-BAE1D92771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28F813-BC34-46EA-A3D2-AE192D588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FAA2E-3E97-492A-9C62-F162D1DF06F4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5AFD91-ECAC-4227-907F-0CB9DA026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AE019C-02EC-4E51-8C3D-5223AF5EF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BECC-DF45-4155-95B9-B0F37C810D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601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310513-8123-422C-B321-8AE45D286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2E061C3-0187-4E82-8EFD-2212E9A075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F57F2B-9D88-460E-B14D-1F972E9DD7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488891-E839-468A-9A2F-EB1203E84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FAA2E-3E97-492A-9C62-F162D1DF06F4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B6ADD4-C5CC-4CD4-9BE1-484BE8150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A91E3C-A138-4610-B456-4DABC19BE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BECC-DF45-4155-95B9-B0F37C810D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2149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9788C4F-B323-4456-B2B3-3A5053D22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2741A8-76E0-4BDE-B202-E54C14776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17BE96-BEFC-43A2-9B8C-52871830F1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FAA2E-3E97-492A-9C62-F162D1DF06F4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7853CA-257C-47EE-9721-46F95D6E94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E856F5-FB21-4E35-97B2-7F8F175ABE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DBECC-DF45-4155-95B9-B0F37C810D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10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26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29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28" Type="http://schemas.openxmlformats.org/officeDocument/2006/relationships/image" Target="../media/image28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31" Type="http://schemas.openxmlformats.org/officeDocument/2006/relationships/image" Target="../media/image31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7.png"/><Relationship Id="rId30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B61D4F-B261-4503-B28B-96FC7DF3CA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컴퓨터 알고리즘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D3053F7-83C1-4F2B-AF45-2C11F5A049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담당 </a:t>
            </a:r>
            <a:r>
              <a:rPr lang="en-US" altLang="ko-KR" dirty="0"/>
              <a:t>: </a:t>
            </a:r>
            <a:r>
              <a:rPr lang="ko-KR" altLang="en-US" dirty="0"/>
              <a:t>김경중</a:t>
            </a:r>
          </a:p>
        </p:txBody>
      </p:sp>
    </p:spTree>
    <p:extLst>
      <p:ext uri="{BB962C8B-B14F-4D97-AF65-F5344CB8AC3E}">
        <p14:creationId xmlns:p14="http://schemas.microsoft.com/office/powerpoint/2010/main" val="3438857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F28FA2-576F-418F-BD19-82AB5E75D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최소비용신장트리의</a:t>
            </a:r>
            <a:r>
              <a:rPr lang="ko-KR" altLang="en-US" dirty="0"/>
              <a:t> 응용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A41AD3-343E-47DB-8437-27DAB9DCD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도로건설</a:t>
            </a:r>
            <a:endParaRPr lang="en-US" altLang="ko-KR" dirty="0"/>
          </a:p>
          <a:p>
            <a:pPr lvl="1"/>
            <a:r>
              <a:rPr lang="ko-KR" altLang="en-US" dirty="0"/>
              <a:t>도시들을 모두 연결하면서 도로의 길이가 </a:t>
            </a:r>
            <a:r>
              <a:rPr lang="ko-KR" altLang="en-US" dirty="0" err="1"/>
              <a:t>최소가되도록</a:t>
            </a:r>
            <a:r>
              <a:rPr lang="ko-KR" altLang="en-US" dirty="0"/>
              <a:t> 하는 문제</a:t>
            </a:r>
          </a:p>
          <a:p>
            <a:r>
              <a:rPr lang="ko-KR" altLang="en-US" dirty="0"/>
              <a:t>통신</a:t>
            </a:r>
            <a:r>
              <a:rPr lang="en-US" altLang="ko-KR" dirty="0"/>
              <a:t>(telecommunications)</a:t>
            </a:r>
          </a:p>
          <a:p>
            <a:pPr lvl="1"/>
            <a:r>
              <a:rPr lang="ko-KR" altLang="en-US" dirty="0"/>
              <a:t>전화선의 길이가 최소가 되도록 전화 케이블 망을 구성하는 문제</a:t>
            </a:r>
          </a:p>
          <a:p>
            <a:r>
              <a:rPr lang="ko-KR" altLang="en-US" dirty="0"/>
              <a:t>배관</a:t>
            </a:r>
            <a:r>
              <a:rPr lang="en-US" altLang="ko-KR" dirty="0"/>
              <a:t>(plumbing)</a:t>
            </a:r>
          </a:p>
          <a:p>
            <a:pPr lvl="1"/>
            <a:r>
              <a:rPr lang="ko-KR" altLang="en-US" dirty="0"/>
              <a:t>파이프의 총 길이가 최소가 되도록 연결하는 문제</a:t>
            </a:r>
          </a:p>
        </p:txBody>
      </p:sp>
    </p:spTree>
    <p:extLst>
      <p:ext uri="{BB962C8B-B14F-4D97-AF65-F5344CB8AC3E}">
        <p14:creationId xmlns:p14="http://schemas.microsoft.com/office/powerpoint/2010/main" val="3684916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FAC55A-9407-41D2-95EC-176BEA7D0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MST </a:t>
            </a:r>
            <a:r>
              <a:rPr lang="ko-KR" altLang="en-US" dirty="0"/>
              <a:t>무작정방법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0DBAD4-A6DC-45C6-9E67-F9D752820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알고리즘</a:t>
            </a:r>
          </a:p>
          <a:p>
            <a:pPr lvl="2"/>
            <a:r>
              <a:rPr lang="ko-KR" altLang="en-US" dirty="0"/>
              <a:t>모든 </a:t>
            </a:r>
            <a:r>
              <a:rPr lang="ko-KR" altLang="en-US" dirty="0" err="1"/>
              <a:t>신장트리를</a:t>
            </a:r>
            <a:r>
              <a:rPr lang="ko-KR" altLang="en-US" dirty="0"/>
              <a:t> 다 고려해 본다</a:t>
            </a:r>
            <a:r>
              <a:rPr lang="en-US" altLang="ko-KR" dirty="0"/>
              <a:t>(</a:t>
            </a:r>
            <a:r>
              <a:rPr lang="ko-KR" altLang="en-US" dirty="0"/>
              <a:t>계산해 본다</a:t>
            </a:r>
            <a:r>
              <a:rPr lang="en-US" altLang="ko-KR" dirty="0"/>
              <a:t>).</a:t>
            </a:r>
          </a:p>
          <a:p>
            <a:pPr lvl="2"/>
            <a:r>
              <a:rPr lang="ko-KR" altLang="en-US" dirty="0"/>
              <a:t>그 중에서 최소비용이 드는 것을 </a:t>
            </a:r>
            <a:r>
              <a:rPr lang="ko-KR" altLang="en-US" dirty="0" err="1"/>
              <a:t>신장트리를</a:t>
            </a:r>
            <a:r>
              <a:rPr lang="ko-KR" altLang="en-US" dirty="0"/>
              <a:t> 고른다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분석</a:t>
            </a:r>
          </a:p>
          <a:p>
            <a:pPr lvl="2"/>
            <a:r>
              <a:rPr lang="ko-KR" altLang="en-US" dirty="0"/>
              <a:t>최악의 경우</a:t>
            </a:r>
            <a:r>
              <a:rPr lang="en-US" altLang="ko-KR" dirty="0"/>
              <a:t>, </a:t>
            </a:r>
            <a:r>
              <a:rPr lang="ko-KR" altLang="en-US" dirty="0"/>
              <a:t>지수보다도 나쁘다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이유</a:t>
            </a:r>
            <a:r>
              <a:rPr lang="en-US" altLang="ko-KR" dirty="0"/>
              <a:t>?</a:t>
            </a:r>
          </a:p>
          <a:p>
            <a:pPr lvl="3"/>
            <a:r>
              <a:rPr lang="en-US" altLang="ko-KR" dirty="0"/>
              <a:t>(</a:t>
            </a:r>
            <a:r>
              <a:rPr lang="ko-KR" altLang="en-US" dirty="0"/>
              <a:t>완전 연결이면</a:t>
            </a:r>
            <a:r>
              <a:rPr lang="en-US" altLang="ko-KR" dirty="0"/>
              <a:t>… </a:t>
            </a:r>
            <a:r>
              <a:rPr lang="ko-KR" altLang="en-US" dirty="0"/>
              <a:t>대충 생각해도 </a:t>
            </a:r>
            <a:r>
              <a:rPr lang="en-US" altLang="ko-KR" dirty="0"/>
              <a:t>n!</a:t>
            </a:r>
            <a:r>
              <a:rPr lang="ko-KR" altLang="en-US" dirty="0"/>
              <a:t>에 해당한다</a:t>
            </a:r>
            <a:r>
              <a:rPr lang="en-US" altLang="ko-KR" dirty="0"/>
              <a:t>.)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9420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A88D36-EFD4-42DE-93D5-5379B0627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Prim</a:t>
            </a:r>
            <a:r>
              <a:rPr lang="ko-KR" altLang="en-US" dirty="0"/>
              <a:t>의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2C3602-E17D-476B-93BC-A66C751DD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F := 0; // set</a:t>
            </a:r>
            <a:r>
              <a:rPr lang="ko-KR" altLang="en-US" dirty="0"/>
              <a:t> </a:t>
            </a:r>
            <a:r>
              <a:rPr lang="en-US" altLang="ko-KR" dirty="0"/>
              <a:t>of</a:t>
            </a:r>
            <a:r>
              <a:rPr lang="ko-KR" altLang="en-US" dirty="0"/>
              <a:t> </a:t>
            </a:r>
            <a:r>
              <a:rPr lang="en-US" altLang="ko-KR" dirty="0"/>
              <a:t>edges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Y := {v1}; // set of vertices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최종해답을 얻지 못하는 동안 다음 절차를 계속 반복하라</a:t>
            </a:r>
          </a:p>
          <a:p>
            <a:pPr marL="914400" lvl="1" indent="-457200">
              <a:buFont typeface="+mj-lt"/>
              <a:buAutoNum type="alphaLcPeriod"/>
            </a:pPr>
            <a:r>
              <a:rPr lang="ko-KR" altLang="en-US" dirty="0"/>
              <a:t>선정 절차</a:t>
            </a:r>
            <a:r>
              <a:rPr lang="en-US" altLang="ko-KR" dirty="0"/>
              <a:t>/</a:t>
            </a:r>
            <a:r>
              <a:rPr lang="ko-KR" altLang="en-US" dirty="0"/>
              <a:t>적정성 점검</a:t>
            </a:r>
            <a:r>
              <a:rPr lang="en-US" altLang="ko-KR" dirty="0"/>
              <a:t>: V - Y</a:t>
            </a:r>
            <a:r>
              <a:rPr lang="ko-KR" altLang="en-US" dirty="0"/>
              <a:t>에 속한 정점 중에서</a:t>
            </a:r>
            <a:r>
              <a:rPr lang="en-US" altLang="ko-KR" dirty="0"/>
              <a:t>, Y</a:t>
            </a:r>
            <a:r>
              <a:rPr lang="ko-KR" altLang="en-US" dirty="0"/>
              <a:t>에 가장 가까운 정점 하나를 선정한다</a:t>
            </a:r>
            <a:r>
              <a:rPr lang="en-US" altLang="ko-KR" dirty="0"/>
              <a:t>.</a:t>
            </a:r>
          </a:p>
          <a:p>
            <a:pPr marL="914400" lvl="1" indent="-457200">
              <a:buFont typeface="+mj-lt"/>
              <a:buAutoNum type="alphaLcPeriod"/>
            </a:pPr>
            <a:r>
              <a:rPr lang="ko-KR" altLang="en-US" dirty="0"/>
              <a:t>선정한 정점을 </a:t>
            </a:r>
            <a:r>
              <a:rPr lang="en-US" altLang="ko-KR" dirty="0"/>
              <a:t>Y</a:t>
            </a:r>
            <a:r>
              <a:rPr lang="ko-KR" altLang="en-US" dirty="0"/>
              <a:t>에 추가한다</a:t>
            </a:r>
            <a:r>
              <a:rPr lang="en-US" altLang="ko-KR" dirty="0"/>
              <a:t>.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altLang="ko-KR" dirty="0"/>
              <a:t>Y</a:t>
            </a:r>
            <a:r>
              <a:rPr lang="ko-KR" altLang="en-US" dirty="0"/>
              <a:t>로 이어지는 이음선을 </a:t>
            </a:r>
            <a:r>
              <a:rPr lang="en-US" altLang="ko-KR" dirty="0"/>
              <a:t>F</a:t>
            </a:r>
            <a:r>
              <a:rPr lang="ko-KR" altLang="en-US" dirty="0"/>
              <a:t>에 추가한다</a:t>
            </a:r>
            <a:r>
              <a:rPr lang="en-US" altLang="ko-KR" dirty="0"/>
              <a:t>.</a:t>
            </a:r>
          </a:p>
          <a:p>
            <a:pPr marL="914400" lvl="1" indent="-457200">
              <a:buFont typeface="+mj-lt"/>
              <a:buAutoNum type="alphaLcPeriod"/>
            </a:pPr>
            <a:r>
              <a:rPr lang="ko-KR" altLang="en-US" dirty="0"/>
              <a:t>해답 점검</a:t>
            </a:r>
            <a:r>
              <a:rPr lang="en-US" altLang="ko-KR" dirty="0"/>
              <a:t>: Y = V</a:t>
            </a:r>
            <a:r>
              <a:rPr lang="ko-KR" altLang="en-US" dirty="0"/>
              <a:t>가 되면</a:t>
            </a:r>
            <a:r>
              <a:rPr lang="en-US" altLang="ko-KR" dirty="0"/>
              <a:t>, T = (V,F)</a:t>
            </a:r>
            <a:r>
              <a:rPr lang="ko-KR" altLang="en-US" dirty="0"/>
              <a:t>가 최소비용 </a:t>
            </a:r>
            <a:r>
              <a:rPr lang="ko-KR" altLang="en-US" dirty="0" err="1"/>
              <a:t>신장트리이다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81437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8251A2-44FB-47BD-83B6-004E8EE4A698}"/>
              </a:ext>
            </a:extLst>
          </p:cNvPr>
          <p:cNvSpPr txBox="1"/>
          <p:nvPr/>
        </p:nvSpPr>
        <p:spPr>
          <a:xfrm>
            <a:off x="991499" y="445618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타원 2">
                <a:extLst>
                  <a:ext uri="{FF2B5EF4-FFF2-40B4-BE49-F238E27FC236}">
                    <a16:creationId xmlns:a16="http://schemas.microsoft.com/office/drawing/2014/main" id="{F22E5F7E-2018-4CD4-AE3A-BA9ED516FA98}"/>
                  </a:ext>
                </a:extLst>
              </p:cNvPr>
              <p:cNvSpPr/>
              <p:nvPr/>
            </p:nvSpPr>
            <p:spPr>
              <a:xfrm>
                <a:off x="886023" y="489834"/>
                <a:ext cx="789709" cy="76002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타원 2">
                <a:extLst>
                  <a:ext uri="{FF2B5EF4-FFF2-40B4-BE49-F238E27FC236}">
                    <a16:creationId xmlns:a16="http://schemas.microsoft.com/office/drawing/2014/main" id="{F22E5F7E-2018-4CD4-AE3A-BA9ED516FA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023" y="489834"/>
                <a:ext cx="789709" cy="760021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4252A481-2914-48D3-89D3-B513959E1545}"/>
                  </a:ext>
                </a:extLst>
              </p:cNvPr>
              <p:cNvSpPr/>
              <p:nvPr/>
            </p:nvSpPr>
            <p:spPr>
              <a:xfrm>
                <a:off x="2465441" y="489834"/>
                <a:ext cx="789709" cy="76002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4252A481-2914-48D3-89D3-B513959E15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5441" y="489834"/>
                <a:ext cx="789709" cy="760021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4E439046-A006-4997-B67B-46280EB8F305}"/>
                  </a:ext>
                </a:extLst>
              </p:cNvPr>
              <p:cNvSpPr/>
              <p:nvPr/>
            </p:nvSpPr>
            <p:spPr>
              <a:xfrm>
                <a:off x="886023" y="1681932"/>
                <a:ext cx="789709" cy="76002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4E439046-A006-4997-B67B-46280EB8F3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023" y="1681932"/>
                <a:ext cx="789709" cy="760021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CC0EF509-E8A7-4872-9035-719F37A39A80}"/>
                  </a:ext>
                </a:extLst>
              </p:cNvPr>
              <p:cNvSpPr/>
              <p:nvPr/>
            </p:nvSpPr>
            <p:spPr>
              <a:xfrm>
                <a:off x="2465440" y="1681932"/>
                <a:ext cx="789709" cy="76002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CC0EF509-E8A7-4872-9035-719F37A39A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5440" y="1681932"/>
                <a:ext cx="789709" cy="760021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8779E706-4215-4A8E-B25B-7086C62F88A1}"/>
                  </a:ext>
                </a:extLst>
              </p:cNvPr>
              <p:cNvSpPr/>
              <p:nvPr/>
            </p:nvSpPr>
            <p:spPr>
              <a:xfrm>
                <a:off x="1675731" y="2660656"/>
                <a:ext cx="789709" cy="76002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8779E706-4215-4A8E-B25B-7086C62F88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5731" y="2660656"/>
                <a:ext cx="789709" cy="760021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3639DD4-2586-40A1-9DDB-CAC1A962A736}"/>
              </a:ext>
            </a:extLst>
          </p:cNvPr>
          <p:cNvCxnSpPr>
            <a:stCxn id="3" idx="6"/>
            <a:endCxn id="4" idx="2"/>
          </p:cNvCxnSpPr>
          <p:nvPr/>
        </p:nvCxnSpPr>
        <p:spPr>
          <a:xfrm>
            <a:off x="1675732" y="869845"/>
            <a:ext cx="78970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59E46BB-417B-487D-9468-C3F84B34B0E6}"/>
              </a:ext>
            </a:extLst>
          </p:cNvPr>
          <p:cNvCxnSpPr>
            <a:cxnSpLocks/>
            <a:stCxn id="3" idx="4"/>
            <a:endCxn id="5" idx="0"/>
          </p:cNvCxnSpPr>
          <p:nvPr/>
        </p:nvCxnSpPr>
        <p:spPr>
          <a:xfrm>
            <a:off x="1280878" y="1249855"/>
            <a:ext cx="0" cy="43207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85CFB6A-B2F9-4765-9149-DDA0F0F238C1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 flipH="1">
            <a:off x="2860295" y="1249855"/>
            <a:ext cx="1" cy="43207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98D417F-7A0D-4775-899E-1E22B82A9DB0}"/>
              </a:ext>
            </a:extLst>
          </p:cNvPr>
          <p:cNvCxnSpPr>
            <a:cxnSpLocks/>
            <a:stCxn id="5" idx="4"/>
            <a:endCxn id="7" idx="1"/>
          </p:cNvCxnSpPr>
          <p:nvPr/>
        </p:nvCxnSpPr>
        <p:spPr>
          <a:xfrm>
            <a:off x="1280878" y="2441953"/>
            <a:ext cx="510503" cy="3300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3F18753-20D6-4D42-8813-104171748599}"/>
              </a:ext>
            </a:extLst>
          </p:cNvPr>
          <p:cNvCxnSpPr>
            <a:cxnSpLocks/>
            <a:stCxn id="6" idx="4"/>
            <a:endCxn id="7" idx="7"/>
          </p:cNvCxnSpPr>
          <p:nvPr/>
        </p:nvCxnSpPr>
        <p:spPr>
          <a:xfrm flipH="1">
            <a:off x="2349790" y="2441953"/>
            <a:ext cx="510505" cy="3300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A44A74E-F4CF-4BC3-BC62-827AFCD39DDB}"/>
              </a:ext>
            </a:extLst>
          </p:cNvPr>
          <p:cNvCxnSpPr>
            <a:cxnSpLocks/>
            <a:stCxn id="5" idx="7"/>
            <a:endCxn id="4" idx="3"/>
          </p:cNvCxnSpPr>
          <p:nvPr/>
        </p:nvCxnSpPr>
        <p:spPr>
          <a:xfrm flipV="1">
            <a:off x="1560082" y="1138553"/>
            <a:ext cx="1021009" cy="6546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5DEDB91-A153-40BE-A623-1ECF50E92329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1675732" y="2061943"/>
            <a:ext cx="78970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D74E4AD-DED8-4667-A248-B9EB7C0CDD90}"/>
              </a:ext>
            </a:extLst>
          </p:cNvPr>
          <p:cNvSpPr txBox="1"/>
          <p:nvPr/>
        </p:nvSpPr>
        <p:spPr>
          <a:xfrm>
            <a:off x="1911681" y="172487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7CE28C-DCC7-4F73-A01E-111746F4DB6D}"/>
              </a:ext>
            </a:extLst>
          </p:cNvPr>
          <p:cNvSpPr txBox="1"/>
          <p:nvPr/>
        </p:nvSpPr>
        <p:spPr>
          <a:xfrm>
            <a:off x="991499" y="126053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C827876-B826-4C77-B856-A4FBE8FEC900}"/>
              </a:ext>
            </a:extLst>
          </p:cNvPr>
          <p:cNvSpPr txBox="1"/>
          <p:nvPr/>
        </p:nvSpPr>
        <p:spPr>
          <a:xfrm>
            <a:off x="1878883" y="114923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35D6A26-A4BE-4FA7-874F-60CDF1B513FA}"/>
              </a:ext>
            </a:extLst>
          </p:cNvPr>
          <p:cNvSpPr txBox="1"/>
          <p:nvPr/>
        </p:nvSpPr>
        <p:spPr>
          <a:xfrm>
            <a:off x="2860488" y="129919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E78DABF-0598-416B-9D50-67B622A116FB}"/>
              </a:ext>
            </a:extLst>
          </p:cNvPr>
          <p:cNvSpPr txBox="1"/>
          <p:nvPr/>
        </p:nvSpPr>
        <p:spPr>
          <a:xfrm>
            <a:off x="1895322" y="50522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23664C7-CE42-48AD-BB50-825B294462A2}"/>
              </a:ext>
            </a:extLst>
          </p:cNvPr>
          <p:cNvSpPr txBox="1"/>
          <p:nvPr/>
        </p:nvSpPr>
        <p:spPr>
          <a:xfrm>
            <a:off x="1224825" y="258988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2EBFF4-A9AD-4B83-9BEC-D0F6B4632C12}"/>
              </a:ext>
            </a:extLst>
          </p:cNvPr>
          <p:cNvSpPr txBox="1"/>
          <p:nvPr/>
        </p:nvSpPr>
        <p:spPr>
          <a:xfrm>
            <a:off x="2553129" y="260695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DCBABCF8-ECF1-4716-AA07-859466450DBF}"/>
                  </a:ext>
                </a:extLst>
              </p:cNvPr>
              <p:cNvSpPr/>
              <p:nvPr/>
            </p:nvSpPr>
            <p:spPr>
              <a:xfrm>
                <a:off x="4381935" y="470385"/>
                <a:ext cx="789709" cy="76002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DCBABCF8-ECF1-4716-AA07-859466450D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1935" y="470385"/>
                <a:ext cx="789709" cy="760021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BF565414-6F5E-453A-83D0-71928E2B9F67}"/>
                  </a:ext>
                </a:extLst>
              </p:cNvPr>
              <p:cNvSpPr/>
              <p:nvPr/>
            </p:nvSpPr>
            <p:spPr>
              <a:xfrm>
                <a:off x="5961353" y="470385"/>
                <a:ext cx="789709" cy="76002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BF565414-6F5E-453A-83D0-71928E2B9F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1353" y="470385"/>
                <a:ext cx="789709" cy="760021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90FD3117-41E2-4289-9834-33ABD4D77340}"/>
                  </a:ext>
                </a:extLst>
              </p:cNvPr>
              <p:cNvSpPr/>
              <p:nvPr/>
            </p:nvSpPr>
            <p:spPr>
              <a:xfrm>
                <a:off x="4381935" y="1662483"/>
                <a:ext cx="789709" cy="76002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90FD3117-41E2-4289-9834-33ABD4D77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1935" y="1662483"/>
                <a:ext cx="789709" cy="760021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1B755733-372C-4A9E-8942-6E296C2A730A}"/>
                  </a:ext>
                </a:extLst>
              </p:cNvPr>
              <p:cNvSpPr/>
              <p:nvPr/>
            </p:nvSpPr>
            <p:spPr>
              <a:xfrm>
                <a:off x="5961352" y="1662483"/>
                <a:ext cx="789709" cy="76002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1B755733-372C-4A9E-8942-6E296C2A73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1352" y="1662483"/>
                <a:ext cx="789709" cy="760021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B2999BD7-A903-4A2E-B0A8-79E138AEC92B}"/>
                  </a:ext>
                </a:extLst>
              </p:cNvPr>
              <p:cNvSpPr/>
              <p:nvPr/>
            </p:nvSpPr>
            <p:spPr>
              <a:xfrm>
                <a:off x="5171643" y="2641207"/>
                <a:ext cx="789709" cy="76002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B2999BD7-A903-4A2E-B0A8-79E138AEC9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1643" y="2641207"/>
                <a:ext cx="789709" cy="760021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3D96D968-805E-418B-BB89-CDFF8AF1CC14}"/>
              </a:ext>
            </a:extLst>
          </p:cNvPr>
          <p:cNvCxnSpPr>
            <a:stCxn id="22" idx="6"/>
            <a:endCxn id="23" idx="2"/>
          </p:cNvCxnSpPr>
          <p:nvPr/>
        </p:nvCxnSpPr>
        <p:spPr>
          <a:xfrm>
            <a:off x="5171644" y="850396"/>
            <a:ext cx="78970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648C64AD-7F8E-47D6-9F24-7B09D8BFBF3C}"/>
              </a:ext>
            </a:extLst>
          </p:cNvPr>
          <p:cNvCxnSpPr>
            <a:cxnSpLocks/>
            <a:stCxn id="22" idx="4"/>
            <a:endCxn id="24" idx="0"/>
          </p:cNvCxnSpPr>
          <p:nvPr/>
        </p:nvCxnSpPr>
        <p:spPr>
          <a:xfrm>
            <a:off x="4776790" y="1230406"/>
            <a:ext cx="0" cy="43207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7001774-628B-434B-9A59-A6401652A58B}"/>
              </a:ext>
            </a:extLst>
          </p:cNvPr>
          <p:cNvCxnSpPr>
            <a:cxnSpLocks/>
            <a:stCxn id="23" idx="4"/>
            <a:endCxn id="25" idx="0"/>
          </p:cNvCxnSpPr>
          <p:nvPr/>
        </p:nvCxnSpPr>
        <p:spPr>
          <a:xfrm flipH="1">
            <a:off x="6356207" y="1230406"/>
            <a:ext cx="1" cy="43207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0FEA553E-FB94-4A7F-B561-B0F97A716E8F}"/>
              </a:ext>
            </a:extLst>
          </p:cNvPr>
          <p:cNvCxnSpPr>
            <a:cxnSpLocks/>
            <a:stCxn id="24" idx="4"/>
            <a:endCxn id="26" idx="1"/>
          </p:cNvCxnSpPr>
          <p:nvPr/>
        </p:nvCxnSpPr>
        <p:spPr>
          <a:xfrm>
            <a:off x="4776790" y="2422504"/>
            <a:ext cx="510503" cy="3300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D7B87195-1C46-45BC-BEC8-74E9A18BFB72}"/>
              </a:ext>
            </a:extLst>
          </p:cNvPr>
          <p:cNvCxnSpPr>
            <a:cxnSpLocks/>
            <a:stCxn id="25" idx="4"/>
            <a:endCxn id="26" idx="7"/>
          </p:cNvCxnSpPr>
          <p:nvPr/>
        </p:nvCxnSpPr>
        <p:spPr>
          <a:xfrm flipH="1">
            <a:off x="5845702" y="2422504"/>
            <a:ext cx="510505" cy="3300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9EBBBB61-5F2E-4D90-BBED-A3B4B545FC42}"/>
              </a:ext>
            </a:extLst>
          </p:cNvPr>
          <p:cNvCxnSpPr>
            <a:cxnSpLocks/>
            <a:stCxn id="24" idx="7"/>
            <a:endCxn id="23" idx="3"/>
          </p:cNvCxnSpPr>
          <p:nvPr/>
        </p:nvCxnSpPr>
        <p:spPr>
          <a:xfrm flipV="1">
            <a:off x="5055994" y="1119104"/>
            <a:ext cx="1021009" cy="6546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D4C0F93D-C672-4040-90C1-5B8D26B4DCB9}"/>
              </a:ext>
            </a:extLst>
          </p:cNvPr>
          <p:cNvCxnSpPr>
            <a:cxnSpLocks/>
            <a:stCxn id="24" idx="6"/>
            <a:endCxn id="25" idx="2"/>
          </p:cNvCxnSpPr>
          <p:nvPr/>
        </p:nvCxnSpPr>
        <p:spPr>
          <a:xfrm>
            <a:off x="5171644" y="2042494"/>
            <a:ext cx="78970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45A3895-67EF-4EFA-9722-249C2BBD1C7E}"/>
              </a:ext>
            </a:extLst>
          </p:cNvPr>
          <p:cNvSpPr txBox="1"/>
          <p:nvPr/>
        </p:nvSpPr>
        <p:spPr>
          <a:xfrm>
            <a:off x="5407593" y="170542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DE32EF0-CFED-4624-A0CB-30B3031584B7}"/>
              </a:ext>
            </a:extLst>
          </p:cNvPr>
          <p:cNvSpPr txBox="1"/>
          <p:nvPr/>
        </p:nvSpPr>
        <p:spPr>
          <a:xfrm>
            <a:off x="4487411" y="124108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71A2908-21BD-4084-99B4-64059AE433D8}"/>
              </a:ext>
            </a:extLst>
          </p:cNvPr>
          <p:cNvSpPr txBox="1"/>
          <p:nvPr/>
        </p:nvSpPr>
        <p:spPr>
          <a:xfrm>
            <a:off x="5374795" y="112978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0C6E423-9F04-4F0C-8F4E-0D1F65BFF149}"/>
              </a:ext>
            </a:extLst>
          </p:cNvPr>
          <p:cNvSpPr txBox="1"/>
          <p:nvPr/>
        </p:nvSpPr>
        <p:spPr>
          <a:xfrm>
            <a:off x="6356400" y="127974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0F9E106-99D5-4983-9D50-3DC03B68B015}"/>
              </a:ext>
            </a:extLst>
          </p:cNvPr>
          <p:cNvSpPr txBox="1"/>
          <p:nvPr/>
        </p:nvSpPr>
        <p:spPr>
          <a:xfrm>
            <a:off x="5391234" y="48577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6AC2174-BBD1-425D-A7BE-0429E2AC42DE}"/>
              </a:ext>
            </a:extLst>
          </p:cNvPr>
          <p:cNvSpPr txBox="1"/>
          <p:nvPr/>
        </p:nvSpPr>
        <p:spPr>
          <a:xfrm>
            <a:off x="4720737" y="257043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3640DC6-E8F9-4923-B8C0-D8AC560F5C17}"/>
              </a:ext>
            </a:extLst>
          </p:cNvPr>
          <p:cNvSpPr txBox="1"/>
          <p:nvPr/>
        </p:nvSpPr>
        <p:spPr>
          <a:xfrm>
            <a:off x="6049041" y="258750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4CE78811-9838-429C-A42F-E0A170333EF9}"/>
                  </a:ext>
                </a:extLst>
              </p:cNvPr>
              <p:cNvSpPr/>
              <p:nvPr/>
            </p:nvSpPr>
            <p:spPr>
              <a:xfrm>
                <a:off x="8226370" y="491763"/>
                <a:ext cx="789709" cy="76002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4CE78811-9838-429C-A42F-E0A170333E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6370" y="491763"/>
                <a:ext cx="789709" cy="760021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145B3D98-A55C-4744-A40A-F261BC6BF4A2}"/>
                  </a:ext>
                </a:extLst>
              </p:cNvPr>
              <p:cNvSpPr/>
              <p:nvPr/>
            </p:nvSpPr>
            <p:spPr>
              <a:xfrm>
                <a:off x="9805788" y="491763"/>
                <a:ext cx="789709" cy="76002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145B3D98-A55C-4744-A40A-F261BC6BF4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5788" y="491763"/>
                <a:ext cx="789709" cy="760021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D6270B2E-6182-4A33-892A-E9A52474CE8E}"/>
                  </a:ext>
                </a:extLst>
              </p:cNvPr>
              <p:cNvSpPr/>
              <p:nvPr/>
            </p:nvSpPr>
            <p:spPr>
              <a:xfrm>
                <a:off x="8226370" y="1683861"/>
                <a:ext cx="789709" cy="76002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D6270B2E-6182-4A33-892A-E9A52474CE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6370" y="1683861"/>
                <a:ext cx="789709" cy="760021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F10628E8-81B6-41D9-9C42-CEB203CB2944}"/>
                  </a:ext>
                </a:extLst>
              </p:cNvPr>
              <p:cNvSpPr/>
              <p:nvPr/>
            </p:nvSpPr>
            <p:spPr>
              <a:xfrm>
                <a:off x="9805787" y="1683861"/>
                <a:ext cx="789709" cy="76002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F10628E8-81B6-41D9-9C42-CEB203CB29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5787" y="1683861"/>
                <a:ext cx="789709" cy="760021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7B7A634E-C3DF-4EBF-AA3A-E6BAC8EC9EEE}"/>
                  </a:ext>
                </a:extLst>
              </p:cNvPr>
              <p:cNvSpPr/>
              <p:nvPr/>
            </p:nvSpPr>
            <p:spPr>
              <a:xfrm>
                <a:off x="9016078" y="2662585"/>
                <a:ext cx="789709" cy="76002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7B7A634E-C3DF-4EBF-AA3A-E6BAC8EC9E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6078" y="2662585"/>
                <a:ext cx="789709" cy="760021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076CAB3E-8705-47FD-8942-B84AD90F7BB4}"/>
              </a:ext>
            </a:extLst>
          </p:cNvPr>
          <p:cNvCxnSpPr>
            <a:stCxn id="41" idx="6"/>
            <a:endCxn id="42" idx="2"/>
          </p:cNvCxnSpPr>
          <p:nvPr/>
        </p:nvCxnSpPr>
        <p:spPr>
          <a:xfrm>
            <a:off x="9016079" y="871774"/>
            <a:ext cx="789709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41A99E4E-5F76-482F-AC10-0106C95FD061}"/>
              </a:ext>
            </a:extLst>
          </p:cNvPr>
          <p:cNvCxnSpPr>
            <a:cxnSpLocks/>
            <a:stCxn id="41" idx="4"/>
            <a:endCxn id="43" idx="0"/>
          </p:cNvCxnSpPr>
          <p:nvPr/>
        </p:nvCxnSpPr>
        <p:spPr>
          <a:xfrm>
            <a:off x="8621225" y="1251784"/>
            <a:ext cx="0" cy="43207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C6BB88DB-BF48-4E20-99E9-C7564D5A889D}"/>
              </a:ext>
            </a:extLst>
          </p:cNvPr>
          <p:cNvCxnSpPr>
            <a:cxnSpLocks/>
            <a:stCxn id="42" idx="4"/>
            <a:endCxn id="44" idx="0"/>
          </p:cNvCxnSpPr>
          <p:nvPr/>
        </p:nvCxnSpPr>
        <p:spPr>
          <a:xfrm flipH="1">
            <a:off x="10200642" y="1251784"/>
            <a:ext cx="1" cy="43207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16895631-53B8-4A18-952E-1FA0A33E3A58}"/>
              </a:ext>
            </a:extLst>
          </p:cNvPr>
          <p:cNvCxnSpPr>
            <a:cxnSpLocks/>
            <a:stCxn id="43" idx="4"/>
            <a:endCxn id="45" idx="1"/>
          </p:cNvCxnSpPr>
          <p:nvPr/>
        </p:nvCxnSpPr>
        <p:spPr>
          <a:xfrm>
            <a:off x="8621225" y="2443882"/>
            <a:ext cx="510503" cy="3300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1BCD367D-3772-46B3-975A-279FC8E76359}"/>
              </a:ext>
            </a:extLst>
          </p:cNvPr>
          <p:cNvCxnSpPr>
            <a:cxnSpLocks/>
            <a:stCxn id="44" idx="4"/>
            <a:endCxn id="45" idx="7"/>
          </p:cNvCxnSpPr>
          <p:nvPr/>
        </p:nvCxnSpPr>
        <p:spPr>
          <a:xfrm flipH="1">
            <a:off x="9690137" y="2443882"/>
            <a:ext cx="510505" cy="3300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B70B5C76-B660-423A-ABE5-00641BC17304}"/>
              </a:ext>
            </a:extLst>
          </p:cNvPr>
          <p:cNvCxnSpPr>
            <a:cxnSpLocks/>
            <a:stCxn id="43" idx="7"/>
            <a:endCxn id="42" idx="3"/>
          </p:cNvCxnSpPr>
          <p:nvPr/>
        </p:nvCxnSpPr>
        <p:spPr>
          <a:xfrm flipV="1">
            <a:off x="8900429" y="1140482"/>
            <a:ext cx="1021009" cy="6546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5C43EC45-D544-48B9-BCF3-68785FEBE22C}"/>
              </a:ext>
            </a:extLst>
          </p:cNvPr>
          <p:cNvCxnSpPr>
            <a:cxnSpLocks/>
            <a:stCxn id="43" idx="6"/>
            <a:endCxn id="44" idx="2"/>
          </p:cNvCxnSpPr>
          <p:nvPr/>
        </p:nvCxnSpPr>
        <p:spPr>
          <a:xfrm>
            <a:off x="9016079" y="2063872"/>
            <a:ext cx="78970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A886310E-1E8F-4ABA-B636-4B71CBEA0F32}"/>
              </a:ext>
            </a:extLst>
          </p:cNvPr>
          <p:cNvSpPr txBox="1"/>
          <p:nvPr/>
        </p:nvSpPr>
        <p:spPr>
          <a:xfrm>
            <a:off x="9252028" y="172680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ADFEA38-135F-40E6-9C4B-AE8953578DC1}"/>
              </a:ext>
            </a:extLst>
          </p:cNvPr>
          <p:cNvSpPr txBox="1"/>
          <p:nvPr/>
        </p:nvSpPr>
        <p:spPr>
          <a:xfrm>
            <a:off x="8331846" y="126246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5DFD479-1D2B-49F9-A4CE-BC38CB67EA48}"/>
              </a:ext>
            </a:extLst>
          </p:cNvPr>
          <p:cNvSpPr txBox="1"/>
          <p:nvPr/>
        </p:nvSpPr>
        <p:spPr>
          <a:xfrm>
            <a:off x="9219230" y="115116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2239385-0553-4D2C-84F9-1EF2FD7BACE7}"/>
              </a:ext>
            </a:extLst>
          </p:cNvPr>
          <p:cNvSpPr txBox="1"/>
          <p:nvPr/>
        </p:nvSpPr>
        <p:spPr>
          <a:xfrm>
            <a:off x="10200835" y="130112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3A7588F-DD30-4B63-863B-F511F75F2270}"/>
              </a:ext>
            </a:extLst>
          </p:cNvPr>
          <p:cNvSpPr txBox="1"/>
          <p:nvPr/>
        </p:nvSpPr>
        <p:spPr>
          <a:xfrm>
            <a:off x="9235669" y="50715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391DEF2-A8A8-4ADA-839C-0EC4B3CDF64C}"/>
              </a:ext>
            </a:extLst>
          </p:cNvPr>
          <p:cNvSpPr txBox="1"/>
          <p:nvPr/>
        </p:nvSpPr>
        <p:spPr>
          <a:xfrm>
            <a:off x="8565172" y="259181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425E36A-A7BF-4179-9446-FEB062C088B5}"/>
              </a:ext>
            </a:extLst>
          </p:cNvPr>
          <p:cNvSpPr txBox="1"/>
          <p:nvPr/>
        </p:nvSpPr>
        <p:spPr>
          <a:xfrm>
            <a:off x="9893476" y="260888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타원 59">
                <a:extLst>
                  <a:ext uri="{FF2B5EF4-FFF2-40B4-BE49-F238E27FC236}">
                    <a16:creationId xmlns:a16="http://schemas.microsoft.com/office/drawing/2014/main" id="{E683FCA7-FBF3-4240-B0B8-C67F41846F2A}"/>
                  </a:ext>
                </a:extLst>
              </p:cNvPr>
              <p:cNvSpPr/>
              <p:nvPr/>
            </p:nvSpPr>
            <p:spPr>
              <a:xfrm>
                <a:off x="886023" y="3685490"/>
                <a:ext cx="789709" cy="76002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0" name="타원 59">
                <a:extLst>
                  <a:ext uri="{FF2B5EF4-FFF2-40B4-BE49-F238E27FC236}">
                    <a16:creationId xmlns:a16="http://schemas.microsoft.com/office/drawing/2014/main" id="{E683FCA7-FBF3-4240-B0B8-C67F41846F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023" y="3685490"/>
                <a:ext cx="789709" cy="760021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96B5B0D2-4708-4FBA-8FB2-B6A6C45BCC69}"/>
                  </a:ext>
                </a:extLst>
              </p:cNvPr>
              <p:cNvSpPr/>
              <p:nvPr/>
            </p:nvSpPr>
            <p:spPr>
              <a:xfrm>
                <a:off x="2465441" y="3685490"/>
                <a:ext cx="789709" cy="76002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96B5B0D2-4708-4FBA-8FB2-B6A6C45BCC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5441" y="3685490"/>
                <a:ext cx="789709" cy="760021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타원 61">
                <a:extLst>
                  <a:ext uri="{FF2B5EF4-FFF2-40B4-BE49-F238E27FC236}">
                    <a16:creationId xmlns:a16="http://schemas.microsoft.com/office/drawing/2014/main" id="{5F50B73C-4F75-467E-802A-F4C7F7FF848C}"/>
                  </a:ext>
                </a:extLst>
              </p:cNvPr>
              <p:cNvSpPr/>
              <p:nvPr/>
            </p:nvSpPr>
            <p:spPr>
              <a:xfrm>
                <a:off x="886023" y="4877588"/>
                <a:ext cx="789709" cy="76002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2" name="타원 61">
                <a:extLst>
                  <a:ext uri="{FF2B5EF4-FFF2-40B4-BE49-F238E27FC236}">
                    <a16:creationId xmlns:a16="http://schemas.microsoft.com/office/drawing/2014/main" id="{5F50B73C-4F75-467E-802A-F4C7F7FF84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023" y="4877588"/>
                <a:ext cx="789709" cy="760021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8A5A9A6C-F4E7-47BA-99F2-062FD365932F}"/>
                  </a:ext>
                </a:extLst>
              </p:cNvPr>
              <p:cNvSpPr/>
              <p:nvPr/>
            </p:nvSpPr>
            <p:spPr>
              <a:xfrm>
                <a:off x="2465440" y="4877588"/>
                <a:ext cx="789709" cy="76002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8A5A9A6C-F4E7-47BA-99F2-062FD36593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5440" y="4877588"/>
                <a:ext cx="789709" cy="760021"/>
              </a:xfrm>
              <a:prstGeom prst="ellipse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타원 63">
                <a:extLst>
                  <a:ext uri="{FF2B5EF4-FFF2-40B4-BE49-F238E27FC236}">
                    <a16:creationId xmlns:a16="http://schemas.microsoft.com/office/drawing/2014/main" id="{F9C11764-F955-494F-9BA3-7247BD838152}"/>
                  </a:ext>
                </a:extLst>
              </p:cNvPr>
              <p:cNvSpPr/>
              <p:nvPr/>
            </p:nvSpPr>
            <p:spPr>
              <a:xfrm>
                <a:off x="1675731" y="5856312"/>
                <a:ext cx="789709" cy="76002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4" name="타원 63">
                <a:extLst>
                  <a:ext uri="{FF2B5EF4-FFF2-40B4-BE49-F238E27FC236}">
                    <a16:creationId xmlns:a16="http://schemas.microsoft.com/office/drawing/2014/main" id="{F9C11764-F955-494F-9BA3-7247BD8381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5731" y="5856312"/>
                <a:ext cx="789709" cy="760021"/>
              </a:xfrm>
              <a:prstGeom prst="ellipse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A8062DE0-3A2C-45BD-84C0-EF876A7516C4}"/>
              </a:ext>
            </a:extLst>
          </p:cNvPr>
          <p:cNvCxnSpPr>
            <a:stCxn id="60" idx="6"/>
            <a:endCxn id="61" idx="2"/>
          </p:cNvCxnSpPr>
          <p:nvPr/>
        </p:nvCxnSpPr>
        <p:spPr>
          <a:xfrm>
            <a:off x="1675732" y="4065501"/>
            <a:ext cx="789709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4B47C6C2-370D-48FA-9C81-2236E01BF5FE}"/>
              </a:ext>
            </a:extLst>
          </p:cNvPr>
          <p:cNvCxnSpPr>
            <a:cxnSpLocks/>
            <a:stCxn id="60" idx="4"/>
            <a:endCxn id="62" idx="0"/>
          </p:cNvCxnSpPr>
          <p:nvPr/>
        </p:nvCxnSpPr>
        <p:spPr>
          <a:xfrm>
            <a:off x="1280878" y="4445511"/>
            <a:ext cx="0" cy="432077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FE45D6B7-63F1-45F4-AD3A-FC6D290462D8}"/>
              </a:ext>
            </a:extLst>
          </p:cNvPr>
          <p:cNvCxnSpPr>
            <a:cxnSpLocks/>
            <a:stCxn id="61" idx="4"/>
            <a:endCxn id="63" idx="0"/>
          </p:cNvCxnSpPr>
          <p:nvPr/>
        </p:nvCxnSpPr>
        <p:spPr>
          <a:xfrm flipH="1">
            <a:off x="2860295" y="4445511"/>
            <a:ext cx="1" cy="43207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613ACA1B-DE52-434C-8DA1-4D3F3284B0D8}"/>
              </a:ext>
            </a:extLst>
          </p:cNvPr>
          <p:cNvCxnSpPr>
            <a:cxnSpLocks/>
            <a:stCxn id="62" idx="4"/>
            <a:endCxn id="64" idx="1"/>
          </p:cNvCxnSpPr>
          <p:nvPr/>
        </p:nvCxnSpPr>
        <p:spPr>
          <a:xfrm>
            <a:off x="1280878" y="5637609"/>
            <a:ext cx="510503" cy="3300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D370B713-BBF8-486D-B4B3-B91312A4AF00}"/>
              </a:ext>
            </a:extLst>
          </p:cNvPr>
          <p:cNvCxnSpPr>
            <a:cxnSpLocks/>
            <a:stCxn id="63" idx="4"/>
            <a:endCxn id="64" idx="7"/>
          </p:cNvCxnSpPr>
          <p:nvPr/>
        </p:nvCxnSpPr>
        <p:spPr>
          <a:xfrm flipH="1">
            <a:off x="2349790" y="5637609"/>
            <a:ext cx="510505" cy="3300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D308B4FC-F8F6-482A-9696-AC393DC05F57}"/>
              </a:ext>
            </a:extLst>
          </p:cNvPr>
          <p:cNvCxnSpPr>
            <a:cxnSpLocks/>
            <a:stCxn id="62" idx="7"/>
            <a:endCxn id="61" idx="3"/>
          </p:cNvCxnSpPr>
          <p:nvPr/>
        </p:nvCxnSpPr>
        <p:spPr>
          <a:xfrm flipV="1">
            <a:off x="1560082" y="4334209"/>
            <a:ext cx="1021009" cy="6546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FD3C2806-82CB-420B-B449-D286254A9B01}"/>
              </a:ext>
            </a:extLst>
          </p:cNvPr>
          <p:cNvCxnSpPr>
            <a:cxnSpLocks/>
            <a:stCxn id="62" idx="6"/>
            <a:endCxn id="63" idx="2"/>
          </p:cNvCxnSpPr>
          <p:nvPr/>
        </p:nvCxnSpPr>
        <p:spPr>
          <a:xfrm>
            <a:off x="1675732" y="5257599"/>
            <a:ext cx="78970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2D45EC19-7E6F-4AFE-AC8D-F710E8602621}"/>
              </a:ext>
            </a:extLst>
          </p:cNvPr>
          <p:cNvSpPr txBox="1"/>
          <p:nvPr/>
        </p:nvSpPr>
        <p:spPr>
          <a:xfrm>
            <a:off x="1911681" y="492053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16F7C74-213A-4290-ACE3-91187F8CA50A}"/>
              </a:ext>
            </a:extLst>
          </p:cNvPr>
          <p:cNvSpPr txBox="1"/>
          <p:nvPr/>
        </p:nvSpPr>
        <p:spPr>
          <a:xfrm>
            <a:off x="1878883" y="434488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FB8D362-13D0-4F17-AF51-C43521BF6CCE}"/>
              </a:ext>
            </a:extLst>
          </p:cNvPr>
          <p:cNvSpPr txBox="1"/>
          <p:nvPr/>
        </p:nvSpPr>
        <p:spPr>
          <a:xfrm>
            <a:off x="2860488" y="449485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3B63DC2-84DC-4081-B4D1-848CF8CE2CBA}"/>
              </a:ext>
            </a:extLst>
          </p:cNvPr>
          <p:cNvSpPr txBox="1"/>
          <p:nvPr/>
        </p:nvSpPr>
        <p:spPr>
          <a:xfrm>
            <a:off x="1895322" y="370088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7B9162B-9B66-40A7-95C1-00176D773F35}"/>
              </a:ext>
            </a:extLst>
          </p:cNvPr>
          <p:cNvSpPr txBox="1"/>
          <p:nvPr/>
        </p:nvSpPr>
        <p:spPr>
          <a:xfrm>
            <a:off x="1224825" y="578554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1093AA9-E5D4-4436-B1C0-F700A71CE927}"/>
              </a:ext>
            </a:extLst>
          </p:cNvPr>
          <p:cNvSpPr txBox="1"/>
          <p:nvPr/>
        </p:nvSpPr>
        <p:spPr>
          <a:xfrm>
            <a:off x="2553129" y="580261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CCF6703-C755-4BB4-BEE7-0E4C4E46D46E}"/>
              </a:ext>
            </a:extLst>
          </p:cNvPr>
          <p:cNvSpPr txBox="1"/>
          <p:nvPr/>
        </p:nvSpPr>
        <p:spPr>
          <a:xfrm>
            <a:off x="4487409" y="447244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타원 78">
                <a:extLst>
                  <a:ext uri="{FF2B5EF4-FFF2-40B4-BE49-F238E27FC236}">
                    <a16:creationId xmlns:a16="http://schemas.microsoft.com/office/drawing/2014/main" id="{3CBBF3B8-2EF6-4916-9215-0AEA16A8F483}"/>
                  </a:ext>
                </a:extLst>
              </p:cNvPr>
              <p:cNvSpPr/>
              <p:nvPr/>
            </p:nvSpPr>
            <p:spPr>
              <a:xfrm>
                <a:off x="4381933" y="3701748"/>
                <a:ext cx="789709" cy="76002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9" name="타원 78">
                <a:extLst>
                  <a:ext uri="{FF2B5EF4-FFF2-40B4-BE49-F238E27FC236}">
                    <a16:creationId xmlns:a16="http://schemas.microsoft.com/office/drawing/2014/main" id="{3CBBF3B8-2EF6-4916-9215-0AEA16A8F4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1933" y="3701748"/>
                <a:ext cx="789709" cy="760021"/>
              </a:xfrm>
              <a:prstGeom prst="ellipse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타원 79">
                <a:extLst>
                  <a:ext uri="{FF2B5EF4-FFF2-40B4-BE49-F238E27FC236}">
                    <a16:creationId xmlns:a16="http://schemas.microsoft.com/office/drawing/2014/main" id="{3EFE6FE6-DAC1-48E5-87B6-2DC5E8F1360F}"/>
                  </a:ext>
                </a:extLst>
              </p:cNvPr>
              <p:cNvSpPr/>
              <p:nvPr/>
            </p:nvSpPr>
            <p:spPr>
              <a:xfrm>
                <a:off x="5961351" y="3701748"/>
                <a:ext cx="789709" cy="76002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0" name="타원 79">
                <a:extLst>
                  <a:ext uri="{FF2B5EF4-FFF2-40B4-BE49-F238E27FC236}">
                    <a16:creationId xmlns:a16="http://schemas.microsoft.com/office/drawing/2014/main" id="{3EFE6FE6-DAC1-48E5-87B6-2DC5E8F136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1351" y="3701748"/>
                <a:ext cx="789709" cy="760021"/>
              </a:xfrm>
              <a:prstGeom prst="ellipse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타원 80">
                <a:extLst>
                  <a:ext uri="{FF2B5EF4-FFF2-40B4-BE49-F238E27FC236}">
                    <a16:creationId xmlns:a16="http://schemas.microsoft.com/office/drawing/2014/main" id="{B015A3A7-E3F9-4F1C-9F0B-2EA68E34BD08}"/>
                  </a:ext>
                </a:extLst>
              </p:cNvPr>
              <p:cNvSpPr/>
              <p:nvPr/>
            </p:nvSpPr>
            <p:spPr>
              <a:xfrm>
                <a:off x="4381933" y="4893846"/>
                <a:ext cx="789709" cy="76002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1" name="타원 80">
                <a:extLst>
                  <a:ext uri="{FF2B5EF4-FFF2-40B4-BE49-F238E27FC236}">
                    <a16:creationId xmlns:a16="http://schemas.microsoft.com/office/drawing/2014/main" id="{B015A3A7-E3F9-4F1C-9F0B-2EA68E34BD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1933" y="4893846"/>
                <a:ext cx="789709" cy="760021"/>
              </a:xfrm>
              <a:prstGeom prst="ellipse">
                <a:avLst/>
              </a:prstGeom>
              <a:blipFill>
                <a:blip r:embed="rId2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타원 81">
                <a:extLst>
                  <a:ext uri="{FF2B5EF4-FFF2-40B4-BE49-F238E27FC236}">
                    <a16:creationId xmlns:a16="http://schemas.microsoft.com/office/drawing/2014/main" id="{46D5D5E9-02B4-44B7-95B7-3CC7BBEAF8AA}"/>
                  </a:ext>
                </a:extLst>
              </p:cNvPr>
              <p:cNvSpPr/>
              <p:nvPr/>
            </p:nvSpPr>
            <p:spPr>
              <a:xfrm>
                <a:off x="5961350" y="4893846"/>
                <a:ext cx="789709" cy="76002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2" name="타원 81">
                <a:extLst>
                  <a:ext uri="{FF2B5EF4-FFF2-40B4-BE49-F238E27FC236}">
                    <a16:creationId xmlns:a16="http://schemas.microsoft.com/office/drawing/2014/main" id="{46D5D5E9-02B4-44B7-95B7-3CC7BBEAF8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1350" y="4893846"/>
                <a:ext cx="789709" cy="760021"/>
              </a:xfrm>
              <a:prstGeom prst="ellipse">
                <a:avLst/>
              </a:prstGeom>
              <a:blipFill>
                <a:blip r:embed="rId2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타원 82">
                <a:extLst>
                  <a:ext uri="{FF2B5EF4-FFF2-40B4-BE49-F238E27FC236}">
                    <a16:creationId xmlns:a16="http://schemas.microsoft.com/office/drawing/2014/main" id="{B61F02AE-7BD4-4FF4-8E67-A583D8F25CA4}"/>
                  </a:ext>
                </a:extLst>
              </p:cNvPr>
              <p:cNvSpPr/>
              <p:nvPr/>
            </p:nvSpPr>
            <p:spPr>
              <a:xfrm>
                <a:off x="5171641" y="5872570"/>
                <a:ext cx="789709" cy="760021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3" name="타원 82">
                <a:extLst>
                  <a:ext uri="{FF2B5EF4-FFF2-40B4-BE49-F238E27FC236}">
                    <a16:creationId xmlns:a16="http://schemas.microsoft.com/office/drawing/2014/main" id="{B61F02AE-7BD4-4FF4-8E67-A583D8F25C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1641" y="5872570"/>
                <a:ext cx="789709" cy="760021"/>
              </a:xfrm>
              <a:prstGeom prst="ellipse">
                <a:avLst/>
              </a:prstGeom>
              <a:blipFill>
                <a:blip r:embed="rId2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CA7A8192-7E56-40B6-9095-E5C15FDFB972}"/>
              </a:ext>
            </a:extLst>
          </p:cNvPr>
          <p:cNvCxnSpPr>
            <a:stCxn id="79" idx="6"/>
            <a:endCxn id="80" idx="2"/>
          </p:cNvCxnSpPr>
          <p:nvPr/>
        </p:nvCxnSpPr>
        <p:spPr>
          <a:xfrm>
            <a:off x="5171642" y="4081759"/>
            <a:ext cx="789709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729BEC96-D789-436D-AFC0-B12FE48DA2D0}"/>
              </a:ext>
            </a:extLst>
          </p:cNvPr>
          <p:cNvCxnSpPr>
            <a:cxnSpLocks/>
            <a:stCxn id="79" idx="4"/>
            <a:endCxn id="81" idx="0"/>
          </p:cNvCxnSpPr>
          <p:nvPr/>
        </p:nvCxnSpPr>
        <p:spPr>
          <a:xfrm>
            <a:off x="4776788" y="4461769"/>
            <a:ext cx="0" cy="432077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8962D81B-5831-4BC7-BC0A-15862AD6D025}"/>
              </a:ext>
            </a:extLst>
          </p:cNvPr>
          <p:cNvCxnSpPr>
            <a:cxnSpLocks/>
            <a:stCxn id="80" idx="4"/>
            <a:endCxn id="82" idx="0"/>
          </p:cNvCxnSpPr>
          <p:nvPr/>
        </p:nvCxnSpPr>
        <p:spPr>
          <a:xfrm flipH="1">
            <a:off x="6356205" y="4461769"/>
            <a:ext cx="1" cy="43207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342F8B39-2811-49DB-A388-0368B48CE58B}"/>
              </a:ext>
            </a:extLst>
          </p:cNvPr>
          <p:cNvCxnSpPr>
            <a:cxnSpLocks/>
            <a:stCxn id="81" idx="4"/>
            <a:endCxn id="83" idx="1"/>
          </p:cNvCxnSpPr>
          <p:nvPr/>
        </p:nvCxnSpPr>
        <p:spPr>
          <a:xfrm>
            <a:off x="4776788" y="5653867"/>
            <a:ext cx="510503" cy="330005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EC04626A-0C4C-4DE1-838E-F81755ECEBF7}"/>
              </a:ext>
            </a:extLst>
          </p:cNvPr>
          <p:cNvCxnSpPr>
            <a:cxnSpLocks/>
            <a:stCxn id="82" idx="4"/>
            <a:endCxn id="83" idx="7"/>
          </p:cNvCxnSpPr>
          <p:nvPr/>
        </p:nvCxnSpPr>
        <p:spPr>
          <a:xfrm flipH="1">
            <a:off x="5845700" y="5653867"/>
            <a:ext cx="510505" cy="3300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ED1B25F6-AE28-42B0-9C24-9F5411B855F4}"/>
              </a:ext>
            </a:extLst>
          </p:cNvPr>
          <p:cNvCxnSpPr>
            <a:cxnSpLocks/>
            <a:stCxn id="81" idx="7"/>
            <a:endCxn id="80" idx="3"/>
          </p:cNvCxnSpPr>
          <p:nvPr/>
        </p:nvCxnSpPr>
        <p:spPr>
          <a:xfrm flipV="1">
            <a:off x="5055992" y="4350467"/>
            <a:ext cx="1021009" cy="6546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E8129D33-896D-4601-AC45-3F08EE82A7FD}"/>
              </a:ext>
            </a:extLst>
          </p:cNvPr>
          <p:cNvCxnSpPr>
            <a:cxnSpLocks/>
            <a:stCxn id="81" idx="6"/>
            <a:endCxn id="82" idx="2"/>
          </p:cNvCxnSpPr>
          <p:nvPr/>
        </p:nvCxnSpPr>
        <p:spPr>
          <a:xfrm>
            <a:off x="5171642" y="5273857"/>
            <a:ext cx="78970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152C049A-69F3-49EB-9C75-86D03B284849}"/>
              </a:ext>
            </a:extLst>
          </p:cNvPr>
          <p:cNvSpPr txBox="1"/>
          <p:nvPr/>
        </p:nvSpPr>
        <p:spPr>
          <a:xfrm>
            <a:off x="5407591" y="493679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F882134-B5BE-400E-B15B-DD161453AE48}"/>
              </a:ext>
            </a:extLst>
          </p:cNvPr>
          <p:cNvSpPr txBox="1"/>
          <p:nvPr/>
        </p:nvSpPr>
        <p:spPr>
          <a:xfrm>
            <a:off x="5374793" y="436114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748D5F4-1981-4AA5-9A91-1CE7A7DEA93A}"/>
              </a:ext>
            </a:extLst>
          </p:cNvPr>
          <p:cNvSpPr txBox="1"/>
          <p:nvPr/>
        </p:nvSpPr>
        <p:spPr>
          <a:xfrm>
            <a:off x="6356398" y="451111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75DAA77-3F85-46A3-84E4-75D9EBE4F10B}"/>
              </a:ext>
            </a:extLst>
          </p:cNvPr>
          <p:cNvSpPr txBox="1"/>
          <p:nvPr/>
        </p:nvSpPr>
        <p:spPr>
          <a:xfrm>
            <a:off x="5391232" y="371714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F08A13C-234F-42E8-9EEF-08122CCD6FA7}"/>
              </a:ext>
            </a:extLst>
          </p:cNvPr>
          <p:cNvSpPr txBox="1"/>
          <p:nvPr/>
        </p:nvSpPr>
        <p:spPr>
          <a:xfrm>
            <a:off x="4720735" y="580179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19F3373-A9F3-4965-A7EE-61ECE10863E1}"/>
              </a:ext>
            </a:extLst>
          </p:cNvPr>
          <p:cNvSpPr txBox="1"/>
          <p:nvPr/>
        </p:nvSpPr>
        <p:spPr>
          <a:xfrm>
            <a:off x="6049039" y="581886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E63F8A85-4640-431C-9FA7-B4F752C0B13C}"/>
              </a:ext>
            </a:extLst>
          </p:cNvPr>
          <p:cNvSpPr txBox="1"/>
          <p:nvPr/>
        </p:nvSpPr>
        <p:spPr>
          <a:xfrm>
            <a:off x="8331846" y="448219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타원 117">
                <a:extLst>
                  <a:ext uri="{FF2B5EF4-FFF2-40B4-BE49-F238E27FC236}">
                    <a16:creationId xmlns:a16="http://schemas.microsoft.com/office/drawing/2014/main" id="{8AAFCBEE-8568-41AC-A952-0431860C7CD0}"/>
                  </a:ext>
                </a:extLst>
              </p:cNvPr>
              <p:cNvSpPr/>
              <p:nvPr/>
            </p:nvSpPr>
            <p:spPr>
              <a:xfrm>
                <a:off x="8226370" y="3711491"/>
                <a:ext cx="789709" cy="76002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8" name="타원 117">
                <a:extLst>
                  <a:ext uri="{FF2B5EF4-FFF2-40B4-BE49-F238E27FC236}">
                    <a16:creationId xmlns:a16="http://schemas.microsoft.com/office/drawing/2014/main" id="{8AAFCBEE-8568-41AC-A952-0431860C7C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6370" y="3711491"/>
                <a:ext cx="789709" cy="760021"/>
              </a:xfrm>
              <a:prstGeom prst="ellipse">
                <a:avLst/>
              </a:prstGeom>
              <a:blipFill>
                <a:blip r:embed="rId2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9" name="타원 118">
                <a:extLst>
                  <a:ext uri="{FF2B5EF4-FFF2-40B4-BE49-F238E27FC236}">
                    <a16:creationId xmlns:a16="http://schemas.microsoft.com/office/drawing/2014/main" id="{705E7BAC-24CE-41AE-80CA-EE2C4A633E33}"/>
                  </a:ext>
                </a:extLst>
              </p:cNvPr>
              <p:cNvSpPr/>
              <p:nvPr/>
            </p:nvSpPr>
            <p:spPr>
              <a:xfrm>
                <a:off x="9805788" y="3711491"/>
                <a:ext cx="789709" cy="76002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9" name="타원 118">
                <a:extLst>
                  <a:ext uri="{FF2B5EF4-FFF2-40B4-BE49-F238E27FC236}">
                    <a16:creationId xmlns:a16="http://schemas.microsoft.com/office/drawing/2014/main" id="{705E7BAC-24CE-41AE-80CA-EE2C4A633E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5788" y="3711491"/>
                <a:ext cx="789709" cy="760021"/>
              </a:xfrm>
              <a:prstGeom prst="ellipse">
                <a:avLst/>
              </a:prstGeom>
              <a:blipFill>
                <a:blip r:embed="rId2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0" name="타원 119">
                <a:extLst>
                  <a:ext uri="{FF2B5EF4-FFF2-40B4-BE49-F238E27FC236}">
                    <a16:creationId xmlns:a16="http://schemas.microsoft.com/office/drawing/2014/main" id="{D5C7C9D9-6C06-440C-A4C3-35E5F6A0D65F}"/>
                  </a:ext>
                </a:extLst>
              </p:cNvPr>
              <p:cNvSpPr/>
              <p:nvPr/>
            </p:nvSpPr>
            <p:spPr>
              <a:xfrm>
                <a:off x="8226370" y="4903589"/>
                <a:ext cx="789709" cy="76002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0" name="타원 119">
                <a:extLst>
                  <a:ext uri="{FF2B5EF4-FFF2-40B4-BE49-F238E27FC236}">
                    <a16:creationId xmlns:a16="http://schemas.microsoft.com/office/drawing/2014/main" id="{D5C7C9D9-6C06-440C-A4C3-35E5F6A0D6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6370" y="4903589"/>
                <a:ext cx="789709" cy="760021"/>
              </a:xfrm>
              <a:prstGeom prst="ellipse">
                <a:avLst/>
              </a:prstGeom>
              <a:blipFill>
                <a:blip r:embed="rId2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1" name="타원 120">
                <a:extLst>
                  <a:ext uri="{FF2B5EF4-FFF2-40B4-BE49-F238E27FC236}">
                    <a16:creationId xmlns:a16="http://schemas.microsoft.com/office/drawing/2014/main" id="{5B338AB5-0D8D-4005-A293-2BF574B757E3}"/>
                  </a:ext>
                </a:extLst>
              </p:cNvPr>
              <p:cNvSpPr/>
              <p:nvPr/>
            </p:nvSpPr>
            <p:spPr>
              <a:xfrm>
                <a:off x="9805787" y="4903589"/>
                <a:ext cx="789709" cy="76002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1" name="타원 120">
                <a:extLst>
                  <a:ext uri="{FF2B5EF4-FFF2-40B4-BE49-F238E27FC236}">
                    <a16:creationId xmlns:a16="http://schemas.microsoft.com/office/drawing/2014/main" id="{5B338AB5-0D8D-4005-A293-2BF574B757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5787" y="4903589"/>
                <a:ext cx="789709" cy="760021"/>
              </a:xfrm>
              <a:prstGeom prst="ellipse">
                <a:avLst/>
              </a:prstGeom>
              <a:blipFill>
                <a:blip r:embed="rId3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2" name="타원 121">
                <a:extLst>
                  <a:ext uri="{FF2B5EF4-FFF2-40B4-BE49-F238E27FC236}">
                    <a16:creationId xmlns:a16="http://schemas.microsoft.com/office/drawing/2014/main" id="{DF872AF6-34B4-4B11-B9B5-DD63DAA4EB2D}"/>
                  </a:ext>
                </a:extLst>
              </p:cNvPr>
              <p:cNvSpPr/>
              <p:nvPr/>
            </p:nvSpPr>
            <p:spPr>
              <a:xfrm>
                <a:off x="9016078" y="5882313"/>
                <a:ext cx="789709" cy="760021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2" name="타원 121">
                <a:extLst>
                  <a:ext uri="{FF2B5EF4-FFF2-40B4-BE49-F238E27FC236}">
                    <a16:creationId xmlns:a16="http://schemas.microsoft.com/office/drawing/2014/main" id="{DF872AF6-34B4-4B11-B9B5-DD63DAA4EB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6078" y="5882313"/>
                <a:ext cx="789709" cy="760021"/>
              </a:xfrm>
              <a:prstGeom prst="ellipse">
                <a:avLst/>
              </a:prstGeom>
              <a:blipFill>
                <a:blip r:embed="rId3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E5DB9238-45B0-4427-BCED-2C40100F9FE4}"/>
              </a:ext>
            </a:extLst>
          </p:cNvPr>
          <p:cNvCxnSpPr>
            <a:stCxn id="118" idx="6"/>
            <a:endCxn id="119" idx="2"/>
          </p:cNvCxnSpPr>
          <p:nvPr/>
        </p:nvCxnSpPr>
        <p:spPr>
          <a:xfrm>
            <a:off x="9016079" y="4091502"/>
            <a:ext cx="789709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A3A7269E-4CED-44CD-A63B-9DDE202C0703}"/>
              </a:ext>
            </a:extLst>
          </p:cNvPr>
          <p:cNvCxnSpPr>
            <a:cxnSpLocks/>
            <a:stCxn id="118" idx="4"/>
            <a:endCxn id="120" idx="0"/>
          </p:cNvCxnSpPr>
          <p:nvPr/>
        </p:nvCxnSpPr>
        <p:spPr>
          <a:xfrm>
            <a:off x="8621225" y="4471512"/>
            <a:ext cx="0" cy="432077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7BE4A74A-65C7-4539-A44C-4ECFDD553F32}"/>
              </a:ext>
            </a:extLst>
          </p:cNvPr>
          <p:cNvCxnSpPr>
            <a:cxnSpLocks/>
            <a:stCxn id="119" idx="4"/>
            <a:endCxn id="121" idx="0"/>
          </p:cNvCxnSpPr>
          <p:nvPr/>
        </p:nvCxnSpPr>
        <p:spPr>
          <a:xfrm flipH="1">
            <a:off x="10200642" y="4471512"/>
            <a:ext cx="1" cy="43207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CB2DC36D-185C-4D00-9838-9C91096D9768}"/>
              </a:ext>
            </a:extLst>
          </p:cNvPr>
          <p:cNvCxnSpPr>
            <a:cxnSpLocks/>
            <a:stCxn id="120" idx="4"/>
            <a:endCxn id="122" idx="1"/>
          </p:cNvCxnSpPr>
          <p:nvPr/>
        </p:nvCxnSpPr>
        <p:spPr>
          <a:xfrm>
            <a:off x="8621225" y="5663610"/>
            <a:ext cx="510503" cy="330005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D43034B2-AC14-433A-A96E-A29DE619C65A}"/>
              </a:ext>
            </a:extLst>
          </p:cNvPr>
          <p:cNvCxnSpPr>
            <a:cxnSpLocks/>
            <a:stCxn id="121" idx="4"/>
            <a:endCxn id="122" idx="7"/>
          </p:cNvCxnSpPr>
          <p:nvPr/>
        </p:nvCxnSpPr>
        <p:spPr>
          <a:xfrm flipH="1">
            <a:off x="9690137" y="5663610"/>
            <a:ext cx="510505" cy="3300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5C5C869F-B158-48FC-8D41-B2F284EEFDD8}"/>
              </a:ext>
            </a:extLst>
          </p:cNvPr>
          <p:cNvCxnSpPr>
            <a:cxnSpLocks/>
            <a:stCxn id="120" idx="7"/>
            <a:endCxn id="119" idx="3"/>
          </p:cNvCxnSpPr>
          <p:nvPr/>
        </p:nvCxnSpPr>
        <p:spPr>
          <a:xfrm flipV="1">
            <a:off x="8900429" y="4360210"/>
            <a:ext cx="1021009" cy="6546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0D4A8A2F-86F8-4637-BA95-BA1DEB63B498}"/>
              </a:ext>
            </a:extLst>
          </p:cNvPr>
          <p:cNvCxnSpPr>
            <a:cxnSpLocks/>
            <a:stCxn id="120" idx="6"/>
            <a:endCxn id="121" idx="2"/>
          </p:cNvCxnSpPr>
          <p:nvPr/>
        </p:nvCxnSpPr>
        <p:spPr>
          <a:xfrm>
            <a:off x="9016079" y="5283600"/>
            <a:ext cx="789708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2D917E3B-CAA2-442F-9610-9F8EDF4F4025}"/>
              </a:ext>
            </a:extLst>
          </p:cNvPr>
          <p:cNvSpPr txBox="1"/>
          <p:nvPr/>
        </p:nvSpPr>
        <p:spPr>
          <a:xfrm>
            <a:off x="9252028" y="494653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9A5AC839-6F91-4ED8-8174-2A2E3F7CE802}"/>
              </a:ext>
            </a:extLst>
          </p:cNvPr>
          <p:cNvSpPr txBox="1"/>
          <p:nvPr/>
        </p:nvSpPr>
        <p:spPr>
          <a:xfrm>
            <a:off x="9219230" y="437088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BBAE126A-90CA-47EA-B90B-A581E02E82BC}"/>
              </a:ext>
            </a:extLst>
          </p:cNvPr>
          <p:cNvSpPr txBox="1"/>
          <p:nvPr/>
        </p:nvSpPr>
        <p:spPr>
          <a:xfrm>
            <a:off x="10200835" y="452085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21B1E25-9079-47CF-9751-932DA37A0321}"/>
              </a:ext>
            </a:extLst>
          </p:cNvPr>
          <p:cNvSpPr txBox="1"/>
          <p:nvPr/>
        </p:nvSpPr>
        <p:spPr>
          <a:xfrm>
            <a:off x="9235669" y="372688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E7929618-EDAF-43FC-BA8F-98FA1730963F}"/>
              </a:ext>
            </a:extLst>
          </p:cNvPr>
          <p:cNvSpPr txBox="1"/>
          <p:nvPr/>
        </p:nvSpPr>
        <p:spPr>
          <a:xfrm>
            <a:off x="8565172" y="581154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85B48B6E-7E99-4E3C-978B-2B19EE99D197}"/>
              </a:ext>
            </a:extLst>
          </p:cNvPr>
          <p:cNvSpPr txBox="1"/>
          <p:nvPr/>
        </p:nvSpPr>
        <p:spPr>
          <a:xfrm>
            <a:off x="9893476" y="582861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7508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5172C5-0307-499D-A6E1-6ACB411BE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Prim</a:t>
            </a:r>
            <a:r>
              <a:rPr lang="ko-KR" altLang="en-US" dirty="0"/>
              <a:t>의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2BC8D0-2EB9-415B-98DC-E63D8E93A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nearest[</a:t>
            </a:r>
            <a:r>
              <a:rPr lang="en-US" altLang="ko-KR" dirty="0" err="1"/>
              <a:t>i</a:t>
            </a:r>
            <a:r>
              <a:rPr lang="en-US" altLang="ko-KR" dirty="0"/>
              <a:t>]</a:t>
            </a:r>
          </a:p>
          <a:p>
            <a:pPr lvl="1"/>
            <a:r>
              <a:rPr lang="en-US" altLang="ko-KR" dirty="0"/>
              <a:t>vi</a:t>
            </a:r>
            <a:r>
              <a:rPr lang="ko-KR" altLang="en-US" dirty="0"/>
              <a:t>와 가장 가까운 </a:t>
            </a:r>
            <a:r>
              <a:rPr lang="en-US" altLang="ko-KR" dirty="0"/>
              <a:t>Y</a:t>
            </a:r>
            <a:r>
              <a:rPr lang="ko-KR" altLang="en-US" dirty="0"/>
              <a:t>에 속한 </a:t>
            </a:r>
            <a:r>
              <a:rPr lang="en-US" altLang="ko-KR" dirty="0"/>
              <a:t>vertex</a:t>
            </a:r>
          </a:p>
          <a:p>
            <a:r>
              <a:rPr lang="en-US" altLang="ko-KR" dirty="0"/>
              <a:t>distance[</a:t>
            </a:r>
            <a:r>
              <a:rPr lang="en-US" altLang="ko-KR" dirty="0" err="1"/>
              <a:t>i</a:t>
            </a:r>
            <a:r>
              <a:rPr lang="en-US" altLang="ko-KR" dirty="0"/>
              <a:t>]</a:t>
            </a:r>
          </a:p>
          <a:p>
            <a:pPr lvl="1"/>
            <a:r>
              <a:rPr lang="en-US" altLang="ko-KR" dirty="0"/>
              <a:t>vi</a:t>
            </a:r>
            <a:r>
              <a:rPr lang="ko-KR" altLang="en-US" dirty="0"/>
              <a:t>와 </a:t>
            </a:r>
            <a:r>
              <a:rPr lang="en-US" altLang="ko-KR" dirty="0"/>
              <a:t>Y</a:t>
            </a:r>
            <a:r>
              <a:rPr lang="ko-KR" altLang="en-US" dirty="0"/>
              <a:t>의 거리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0E8676B-1DC6-4EF1-926B-D47758FF5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436" y="3922494"/>
            <a:ext cx="1809135" cy="18288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7725807-AC4D-428F-981D-ECBBE9E6F8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6277" y="681037"/>
            <a:ext cx="5584723" cy="5801032"/>
          </a:xfrm>
          <a:prstGeom prst="rect">
            <a:avLst/>
          </a:prstGeom>
        </p:spPr>
      </p:pic>
      <p:sp>
        <p:nvSpPr>
          <p:cNvPr id="4" name="말풍선: 사각형 3">
            <a:extLst>
              <a:ext uri="{FF2B5EF4-FFF2-40B4-BE49-F238E27FC236}">
                <a16:creationId xmlns:a16="http://schemas.microsoft.com/office/drawing/2014/main" id="{1BE9A2C9-C147-4EF1-B783-7742C4B7C4D6}"/>
              </a:ext>
            </a:extLst>
          </p:cNvPr>
          <p:cNvSpPr/>
          <p:nvPr/>
        </p:nvSpPr>
        <p:spPr>
          <a:xfrm>
            <a:off x="3232106" y="4001294"/>
            <a:ext cx="2682466" cy="1049677"/>
          </a:xfrm>
          <a:prstGeom prst="wedgeRectCallout">
            <a:avLst>
              <a:gd name="adj1" fmla="val 75344"/>
              <a:gd name="adj2" fmla="val 32771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D[</a:t>
            </a:r>
            <a:r>
              <a:rPr lang="en-US" altLang="ko-KR" sz="1400" dirty="0" err="1">
                <a:solidFill>
                  <a:schemeClr val="tx1"/>
                </a:solidFill>
              </a:rPr>
              <a:t>vnear</a:t>
            </a:r>
            <a:r>
              <a:rPr lang="en-US" altLang="ko-KR" sz="1400" dirty="0">
                <a:solidFill>
                  <a:schemeClr val="tx1"/>
                </a:solidFill>
              </a:rPr>
              <a:t>][nearest[</a:t>
            </a:r>
            <a:r>
              <a:rPr lang="en-US" altLang="ko-KR" sz="1400" dirty="0" err="1">
                <a:solidFill>
                  <a:schemeClr val="tx1"/>
                </a:solidFill>
              </a:rPr>
              <a:t>vnear</a:t>
            </a:r>
            <a:r>
              <a:rPr lang="en-US" altLang="ko-KR" sz="1400" dirty="0">
                <a:solidFill>
                  <a:schemeClr val="tx1"/>
                </a:solidFill>
              </a:rPr>
              <a:t>]] = min;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D[nearest[</a:t>
            </a:r>
            <a:r>
              <a:rPr lang="en-US" altLang="ko-KR" sz="1400" dirty="0" err="1">
                <a:solidFill>
                  <a:schemeClr val="tx1"/>
                </a:solidFill>
              </a:rPr>
              <a:t>vnear</a:t>
            </a:r>
            <a:r>
              <a:rPr lang="en-US" altLang="ko-KR" sz="1400" dirty="0">
                <a:solidFill>
                  <a:schemeClr val="tx1"/>
                </a:solidFill>
              </a:rPr>
              <a:t>]][</a:t>
            </a:r>
            <a:r>
              <a:rPr lang="en-US" altLang="ko-KR" sz="1400" dirty="0" err="1">
                <a:solidFill>
                  <a:schemeClr val="tx1"/>
                </a:solidFill>
              </a:rPr>
              <a:t>vnear</a:t>
            </a:r>
            <a:r>
              <a:rPr lang="en-US" altLang="ko-KR" sz="1400" dirty="0">
                <a:solidFill>
                  <a:schemeClr val="tx1"/>
                </a:solidFill>
              </a:rPr>
              <a:t>] = min;</a:t>
            </a:r>
          </a:p>
        </p:txBody>
      </p:sp>
    </p:spTree>
    <p:extLst>
      <p:ext uri="{BB962C8B-B14F-4D97-AF65-F5344CB8AC3E}">
        <p14:creationId xmlns:p14="http://schemas.microsoft.com/office/powerpoint/2010/main" val="6621490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40D447-A610-4A60-8FF7-43A218FDE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Prim</a:t>
            </a:r>
            <a:r>
              <a:rPr lang="ko-KR" altLang="en-US" dirty="0"/>
              <a:t>의 방법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745D123-3D8E-438E-9E9F-FBE580705F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798" y="2852007"/>
            <a:ext cx="2299944" cy="232494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표 7">
                <a:extLst>
                  <a:ext uri="{FF2B5EF4-FFF2-40B4-BE49-F238E27FC236}">
                    <a16:creationId xmlns:a16="http://schemas.microsoft.com/office/drawing/2014/main" id="{7C6F1DAD-F2CB-406F-BA8A-29B511ED37B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39900789"/>
                  </p:ext>
                </p:extLst>
              </p:nvPr>
            </p:nvGraphicFramePr>
            <p:xfrm>
              <a:off x="5094516" y="2067991"/>
              <a:ext cx="5406571" cy="402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81314">
                      <a:extLst>
                        <a:ext uri="{9D8B030D-6E8A-4147-A177-3AD203B41FA5}">
                          <a16:colId xmlns:a16="http://schemas.microsoft.com/office/drawing/2014/main" val="974818217"/>
                        </a:ext>
                      </a:extLst>
                    </a:gridCol>
                    <a:gridCol w="1148897">
                      <a:extLst>
                        <a:ext uri="{9D8B030D-6E8A-4147-A177-3AD203B41FA5}">
                          <a16:colId xmlns:a16="http://schemas.microsoft.com/office/drawing/2014/main" val="4185961967"/>
                        </a:ext>
                      </a:extLst>
                    </a:gridCol>
                    <a:gridCol w="1013732">
                      <a:extLst>
                        <a:ext uri="{9D8B030D-6E8A-4147-A177-3AD203B41FA5}">
                          <a16:colId xmlns:a16="http://schemas.microsoft.com/office/drawing/2014/main" val="972648746"/>
                        </a:ext>
                      </a:extLst>
                    </a:gridCol>
                    <a:gridCol w="1081314">
                      <a:extLst>
                        <a:ext uri="{9D8B030D-6E8A-4147-A177-3AD203B41FA5}">
                          <a16:colId xmlns:a16="http://schemas.microsoft.com/office/drawing/2014/main" val="3011570769"/>
                        </a:ext>
                      </a:extLst>
                    </a:gridCol>
                    <a:gridCol w="1081314">
                      <a:extLst>
                        <a:ext uri="{9D8B030D-6E8A-4147-A177-3AD203B41FA5}">
                          <a16:colId xmlns:a16="http://schemas.microsoft.com/office/drawing/2014/main" val="2408818855"/>
                        </a:ext>
                      </a:extLst>
                    </a:gridCol>
                  </a:tblGrid>
                  <a:tr h="338024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5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70596327"/>
                      </a:ext>
                    </a:extLst>
                  </a:tr>
                  <a:tr h="338024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nearest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37871554"/>
                      </a:ext>
                    </a:extLst>
                  </a:tr>
                  <a:tr h="338024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distance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8964142"/>
                      </a:ext>
                    </a:extLst>
                  </a:tr>
                  <a:tr h="338024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nearest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v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20387692"/>
                      </a:ext>
                    </a:extLst>
                  </a:tr>
                  <a:tr h="338024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distance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-1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01210649"/>
                      </a:ext>
                    </a:extLst>
                  </a:tr>
                  <a:tr h="338024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nearest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70151109"/>
                      </a:ext>
                    </a:extLst>
                  </a:tr>
                  <a:tr h="338024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distance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-1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-1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9576262"/>
                      </a:ext>
                    </a:extLst>
                  </a:tr>
                  <a:tr h="338024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nearest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78623546"/>
                      </a:ext>
                    </a:extLst>
                  </a:tr>
                  <a:tr h="338024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distance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-1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-1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80748842"/>
                      </a:ext>
                    </a:extLst>
                  </a:tr>
                  <a:tr h="338024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nearest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76664132"/>
                      </a:ext>
                    </a:extLst>
                  </a:tr>
                  <a:tr h="338024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distance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-1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-1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424730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표 7">
                <a:extLst>
                  <a:ext uri="{FF2B5EF4-FFF2-40B4-BE49-F238E27FC236}">
                    <a16:creationId xmlns:a16="http://schemas.microsoft.com/office/drawing/2014/main" id="{7C6F1DAD-F2CB-406F-BA8A-29B511ED37B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39900789"/>
                  </p:ext>
                </p:extLst>
              </p:nvPr>
            </p:nvGraphicFramePr>
            <p:xfrm>
              <a:off x="5094516" y="2067991"/>
              <a:ext cx="5406571" cy="402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81314">
                      <a:extLst>
                        <a:ext uri="{9D8B030D-6E8A-4147-A177-3AD203B41FA5}">
                          <a16:colId xmlns:a16="http://schemas.microsoft.com/office/drawing/2014/main" val="974818217"/>
                        </a:ext>
                      </a:extLst>
                    </a:gridCol>
                    <a:gridCol w="1148897">
                      <a:extLst>
                        <a:ext uri="{9D8B030D-6E8A-4147-A177-3AD203B41FA5}">
                          <a16:colId xmlns:a16="http://schemas.microsoft.com/office/drawing/2014/main" val="4185961967"/>
                        </a:ext>
                      </a:extLst>
                    </a:gridCol>
                    <a:gridCol w="1013732">
                      <a:extLst>
                        <a:ext uri="{9D8B030D-6E8A-4147-A177-3AD203B41FA5}">
                          <a16:colId xmlns:a16="http://schemas.microsoft.com/office/drawing/2014/main" val="972648746"/>
                        </a:ext>
                      </a:extLst>
                    </a:gridCol>
                    <a:gridCol w="1081314">
                      <a:extLst>
                        <a:ext uri="{9D8B030D-6E8A-4147-A177-3AD203B41FA5}">
                          <a16:colId xmlns:a16="http://schemas.microsoft.com/office/drawing/2014/main" val="3011570769"/>
                        </a:ext>
                      </a:extLst>
                    </a:gridCol>
                    <a:gridCol w="1081314">
                      <a:extLst>
                        <a:ext uri="{9D8B030D-6E8A-4147-A177-3AD203B41FA5}">
                          <a16:colId xmlns:a16="http://schemas.microsoft.com/office/drawing/2014/main" val="2408818855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5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7059632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nearest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3787155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distance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01695" t="-208333" r="-102825" b="-8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99438" t="-208333" r="-2247" b="-8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9896414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nearest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v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2038769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distance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-1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01695" t="-408333" r="-102825" b="-6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99438" t="-408333" r="-2247" b="-6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121064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nearest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7015110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distance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-1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-1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01695" t="-610000" r="-102825" b="-4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99438" t="-610000" r="-2247" b="-4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957626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nearest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7862354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distance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-1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-1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01695" t="-810000" r="-102825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99438" t="-810000" r="-2247" b="-2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8074884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nearest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7666413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distance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-1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-1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01695" t="-1010000" r="-102825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99438" t="-1010000" r="-2247" b="-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9424730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1583338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7A350A-98EE-473B-B874-1A1590FF0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Tree</a:t>
            </a:r>
            <a:r>
              <a:rPr lang="ko-KR" altLang="en-US" dirty="0"/>
              <a:t> 생성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표 5">
                <a:extLst>
                  <a:ext uri="{FF2B5EF4-FFF2-40B4-BE49-F238E27FC236}">
                    <a16:creationId xmlns:a16="http://schemas.microsoft.com/office/drawing/2014/main" id="{E3025BEB-1E5E-4C28-B6FA-8BD50F3A1E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4097203"/>
                  </p:ext>
                </p:extLst>
              </p:nvPr>
            </p:nvGraphicFramePr>
            <p:xfrm>
              <a:off x="838200" y="1890485"/>
              <a:ext cx="4122060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7010">
                      <a:extLst>
                        <a:ext uri="{9D8B030D-6E8A-4147-A177-3AD203B41FA5}">
                          <a16:colId xmlns:a16="http://schemas.microsoft.com/office/drawing/2014/main" val="2255366029"/>
                        </a:ext>
                      </a:extLst>
                    </a:gridCol>
                    <a:gridCol w="687010">
                      <a:extLst>
                        <a:ext uri="{9D8B030D-6E8A-4147-A177-3AD203B41FA5}">
                          <a16:colId xmlns:a16="http://schemas.microsoft.com/office/drawing/2014/main" val="3925407203"/>
                        </a:ext>
                      </a:extLst>
                    </a:gridCol>
                    <a:gridCol w="687010">
                      <a:extLst>
                        <a:ext uri="{9D8B030D-6E8A-4147-A177-3AD203B41FA5}">
                          <a16:colId xmlns:a16="http://schemas.microsoft.com/office/drawing/2014/main" val="417441183"/>
                        </a:ext>
                      </a:extLst>
                    </a:gridCol>
                    <a:gridCol w="687010">
                      <a:extLst>
                        <a:ext uri="{9D8B030D-6E8A-4147-A177-3AD203B41FA5}">
                          <a16:colId xmlns:a16="http://schemas.microsoft.com/office/drawing/2014/main" val="3749017052"/>
                        </a:ext>
                      </a:extLst>
                    </a:gridCol>
                    <a:gridCol w="687010">
                      <a:extLst>
                        <a:ext uri="{9D8B030D-6E8A-4147-A177-3AD203B41FA5}">
                          <a16:colId xmlns:a16="http://schemas.microsoft.com/office/drawing/2014/main" val="454431488"/>
                        </a:ext>
                      </a:extLst>
                    </a:gridCol>
                    <a:gridCol w="687010">
                      <a:extLst>
                        <a:ext uri="{9D8B030D-6E8A-4147-A177-3AD203B41FA5}">
                          <a16:colId xmlns:a16="http://schemas.microsoft.com/office/drawing/2014/main" val="137373023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5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25562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78884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bg1"/>
                              </a:solidFill>
                            </a:rPr>
                            <a:t>2</a:t>
                          </a:r>
                          <a:endParaRPr lang="ko-KR" alt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6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536526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bg1"/>
                              </a:solidFill>
                            </a:rPr>
                            <a:t>3</a:t>
                          </a:r>
                          <a:endParaRPr lang="ko-KR" alt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552898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bg1"/>
                              </a:solidFill>
                            </a:rPr>
                            <a:t>4</a:t>
                          </a:r>
                          <a:endParaRPr lang="ko-KR" alt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6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5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24282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bg1"/>
                              </a:solidFill>
                            </a:rPr>
                            <a:t>5</a:t>
                          </a:r>
                          <a:endParaRPr lang="ko-KR" alt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5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089574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표 5">
                <a:extLst>
                  <a:ext uri="{FF2B5EF4-FFF2-40B4-BE49-F238E27FC236}">
                    <a16:creationId xmlns:a16="http://schemas.microsoft.com/office/drawing/2014/main" id="{E3025BEB-1E5E-4C28-B6FA-8BD50F3A1E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4097203"/>
                  </p:ext>
                </p:extLst>
              </p:nvPr>
            </p:nvGraphicFramePr>
            <p:xfrm>
              <a:off x="838200" y="1890485"/>
              <a:ext cx="4122060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7010">
                      <a:extLst>
                        <a:ext uri="{9D8B030D-6E8A-4147-A177-3AD203B41FA5}">
                          <a16:colId xmlns:a16="http://schemas.microsoft.com/office/drawing/2014/main" val="2255366029"/>
                        </a:ext>
                      </a:extLst>
                    </a:gridCol>
                    <a:gridCol w="687010">
                      <a:extLst>
                        <a:ext uri="{9D8B030D-6E8A-4147-A177-3AD203B41FA5}">
                          <a16:colId xmlns:a16="http://schemas.microsoft.com/office/drawing/2014/main" val="3925407203"/>
                        </a:ext>
                      </a:extLst>
                    </a:gridCol>
                    <a:gridCol w="687010">
                      <a:extLst>
                        <a:ext uri="{9D8B030D-6E8A-4147-A177-3AD203B41FA5}">
                          <a16:colId xmlns:a16="http://schemas.microsoft.com/office/drawing/2014/main" val="417441183"/>
                        </a:ext>
                      </a:extLst>
                    </a:gridCol>
                    <a:gridCol w="687010">
                      <a:extLst>
                        <a:ext uri="{9D8B030D-6E8A-4147-A177-3AD203B41FA5}">
                          <a16:colId xmlns:a16="http://schemas.microsoft.com/office/drawing/2014/main" val="3749017052"/>
                        </a:ext>
                      </a:extLst>
                    </a:gridCol>
                    <a:gridCol w="687010">
                      <a:extLst>
                        <a:ext uri="{9D8B030D-6E8A-4147-A177-3AD203B41FA5}">
                          <a16:colId xmlns:a16="http://schemas.microsoft.com/office/drawing/2014/main" val="454431488"/>
                        </a:ext>
                      </a:extLst>
                    </a:gridCol>
                    <a:gridCol w="687010">
                      <a:extLst>
                        <a:ext uri="{9D8B030D-6E8A-4147-A177-3AD203B41FA5}">
                          <a16:colId xmlns:a16="http://schemas.microsoft.com/office/drawing/2014/main" val="137373023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5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25562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108197" r="-103540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500000" t="-108197" r="-3540" b="-4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578884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bg1"/>
                              </a:solidFill>
                            </a:rPr>
                            <a:t>2</a:t>
                          </a:r>
                          <a:endParaRPr lang="ko-KR" alt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6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500000" t="-208197" r="-3540" b="-3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536526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bg1"/>
                              </a:solidFill>
                            </a:rPr>
                            <a:t>3</a:t>
                          </a:r>
                          <a:endParaRPr lang="ko-KR" alt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552898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bg1"/>
                              </a:solidFill>
                            </a:rPr>
                            <a:t>4</a:t>
                          </a:r>
                          <a:endParaRPr lang="ko-KR" alt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00885" t="-408197" r="-402655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6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5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24282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bg1"/>
                              </a:solidFill>
                            </a:rPr>
                            <a:t>5</a:t>
                          </a:r>
                          <a:endParaRPr lang="ko-KR" alt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00885" t="-508197" r="-402655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00885" t="-508197" r="-302655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5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08957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표 5">
                <a:extLst>
                  <a:ext uri="{FF2B5EF4-FFF2-40B4-BE49-F238E27FC236}">
                    <a16:creationId xmlns:a16="http://schemas.microsoft.com/office/drawing/2014/main" id="{C07AB2D1-C29D-4C1A-B079-EDD167D208F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53416539"/>
                  </p:ext>
                </p:extLst>
              </p:nvPr>
            </p:nvGraphicFramePr>
            <p:xfrm>
              <a:off x="5312229" y="1890485"/>
              <a:ext cx="4122060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7010">
                      <a:extLst>
                        <a:ext uri="{9D8B030D-6E8A-4147-A177-3AD203B41FA5}">
                          <a16:colId xmlns:a16="http://schemas.microsoft.com/office/drawing/2014/main" val="2255366029"/>
                        </a:ext>
                      </a:extLst>
                    </a:gridCol>
                    <a:gridCol w="687010">
                      <a:extLst>
                        <a:ext uri="{9D8B030D-6E8A-4147-A177-3AD203B41FA5}">
                          <a16:colId xmlns:a16="http://schemas.microsoft.com/office/drawing/2014/main" val="3925407203"/>
                        </a:ext>
                      </a:extLst>
                    </a:gridCol>
                    <a:gridCol w="687010">
                      <a:extLst>
                        <a:ext uri="{9D8B030D-6E8A-4147-A177-3AD203B41FA5}">
                          <a16:colId xmlns:a16="http://schemas.microsoft.com/office/drawing/2014/main" val="417441183"/>
                        </a:ext>
                      </a:extLst>
                    </a:gridCol>
                    <a:gridCol w="687010">
                      <a:extLst>
                        <a:ext uri="{9D8B030D-6E8A-4147-A177-3AD203B41FA5}">
                          <a16:colId xmlns:a16="http://schemas.microsoft.com/office/drawing/2014/main" val="3749017052"/>
                        </a:ext>
                      </a:extLst>
                    </a:gridCol>
                    <a:gridCol w="687010">
                      <a:extLst>
                        <a:ext uri="{9D8B030D-6E8A-4147-A177-3AD203B41FA5}">
                          <a16:colId xmlns:a16="http://schemas.microsoft.com/office/drawing/2014/main" val="454431488"/>
                        </a:ext>
                      </a:extLst>
                    </a:gridCol>
                    <a:gridCol w="687010">
                      <a:extLst>
                        <a:ext uri="{9D8B030D-6E8A-4147-A177-3AD203B41FA5}">
                          <a16:colId xmlns:a16="http://schemas.microsoft.com/office/drawing/2014/main" val="137373023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5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25562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78884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bg1"/>
                              </a:solidFill>
                            </a:rPr>
                            <a:t>2</a:t>
                          </a:r>
                          <a:endParaRPr lang="ko-KR" alt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536526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bg1"/>
                              </a:solidFill>
                            </a:rPr>
                            <a:t>3</a:t>
                          </a:r>
                          <a:endParaRPr lang="ko-KR" alt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552898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bg1"/>
                              </a:solidFill>
                            </a:rPr>
                            <a:t>4</a:t>
                          </a:r>
                          <a:endParaRPr lang="ko-KR" alt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24282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bg1"/>
                              </a:solidFill>
                            </a:rPr>
                            <a:t>5</a:t>
                          </a:r>
                          <a:endParaRPr lang="ko-KR" alt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089574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표 5">
                <a:extLst>
                  <a:ext uri="{FF2B5EF4-FFF2-40B4-BE49-F238E27FC236}">
                    <a16:creationId xmlns:a16="http://schemas.microsoft.com/office/drawing/2014/main" id="{C07AB2D1-C29D-4C1A-B079-EDD167D208F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53416539"/>
                  </p:ext>
                </p:extLst>
              </p:nvPr>
            </p:nvGraphicFramePr>
            <p:xfrm>
              <a:off x="5312229" y="1890485"/>
              <a:ext cx="4122060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7010">
                      <a:extLst>
                        <a:ext uri="{9D8B030D-6E8A-4147-A177-3AD203B41FA5}">
                          <a16:colId xmlns:a16="http://schemas.microsoft.com/office/drawing/2014/main" val="2255366029"/>
                        </a:ext>
                      </a:extLst>
                    </a:gridCol>
                    <a:gridCol w="687010">
                      <a:extLst>
                        <a:ext uri="{9D8B030D-6E8A-4147-A177-3AD203B41FA5}">
                          <a16:colId xmlns:a16="http://schemas.microsoft.com/office/drawing/2014/main" val="3925407203"/>
                        </a:ext>
                      </a:extLst>
                    </a:gridCol>
                    <a:gridCol w="687010">
                      <a:extLst>
                        <a:ext uri="{9D8B030D-6E8A-4147-A177-3AD203B41FA5}">
                          <a16:colId xmlns:a16="http://schemas.microsoft.com/office/drawing/2014/main" val="417441183"/>
                        </a:ext>
                      </a:extLst>
                    </a:gridCol>
                    <a:gridCol w="687010">
                      <a:extLst>
                        <a:ext uri="{9D8B030D-6E8A-4147-A177-3AD203B41FA5}">
                          <a16:colId xmlns:a16="http://schemas.microsoft.com/office/drawing/2014/main" val="3749017052"/>
                        </a:ext>
                      </a:extLst>
                    </a:gridCol>
                    <a:gridCol w="687010">
                      <a:extLst>
                        <a:ext uri="{9D8B030D-6E8A-4147-A177-3AD203B41FA5}">
                          <a16:colId xmlns:a16="http://schemas.microsoft.com/office/drawing/2014/main" val="454431488"/>
                        </a:ext>
                      </a:extLst>
                    </a:gridCol>
                    <a:gridCol w="687010">
                      <a:extLst>
                        <a:ext uri="{9D8B030D-6E8A-4147-A177-3AD203B41FA5}">
                          <a16:colId xmlns:a16="http://schemas.microsoft.com/office/drawing/2014/main" val="137373023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5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25562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00885" t="-108197" r="-302655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03571" t="-108197" r="-205357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400000" t="-108197" r="-103540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500000" t="-108197" r="-3540" b="-4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578884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bg1"/>
                              </a:solidFill>
                            </a:rPr>
                            <a:t>2</a:t>
                          </a:r>
                          <a:endParaRPr lang="ko-KR" alt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00885" t="-208197" r="-402655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03571" t="-208197" r="-205357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400000" t="-208197" r="-103540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500000" t="-208197" r="-3540" b="-3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536526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bg1"/>
                              </a:solidFill>
                            </a:rPr>
                            <a:t>3</a:t>
                          </a:r>
                          <a:endParaRPr lang="ko-KR" alt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00885" t="-308197" r="-402655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00885" t="-308197" r="-302655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400000" t="-308197" r="-103540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500000" t="-308197" r="-3540" b="-2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552898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bg1"/>
                              </a:solidFill>
                            </a:rPr>
                            <a:t>4</a:t>
                          </a:r>
                          <a:endParaRPr lang="ko-KR" alt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00885" t="-408197" r="-402655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00885" t="-408197" r="-302655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03571" t="-408197" r="-205357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500000" t="-408197" r="-3540" b="-1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24282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bg1"/>
                              </a:solidFill>
                            </a:rPr>
                            <a:t>5</a:t>
                          </a:r>
                          <a:endParaRPr lang="ko-KR" alt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00885" t="-508197" r="-402655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00885" t="-508197" r="-302655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03571" t="-508197" r="-205357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400000" t="-508197" r="-103540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08957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표 5">
                <a:extLst>
                  <a:ext uri="{FF2B5EF4-FFF2-40B4-BE49-F238E27FC236}">
                    <a16:creationId xmlns:a16="http://schemas.microsoft.com/office/drawing/2014/main" id="{57214FCC-5535-424C-8C56-519BA3556A5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63215414"/>
                  </p:ext>
                </p:extLst>
              </p:nvPr>
            </p:nvGraphicFramePr>
            <p:xfrm>
              <a:off x="5312229" y="4267834"/>
              <a:ext cx="4122060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7010">
                      <a:extLst>
                        <a:ext uri="{9D8B030D-6E8A-4147-A177-3AD203B41FA5}">
                          <a16:colId xmlns:a16="http://schemas.microsoft.com/office/drawing/2014/main" val="2255366029"/>
                        </a:ext>
                      </a:extLst>
                    </a:gridCol>
                    <a:gridCol w="687010">
                      <a:extLst>
                        <a:ext uri="{9D8B030D-6E8A-4147-A177-3AD203B41FA5}">
                          <a16:colId xmlns:a16="http://schemas.microsoft.com/office/drawing/2014/main" val="3925407203"/>
                        </a:ext>
                      </a:extLst>
                    </a:gridCol>
                    <a:gridCol w="687010">
                      <a:extLst>
                        <a:ext uri="{9D8B030D-6E8A-4147-A177-3AD203B41FA5}">
                          <a16:colId xmlns:a16="http://schemas.microsoft.com/office/drawing/2014/main" val="417441183"/>
                        </a:ext>
                      </a:extLst>
                    </a:gridCol>
                    <a:gridCol w="687010">
                      <a:extLst>
                        <a:ext uri="{9D8B030D-6E8A-4147-A177-3AD203B41FA5}">
                          <a16:colId xmlns:a16="http://schemas.microsoft.com/office/drawing/2014/main" val="3749017052"/>
                        </a:ext>
                      </a:extLst>
                    </a:gridCol>
                    <a:gridCol w="687010">
                      <a:extLst>
                        <a:ext uri="{9D8B030D-6E8A-4147-A177-3AD203B41FA5}">
                          <a16:colId xmlns:a16="http://schemas.microsoft.com/office/drawing/2014/main" val="454431488"/>
                        </a:ext>
                      </a:extLst>
                    </a:gridCol>
                    <a:gridCol w="687010">
                      <a:extLst>
                        <a:ext uri="{9D8B030D-6E8A-4147-A177-3AD203B41FA5}">
                          <a16:colId xmlns:a16="http://schemas.microsoft.com/office/drawing/2014/main" val="137373023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5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25562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78884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bg1"/>
                              </a:solidFill>
                            </a:rPr>
                            <a:t>2</a:t>
                          </a:r>
                          <a:endParaRPr lang="ko-KR" alt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536526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bg1"/>
                              </a:solidFill>
                            </a:rPr>
                            <a:t>3</a:t>
                          </a:r>
                          <a:endParaRPr lang="ko-KR" alt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552898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bg1"/>
                              </a:solidFill>
                            </a:rPr>
                            <a:t>4</a:t>
                          </a:r>
                          <a:endParaRPr lang="ko-KR" alt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24282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bg1"/>
                              </a:solidFill>
                            </a:rPr>
                            <a:t>5</a:t>
                          </a:r>
                          <a:endParaRPr lang="ko-KR" alt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089574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표 5">
                <a:extLst>
                  <a:ext uri="{FF2B5EF4-FFF2-40B4-BE49-F238E27FC236}">
                    <a16:creationId xmlns:a16="http://schemas.microsoft.com/office/drawing/2014/main" id="{57214FCC-5535-424C-8C56-519BA3556A5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63215414"/>
                  </p:ext>
                </p:extLst>
              </p:nvPr>
            </p:nvGraphicFramePr>
            <p:xfrm>
              <a:off x="5312229" y="4267834"/>
              <a:ext cx="4122060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7010">
                      <a:extLst>
                        <a:ext uri="{9D8B030D-6E8A-4147-A177-3AD203B41FA5}">
                          <a16:colId xmlns:a16="http://schemas.microsoft.com/office/drawing/2014/main" val="2255366029"/>
                        </a:ext>
                      </a:extLst>
                    </a:gridCol>
                    <a:gridCol w="687010">
                      <a:extLst>
                        <a:ext uri="{9D8B030D-6E8A-4147-A177-3AD203B41FA5}">
                          <a16:colId xmlns:a16="http://schemas.microsoft.com/office/drawing/2014/main" val="3925407203"/>
                        </a:ext>
                      </a:extLst>
                    </a:gridCol>
                    <a:gridCol w="687010">
                      <a:extLst>
                        <a:ext uri="{9D8B030D-6E8A-4147-A177-3AD203B41FA5}">
                          <a16:colId xmlns:a16="http://schemas.microsoft.com/office/drawing/2014/main" val="417441183"/>
                        </a:ext>
                      </a:extLst>
                    </a:gridCol>
                    <a:gridCol w="687010">
                      <a:extLst>
                        <a:ext uri="{9D8B030D-6E8A-4147-A177-3AD203B41FA5}">
                          <a16:colId xmlns:a16="http://schemas.microsoft.com/office/drawing/2014/main" val="3749017052"/>
                        </a:ext>
                      </a:extLst>
                    </a:gridCol>
                    <a:gridCol w="687010">
                      <a:extLst>
                        <a:ext uri="{9D8B030D-6E8A-4147-A177-3AD203B41FA5}">
                          <a16:colId xmlns:a16="http://schemas.microsoft.com/office/drawing/2014/main" val="454431488"/>
                        </a:ext>
                      </a:extLst>
                    </a:gridCol>
                    <a:gridCol w="687010">
                      <a:extLst>
                        <a:ext uri="{9D8B030D-6E8A-4147-A177-3AD203B41FA5}">
                          <a16:colId xmlns:a16="http://schemas.microsoft.com/office/drawing/2014/main" val="137373023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5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25562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200885" t="-108197" r="-302655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303571" t="-108197" r="-205357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400000" t="-108197" r="-103540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500000" t="-108197" r="-3540" b="-4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578884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bg1"/>
                              </a:solidFill>
                            </a:rPr>
                            <a:t>2</a:t>
                          </a:r>
                          <a:endParaRPr lang="ko-KR" alt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100885" t="-208197" r="-402655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303571" t="-208197" r="-205357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400000" t="-208197" r="-103540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500000" t="-208197" r="-3540" b="-3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536526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bg1"/>
                              </a:solidFill>
                            </a:rPr>
                            <a:t>3</a:t>
                          </a:r>
                          <a:endParaRPr lang="ko-KR" alt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100885" t="-308197" r="-402655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200885" t="-308197" r="-302655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400000" t="-308197" r="-103540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500000" t="-308197" r="-3540" b="-2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552898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bg1"/>
                              </a:solidFill>
                            </a:rPr>
                            <a:t>4</a:t>
                          </a:r>
                          <a:endParaRPr lang="ko-KR" alt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100885" t="-408197" r="-402655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200885" t="-408197" r="-302655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303571" t="-408197" r="-205357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500000" t="-408197" r="-3540" b="-1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24282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bg1"/>
                              </a:solidFill>
                            </a:rPr>
                            <a:t>5</a:t>
                          </a:r>
                          <a:endParaRPr lang="ko-KR" alt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100885" t="-508197" r="-402655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200885" t="-508197" r="-302655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303571" t="-508197" r="-205357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400000" t="-508197" r="-103540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089574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5E728E26-E242-4125-AEF5-F30F360274F2}"/>
              </a:ext>
            </a:extLst>
          </p:cNvPr>
          <p:cNvSpPr txBox="1"/>
          <p:nvPr/>
        </p:nvSpPr>
        <p:spPr>
          <a:xfrm>
            <a:off x="838200" y="4267834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8809FC-13D1-4C7C-8AF2-71A9344AF92B}"/>
              </a:ext>
            </a:extLst>
          </p:cNvPr>
          <p:cNvSpPr txBox="1"/>
          <p:nvPr/>
        </p:nvSpPr>
        <p:spPr>
          <a:xfrm>
            <a:off x="9584119" y="1890485"/>
            <a:ext cx="158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</a:t>
            </a:r>
            <a:r>
              <a:rPr lang="ko-KR" altLang="en-US" dirty="0"/>
              <a:t>의 초기상태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281798-ADD9-42E2-848D-EBAA4809E828}"/>
              </a:ext>
            </a:extLst>
          </p:cNvPr>
          <p:cNvSpPr txBox="1"/>
          <p:nvPr/>
        </p:nvSpPr>
        <p:spPr>
          <a:xfrm>
            <a:off x="9584119" y="4228852"/>
            <a:ext cx="158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</a:t>
            </a:r>
            <a:r>
              <a:rPr lang="ko-KR" altLang="en-US" dirty="0"/>
              <a:t>의 최종상태</a:t>
            </a:r>
          </a:p>
        </p:txBody>
      </p:sp>
    </p:spTree>
    <p:extLst>
      <p:ext uri="{BB962C8B-B14F-4D97-AF65-F5344CB8AC3E}">
        <p14:creationId xmlns:p14="http://schemas.microsoft.com/office/powerpoint/2010/main" val="15740474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154A94-2708-45A6-A411-3BA0D797C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Prim</a:t>
            </a:r>
            <a:r>
              <a:rPr lang="ko-KR" altLang="en-US" dirty="0"/>
              <a:t> 알고리즘의 </a:t>
            </a:r>
            <a:r>
              <a:rPr lang="ko-KR" altLang="en-US" dirty="0" err="1"/>
              <a:t>시간복잡도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859B969-2305-48F2-9319-B61ABBEEFB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일정시간복잡도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=2(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−1)(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−1)∈</m:t>
                    </m:r>
                    <m:r>
                      <m:rPr>
                        <m:sty m:val="p"/>
                      </m:rPr>
                      <a:rPr lang="el-GR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859B969-2305-48F2-9319-B61ABBEEFB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07995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8C9B07-D3A7-4313-AF47-D5E274076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Prim </a:t>
            </a:r>
            <a:r>
              <a:rPr lang="ko-KR" altLang="en-US" dirty="0"/>
              <a:t>알고리즘의</a:t>
            </a:r>
            <a:r>
              <a:rPr lang="en-US" altLang="ko-KR" dirty="0"/>
              <a:t> </a:t>
            </a:r>
            <a:r>
              <a:rPr lang="ko-KR" altLang="en-US" dirty="0"/>
              <a:t>최적여부 검증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C0EFAC-F7A5-413B-91E8-0D2AD4F91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/>
              <a:t>비방향성 그래프 </a:t>
            </a:r>
            <a:r>
              <a:rPr lang="en-US" altLang="ko-KR" dirty="0"/>
              <a:t>G = (V,E)</a:t>
            </a:r>
            <a:r>
              <a:rPr lang="ko-KR" altLang="en-US" dirty="0"/>
              <a:t>가 주어졌을 때</a:t>
            </a:r>
            <a:r>
              <a:rPr lang="en-US" altLang="ko-KR" dirty="0"/>
              <a:t>, </a:t>
            </a:r>
            <a:r>
              <a:rPr lang="ko-KR" altLang="en-US" dirty="0"/>
              <a:t>만약 </a:t>
            </a:r>
            <a:r>
              <a:rPr lang="en-US" altLang="ko-KR" dirty="0"/>
              <a:t>E</a:t>
            </a:r>
            <a:r>
              <a:rPr lang="ko-KR" altLang="en-US" dirty="0"/>
              <a:t>의 부분집합 </a:t>
            </a:r>
            <a:r>
              <a:rPr lang="en-US" altLang="ko-KR" dirty="0"/>
              <a:t>F</a:t>
            </a:r>
            <a:r>
              <a:rPr lang="ko-KR" altLang="en-US" dirty="0"/>
              <a:t>에 </a:t>
            </a:r>
            <a:r>
              <a:rPr lang="en-US" altLang="ko-KR" dirty="0"/>
              <a:t>MST</a:t>
            </a:r>
            <a:r>
              <a:rPr lang="ko-KR" altLang="en-US" dirty="0"/>
              <a:t>가 되도록 이음선을 추가해 나갈 수 있으면</a:t>
            </a:r>
            <a:r>
              <a:rPr lang="en-US" altLang="ko-KR" dirty="0"/>
              <a:t>(F</a:t>
            </a:r>
            <a:r>
              <a:rPr lang="ko-KR" altLang="en-US" dirty="0"/>
              <a:t>에 이음선들을 추가하여 </a:t>
            </a:r>
            <a:r>
              <a:rPr lang="en-US" altLang="ko-KR" dirty="0"/>
              <a:t>MST</a:t>
            </a:r>
            <a:r>
              <a:rPr lang="ko-KR" altLang="en-US" dirty="0"/>
              <a:t>가 되면</a:t>
            </a:r>
            <a:r>
              <a:rPr lang="en-US" altLang="ko-KR" dirty="0"/>
              <a:t>), F</a:t>
            </a:r>
            <a:r>
              <a:rPr lang="ko-KR" altLang="en-US" dirty="0"/>
              <a:t>는 유망하다</a:t>
            </a:r>
            <a:r>
              <a:rPr lang="en-US" altLang="ko-KR" dirty="0"/>
              <a:t>(promising)</a:t>
            </a:r>
            <a:r>
              <a:rPr lang="ko-KR" altLang="en-US" dirty="0"/>
              <a:t>라고 한다</a:t>
            </a:r>
            <a:r>
              <a:rPr lang="en-US" altLang="ko-KR" dirty="0"/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dirty="0"/>
              <a:t>유망의 의미는 “지금까지 구성한 집합을 사용하여 최적의 솔루션을 구성할 수 </a:t>
            </a:r>
            <a:r>
              <a:rPr lang="ko-KR" altLang="en-US" dirty="0" err="1"/>
              <a:t>있음”을</a:t>
            </a:r>
            <a:r>
              <a:rPr lang="ko-KR" altLang="en-US" dirty="0"/>
              <a:t> 말한다</a:t>
            </a:r>
            <a:r>
              <a:rPr lang="en-US" altLang="ko-KR" dirty="0"/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Prim</a:t>
            </a:r>
            <a:r>
              <a:rPr lang="ko-KR" altLang="en-US" dirty="0"/>
              <a:t>의 알고리즘에서 구성되는 각 단계의 </a:t>
            </a:r>
            <a:r>
              <a:rPr lang="en-US" altLang="ko-KR" dirty="0"/>
              <a:t>F</a:t>
            </a:r>
            <a:r>
              <a:rPr lang="ko-KR" altLang="en-US" dirty="0"/>
              <a:t>들이 유망함을 보이면</a:t>
            </a:r>
            <a:r>
              <a:rPr lang="en-US" altLang="ko-KR" dirty="0"/>
              <a:t>, </a:t>
            </a:r>
            <a:r>
              <a:rPr lang="ko-KR" altLang="en-US" dirty="0"/>
              <a:t>최적임을 보일 수 있게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53193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65971A-9B42-4A72-955D-29601EC1F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보조정리 </a:t>
            </a:r>
            <a:r>
              <a:rPr lang="en-US" altLang="ko-KR" dirty="0"/>
              <a:t>4.1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ECA093-2B6E-41D1-B9B1-F52A0D265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G = (V,E)</a:t>
            </a:r>
            <a:r>
              <a:rPr lang="ko-KR" altLang="en-US" dirty="0"/>
              <a:t>는 연결되고</a:t>
            </a:r>
            <a:r>
              <a:rPr lang="en-US" altLang="ko-KR" dirty="0"/>
              <a:t>, </a:t>
            </a:r>
            <a:r>
              <a:rPr lang="ko-KR" altLang="en-US" dirty="0"/>
              <a:t>가중치 포함 비방향성 그래프라고 하자</a:t>
            </a:r>
            <a:r>
              <a:rPr lang="en-US" altLang="ko-KR" dirty="0"/>
              <a:t>. E</a:t>
            </a:r>
            <a:r>
              <a:rPr lang="ko-KR" altLang="en-US" dirty="0"/>
              <a:t>의 부분집합인 </a:t>
            </a:r>
            <a:r>
              <a:rPr lang="en-US" altLang="ko-KR" dirty="0"/>
              <a:t>F</a:t>
            </a:r>
            <a:r>
              <a:rPr lang="ko-KR" altLang="en-US" dirty="0"/>
              <a:t>는 유망하다 하고</a:t>
            </a:r>
            <a:r>
              <a:rPr lang="en-US" altLang="ko-KR" dirty="0"/>
              <a:t>, Y</a:t>
            </a:r>
            <a:r>
              <a:rPr lang="ko-KR" altLang="en-US" dirty="0"/>
              <a:t>는 </a:t>
            </a:r>
            <a:r>
              <a:rPr lang="en-US" altLang="ko-KR" dirty="0"/>
              <a:t>F</a:t>
            </a:r>
            <a:r>
              <a:rPr lang="ko-KR" altLang="en-US" dirty="0"/>
              <a:t>안에 있는 </a:t>
            </a:r>
            <a:r>
              <a:rPr lang="ko-KR" altLang="en-US" dirty="0" err="1"/>
              <a:t>이음선</a:t>
            </a:r>
            <a:r>
              <a:rPr lang="ko-KR" altLang="en-US" dirty="0"/>
              <a:t> 들에 의해서 연결이 되어 있는 정점의 집합이라고 하자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이때</a:t>
            </a:r>
            <a:r>
              <a:rPr lang="en-US" altLang="ko-KR" dirty="0"/>
              <a:t>, Y</a:t>
            </a:r>
            <a:r>
              <a:rPr lang="ko-KR" altLang="en-US" dirty="0"/>
              <a:t>에 있는 어떤 정점과 </a:t>
            </a:r>
            <a:r>
              <a:rPr lang="en-US" altLang="ko-KR" dirty="0"/>
              <a:t>V - Y</a:t>
            </a:r>
            <a:r>
              <a:rPr lang="ko-KR" altLang="en-US" dirty="0"/>
              <a:t>에 있는 어떤 정점을 잇는 </a:t>
            </a:r>
            <a:r>
              <a:rPr lang="ko-KR" altLang="en-US" dirty="0" err="1"/>
              <a:t>이음선</a:t>
            </a:r>
            <a:r>
              <a:rPr lang="ko-KR" altLang="en-US" dirty="0"/>
              <a:t> 중에서 가중치가 가장 작은 이음선을 </a:t>
            </a:r>
            <a:r>
              <a:rPr lang="en-US" altLang="ko-KR" dirty="0"/>
              <a:t>e</a:t>
            </a:r>
            <a:r>
              <a:rPr lang="ko-KR" altLang="en-US" dirty="0"/>
              <a:t>라고 하면</a:t>
            </a:r>
            <a:r>
              <a:rPr lang="en-US" altLang="ko-KR" dirty="0"/>
              <a:t>, F U {e} </a:t>
            </a:r>
            <a:r>
              <a:rPr lang="ko-KR" altLang="en-US" dirty="0"/>
              <a:t>는 유망하다</a:t>
            </a:r>
            <a:r>
              <a:rPr lang="en-US" altLang="ko-KR" dirty="0"/>
              <a:t>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dirty="0"/>
              <a:t>Prim</a:t>
            </a:r>
            <a:r>
              <a:rPr lang="ko-KR" altLang="en-US" dirty="0"/>
              <a:t>의 방법을 사용한 </a:t>
            </a:r>
            <a:r>
              <a:rPr lang="en-US" altLang="ko-KR" dirty="0"/>
              <a:t>F U {e} </a:t>
            </a:r>
            <a:r>
              <a:rPr lang="ko-KR" altLang="en-US" dirty="0"/>
              <a:t>는 유망하다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6359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072922-35CB-45D3-A137-1E469C6CE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탐욕적 방법 </a:t>
            </a:r>
            <a:r>
              <a:rPr lang="en-US" altLang="ko-KR" dirty="0"/>
              <a:t>(Greedy Algorithm)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DA1272-F2A8-4CD2-ADCE-D42610EA7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결정을 해야 할 때마다 그 순간에 가장 좋다</a:t>
            </a:r>
            <a:r>
              <a:rPr lang="en-US" altLang="ko-KR" dirty="0"/>
              <a:t>(</a:t>
            </a:r>
            <a:r>
              <a:rPr lang="ko-KR" altLang="en-US" dirty="0"/>
              <a:t>최적이다</a:t>
            </a:r>
            <a:r>
              <a:rPr lang="en-US" altLang="ko-KR" dirty="0"/>
              <a:t>)</a:t>
            </a:r>
            <a:r>
              <a:rPr lang="ko-KR" altLang="en-US" dirty="0"/>
              <a:t>고 생각되는 것을 해답으로 선택</a:t>
            </a:r>
          </a:p>
          <a:p>
            <a:r>
              <a:rPr lang="ko-KR" altLang="en-US" dirty="0"/>
              <a:t>그 순간의 선택은 그 당시</a:t>
            </a:r>
            <a:r>
              <a:rPr lang="en-US" altLang="ko-KR" dirty="0"/>
              <a:t>(local)</a:t>
            </a:r>
            <a:r>
              <a:rPr lang="ko-KR" altLang="en-US" dirty="0"/>
              <a:t>에는 최적이다</a:t>
            </a:r>
            <a:r>
              <a:rPr lang="en-US" altLang="ko-KR" dirty="0"/>
              <a:t>. </a:t>
            </a:r>
            <a:r>
              <a:rPr lang="ko-KR" altLang="en-US" dirty="0"/>
              <a:t>그러나 최적이라고 생각했던 해답들을 모아서 최종적인</a:t>
            </a:r>
            <a:r>
              <a:rPr lang="en-US" altLang="ko-KR" dirty="0"/>
              <a:t>(global)</a:t>
            </a:r>
            <a:r>
              <a:rPr lang="ko-KR" altLang="en-US" dirty="0"/>
              <a:t>해답을 만들었다고 해서</a:t>
            </a:r>
            <a:r>
              <a:rPr lang="en-US" altLang="ko-KR" dirty="0"/>
              <a:t>, </a:t>
            </a:r>
            <a:r>
              <a:rPr lang="ko-KR" altLang="en-US" dirty="0"/>
              <a:t>그 해답이 궁극적으로 최적이라는 보장은</a:t>
            </a:r>
            <a:r>
              <a:rPr lang="en-US" altLang="ko-KR" dirty="0"/>
              <a:t> </a:t>
            </a:r>
            <a:r>
              <a:rPr lang="ko-KR" altLang="en-US" dirty="0"/>
              <a:t>없음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최적의 해인지 검증 필요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720032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B337B0-CDD3-4852-864A-F7A18BD5E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Prim </a:t>
            </a:r>
            <a:r>
              <a:rPr lang="ko-KR" altLang="en-US" dirty="0"/>
              <a:t>알고리즘의 최적여부 검증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3AB01A-F116-4268-BD41-57CA48CB2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 dirty="0"/>
              <a:t>정리</a:t>
            </a:r>
            <a:r>
              <a:rPr lang="en-US" altLang="ko-KR" dirty="0"/>
              <a:t>: Prim</a:t>
            </a:r>
            <a:r>
              <a:rPr lang="ko-KR" altLang="en-US" dirty="0"/>
              <a:t>의 알고리즘은 항상 </a:t>
            </a:r>
            <a:r>
              <a:rPr lang="en-US" altLang="ko-KR" dirty="0"/>
              <a:t>MST</a:t>
            </a:r>
            <a:r>
              <a:rPr lang="ko-KR" altLang="en-US" dirty="0"/>
              <a:t>를 만들어 낸다</a:t>
            </a:r>
            <a:r>
              <a:rPr lang="en-US" altLang="ko-KR" dirty="0"/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dirty="0"/>
              <a:t>증명</a:t>
            </a:r>
            <a:r>
              <a:rPr lang="en-US" altLang="ko-KR" dirty="0"/>
              <a:t>: (</a:t>
            </a:r>
            <a:r>
              <a:rPr lang="ko-KR" altLang="en-US" dirty="0" err="1"/>
              <a:t>수학적귀납법</a:t>
            </a:r>
            <a:r>
              <a:rPr lang="en-US" altLang="ko-KR" dirty="0"/>
              <a:t>)</a:t>
            </a:r>
          </a:p>
          <a:p>
            <a:pPr lvl="1">
              <a:lnSpc>
                <a:spcPct val="120000"/>
              </a:lnSpc>
            </a:pPr>
            <a:r>
              <a:rPr lang="ko-KR" altLang="en-US" dirty="0"/>
              <a:t>매 반복이 수행된 후에 집합 </a:t>
            </a:r>
            <a:r>
              <a:rPr lang="en-US" altLang="ko-KR" dirty="0"/>
              <a:t>F</a:t>
            </a:r>
            <a:r>
              <a:rPr lang="ko-KR" altLang="en-US" dirty="0"/>
              <a:t>가 유망하다는 것을 보이면 된다</a:t>
            </a:r>
            <a:r>
              <a:rPr lang="en-US" altLang="ko-KR" dirty="0"/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dirty="0"/>
              <a:t>귀납기본</a:t>
            </a:r>
            <a:r>
              <a:rPr lang="en-US" altLang="ko-KR" dirty="0"/>
              <a:t>: </a:t>
            </a:r>
            <a:r>
              <a:rPr lang="ko-KR" altLang="en-US" dirty="0"/>
              <a:t>공집합은 당연히 유망하다</a:t>
            </a:r>
            <a:r>
              <a:rPr lang="en-US" altLang="ko-KR" dirty="0"/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dirty="0"/>
              <a:t>귀납가정</a:t>
            </a:r>
            <a:r>
              <a:rPr lang="en-US" altLang="ko-KR" dirty="0"/>
              <a:t>: </a:t>
            </a:r>
            <a:r>
              <a:rPr lang="ko-KR" altLang="en-US" dirty="0"/>
              <a:t>어떤 주어진 반복이 이루어진 후</a:t>
            </a:r>
            <a:r>
              <a:rPr lang="en-US" altLang="ko-KR" dirty="0"/>
              <a:t>, </a:t>
            </a:r>
            <a:r>
              <a:rPr lang="ko-KR" altLang="en-US" dirty="0"/>
              <a:t>그 때까지 선정하였던 이음선의 집합인 </a:t>
            </a:r>
            <a:r>
              <a:rPr lang="en-US" altLang="ko-KR" dirty="0"/>
              <a:t>F</a:t>
            </a:r>
            <a:r>
              <a:rPr lang="ko-KR" altLang="en-US" dirty="0"/>
              <a:t>가 유망하다고 가정한다</a:t>
            </a:r>
            <a:r>
              <a:rPr lang="en-US" altLang="ko-KR" dirty="0"/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dirty="0"/>
              <a:t>귀납단계</a:t>
            </a:r>
            <a:r>
              <a:rPr lang="en-US" altLang="ko-KR" dirty="0"/>
              <a:t>: </a:t>
            </a:r>
            <a:r>
              <a:rPr lang="ko-KR" altLang="en-US" dirty="0"/>
              <a:t>집합 </a:t>
            </a:r>
            <a:r>
              <a:rPr lang="en-US" altLang="ko-KR" dirty="0"/>
              <a:t>F U {e}</a:t>
            </a:r>
            <a:r>
              <a:rPr lang="ko-KR" altLang="en-US" dirty="0"/>
              <a:t>가 유망하다는 것을 보이면 된다</a:t>
            </a:r>
            <a:r>
              <a:rPr lang="en-US" altLang="ko-KR" dirty="0"/>
              <a:t>.</a:t>
            </a:r>
          </a:p>
          <a:p>
            <a:pPr lvl="1">
              <a:lnSpc>
                <a:spcPct val="120000"/>
              </a:lnSpc>
            </a:pPr>
            <a:r>
              <a:rPr lang="ko-KR" altLang="en-US" dirty="0"/>
              <a:t>여기서 </a:t>
            </a:r>
            <a:r>
              <a:rPr lang="en-US" altLang="ko-KR" dirty="0"/>
              <a:t>e</a:t>
            </a:r>
            <a:r>
              <a:rPr lang="ko-KR" altLang="en-US" dirty="0"/>
              <a:t>는 다음 단계의 반복 수행 시 선정된 이음선이다</a:t>
            </a:r>
            <a:r>
              <a:rPr lang="en-US" altLang="ko-KR" dirty="0"/>
              <a:t>.</a:t>
            </a:r>
          </a:p>
          <a:p>
            <a:pPr lvl="1">
              <a:lnSpc>
                <a:spcPct val="120000"/>
              </a:lnSpc>
            </a:pPr>
            <a:r>
              <a:rPr lang="ko-KR" altLang="en-US" dirty="0"/>
              <a:t>그런데</a:t>
            </a:r>
            <a:r>
              <a:rPr lang="en-US" altLang="ko-KR" dirty="0"/>
              <a:t>, </a:t>
            </a:r>
            <a:r>
              <a:rPr lang="ko-KR" altLang="en-US" dirty="0"/>
              <a:t>위의 보조정리 </a:t>
            </a:r>
            <a:r>
              <a:rPr lang="en-US" altLang="ko-KR" dirty="0"/>
              <a:t>4.1</a:t>
            </a:r>
            <a:r>
              <a:rPr lang="ko-KR" altLang="en-US" dirty="0"/>
              <a:t>에 의하여 </a:t>
            </a:r>
            <a:r>
              <a:rPr lang="en-US" altLang="ko-KR" dirty="0"/>
              <a:t>F U {e} </a:t>
            </a:r>
            <a:r>
              <a:rPr lang="ko-KR" altLang="en-US" dirty="0"/>
              <a:t>은 유망하다고 할 수 있다</a:t>
            </a:r>
            <a:r>
              <a:rPr lang="en-US" altLang="ko-KR" dirty="0"/>
              <a:t>.</a:t>
            </a:r>
          </a:p>
          <a:p>
            <a:pPr lvl="1">
              <a:lnSpc>
                <a:spcPct val="120000"/>
              </a:lnSpc>
            </a:pPr>
            <a:r>
              <a:rPr lang="ko-KR" altLang="en-US" dirty="0"/>
              <a:t>왜냐하면 </a:t>
            </a:r>
            <a:r>
              <a:rPr lang="ko-KR" altLang="en-US" dirty="0" err="1"/>
              <a:t>이음선</a:t>
            </a:r>
            <a:r>
              <a:rPr lang="ko-KR" altLang="en-US" dirty="0"/>
              <a:t> </a:t>
            </a:r>
            <a:r>
              <a:rPr lang="en-US" altLang="ko-KR" dirty="0"/>
              <a:t>e</a:t>
            </a:r>
            <a:r>
              <a:rPr lang="ko-KR" altLang="en-US" dirty="0"/>
              <a:t>는 </a:t>
            </a:r>
            <a:r>
              <a:rPr lang="en-US" altLang="ko-KR" dirty="0"/>
              <a:t>Y</a:t>
            </a:r>
            <a:r>
              <a:rPr lang="ko-KR" altLang="en-US" dirty="0"/>
              <a:t>에 있는 어떤 정점을 </a:t>
            </a:r>
            <a:r>
              <a:rPr lang="en-US" altLang="ko-KR" dirty="0"/>
              <a:t>V - Y</a:t>
            </a:r>
            <a:r>
              <a:rPr lang="ko-KR" altLang="en-US" dirty="0"/>
              <a:t>에 있는 어떤 정점으로 잇는 </a:t>
            </a:r>
            <a:r>
              <a:rPr lang="ko-KR" altLang="en-US" dirty="0" err="1"/>
              <a:t>이음선</a:t>
            </a:r>
            <a:r>
              <a:rPr lang="ko-KR" altLang="en-US" dirty="0"/>
              <a:t> 중에서 최소의 가중치를 가지고 있기 때문이다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542513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84AD7A-DDF2-4AB6-BDE7-51E9F8636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Kruscal</a:t>
            </a:r>
            <a:r>
              <a:rPr lang="ko-KR" altLang="en-US" dirty="0"/>
              <a:t> 알고리즘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12E07D-2DF4-4131-AE04-AB2499DEE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F := 0;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 err="1"/>
              <a:t>서로소</a:t>
            </a:r>
            <a:r>
              <a:rPr lang="en-US" altLang="ko-KR" dirty="0"/>
              <a:t>(disjoint)</a:t>
            </a:r>
            <a:r>
              <a:rPr lang="ko-KR" altLang="en-US" dirty="0"/>
              <a:t>가 되는 </a:t>
            </a:r>
            <a:r>
              <a:rPr lang="en-US" altLang="ko-KR" dirty="0"/>
              <a:t>V </a:t>
            </a:r>
            <a:r>
              <a:rPr lang="ko-KR" altLang="en-US" dirty="0"/>
              <a:t>의 부분집합 들을 만드는데</a:t>
            </a:r>
            <a:r>
              <a:rPr lang="en-US" altLang="ko-KR" dirty="0"/>
              <a:t>, </a:t>
            </a:r>
            <a:r>
              <a:rPr lang="ko-KR" altLang="en-US" dirty="0"/>
              <a:t>각 부분집합 마다 하나의 정점만 가지도록 한다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E</a:t>
            </a:r>
            <a:r>
              <a:rPr lang="ko-KR" altLang="en-US" dirty="0"/>
              <a:t>안에 있는 이음선을 가중치의 </a:t>
            </a:r>
            <a:r>
              <a:rPr lang="ko-KR" altLang="en-US" dirty="0" err="1"/>
              <a:t>비내림차순으로</a:t>
            </a:r>
            <a:r>
              <a:rPr lang="ko-KR" altLang="en-US" dirty="0"/>
              <a:t> 정렬한다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최종해답을 얻지 못하는 동안 다음 절차를 계속 반복한다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971550" lvl="1" indent="-514350">
              <a:buFont typeface="+mj-lt"/>
              <a:buAutoNum type="alphaLcPeriod"/>
            </a:pPr>
            <a:r>
              <a:rPr lang="ko-KR" altLang="en-US" dirty="0"/>
              <a:t>선정 절차</a:t>
            </a:r>
            <a:r>
              <a:rPr lang="en-US" altLang="ko-KR" dirty="0"/>
              <a:t>: </a:t>
            </a:r>
            <a:r>
              <a:rPr lang="ko-KR" altLang="en-US" dirty="0"/>
              <a:t>다음 이음선을 선정한다</a:t>
            </a:r>
            <a:r>
              <a:rPr lang="en-US" altLang="ko-KR" dirty="0"/>
              <a:t>. (</a:t>
            </a:r>
            <a:r>
              <a:rPr lang="ko-KR" altLang="en-US" dirty="0"/>
              <a:t>최소의 가중치를 가진 이음선을 선정한다</a:t>
            </a:r>
            <a:r>
              <a:rPr lang="en-US" altLang="ko-KR" dirty="0"/>
              <a:t>.)</a:t>
            </a:r>
          </a:p>
          <a:p>
            <a:pPr marL="971550" lvl="1" indent="-514350">
              <a:buFont typeface="+mj-lt"/>
              <a:buAutoNum type="alphaLcPeriod"/>
            </a:pPr>
            <a:r>
              <a:rPr lang="ko-KR" altLang="en-US" dirty="0"/>
              <a:t>적정성 점검</a:t>
            </a:r>
            <a:r>
              <a:rPr lang="en-US" altLang="ko-KR" dirty="0"/>
              <a:t>: </a:t>
            </a:r>
            <a:r>
              <a:rPr lang="ko-KR" altLang="en-US" dirty="0"/>
              <a:t>만약 선정된 이음선이 두 개의 서로소인 정점을 잇는다면</a:t>
            </a:r>
            <a:r>
              <a:rPr lang="en-US" altLang="ko-KR" dirty="0"/>
              <a:t>, </a:t>
            </a:r>
            <a:r>
              <a:rPr lang="ko-KR" altLang="en-US" dirty="0"/>
              <a:t>먼저 그 부분집합을 하나의 집합으로 합하고</a:t>
            </a:r>
            <a:r>
              <a:rPr lang="en-US" altLang="ko-KR" dirty="0"/>
              <a:t>, </a:t>
            </a:r>
            <a:r>
              <a:rPr lang="ko-KR" altLang="en-US" dirty="0"/>
              <a:t>그 다음에 그 이음선을 </a:t>
            </a:r>
            <a:r>
              <a:rPr lang="en-US" altLang="ko-KR" dirty="0"/>
              <a:t>F</a:t>
            </a:r>
            <a:r>
              <a:rPr lang="ko-KR" altLang="en-US" dirty="0"/>
              <a:t>에 추가한다</a:t>
            </a:r>
            <a:r>
              <a:rPr lang="en-US" altLang="ko-KR" dirty="0"/>
              <a:t>.</a:t>
            </a:r>
          </a:p>
          <a:p>
            <a:pPr marL="971550" lvl="1" indent="-514350">
              <a:buFont typeface="+mj-lt"/>
              <a:buAutoNum type="alphaLcPeriod"/>
            </a:pPr>
            <a:r>
              <a:rPr lang="ko-KR" altLang="en-US" dirty="0"/>
              <a:t>해답 점검</a:t>
            </a:r>
            <a:r>
              <a:rPr lang="en-US" altLang="ko-KR" dirty="0"/>
              <a:t>: </a:t>
            </a:r>
            <a:r>
              <a:rPr lang="ko-KR" altLang="en-US" dirty="0"/>
              <a:t>만약 모든 부분집합이 하나의 집합으로 합하여 지면</a:t>
            </a:r>
            <a:r>
              <a:rPr lang="en-US" altLang="ko-KR" dirty="0"/>
              <a:t>, </a:t>
            </a:r>
            <a:r>
              <a:rPr lang="ko-KR" altLang="en-US" dirty="0"/>
              <a:t>그 때 </a:t>
            </a:r>
            <a:r>
              <a:rPr lang="en-US" altLang="ko-KR" dirty="0"/>
              <a:t>T = (V,F)</a:t>
            </a:r>
            <a:r>
              <a:rPr lang="ko-KR" altLang="en-US" dirty="0"/>
              <a:t>가 최소비용 신장 트리 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1714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ACC9905-2BA7-4C0A-AB01-49326CD05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1961" y="213851"/>
            <a:ext cx="5388077" cy="6430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4135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ABC6A6-7C50-4702-B0D2-FF1A37EBD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Kruscal</a:t>
            </a:r>
            <a:r>
              <a:rPr lang="ko-KR" altLang="en-US" dirty="0"/>
              <a:t> 알고리즘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F7D158-E06B-4125-BF83-8991BE337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initial(n)</a:t>
            </a:r>
            <a:r>
              <a:rPr lang="ko-KR" altLang="en-US" sz="2000" dirty="0"/>
              <a:t> </a:t>
            </a:r>
            <a:r>
              <a:rPr lang="en-US" altLang="ko-KR" sz="2000" dirty="0"/>
              <a:t>:</a:t>
            </a:r>
            <a:r>
              <a:rPr lang="ko-KR" altLang="en-US" sz="2000" dirty="0"/>
              <a:t> </a:t>
            </a:r>
            <a:r>
              <a:rPr lang="en-US" altLang="ko-KR" sz="2000" dirty="0"/>
              <a:t>n</a:t>
            </a:r>
            <a:r>
              <a:rPr lang="ko-KR" altLang="en-US" sz="2000" dirty="0"/>
              <a:t>개의 </a:t>
            </a:r>
            <a:r>
              <a:rPr lang="ko-KR" altLang="en-US" sz="2000" dirty="0" err="1"/>
              <a:t>서로소</a:t>
            </a:r>
            <a:r>
              <a:rPr lang="ko-KR" altLang="en-US" sz="2000" dirty="0"/>
              <a:t> 집합</a:t>
            </a:r>
            <a:r>
              <a:rPr lang="en-US" altLang="ko-KR" sz="2000" dirty="0"/>
              <a:t> </a:t>
            </a:r>
            <a:r>
              <a:rPr lang="ko-KR" altLang="en-US" sz="2000" dirty="0"/>
              <a:t>초기화</a:t>
            </a:r>
            <a:endParaRPr lang="en-US" altLang="ko-KR" sz="2000" dirty="0"/>
          </a:p>
          <a:p>
            <a:r>
              <a:rPr lang="en-US" altLang="ko-KR" sz="2000" dirty="0"/>
              <a:t>p=find(</a:t>
            </a:r>
            <a:r>
              <a:rPr lang="en-US" altLang="ko-KR" sz="2000" dirty="0" err="1"/>
              <a:t>i</a:t>
            </a:r>
            <a:r>
              <a:rPr lang="en-US" altLang="ko-KR" sz="2000" dirty="0"/>
              <a:t>)</a:t>
            </a:r>
            <a:r>
              <a:rPr lang="ko-KR" altLang="en-US" sz="2000" dirty="0"/>
              <a:t> </a:t>
            </a:r>
            <a:r>
              <a:rPr lang="en-US" altLang="ko-KR" sz="2000" dirty="0"/>
              <a:t>: index </a:t>
            </a:r>
            <a:r>
              <a:rPr lang="en-US" altLang="ko-KR" sz="2000" dirty="0" err="1"/>
              <a:t>i</a:t>
            </a:r>
            <a:r>
              <a:rPr lang="ko-KR" altLang="en-US" sz="2000" dirty="0"/>
              <a:t>를 포함하는 집합은 </a:t>
            </a:r>
            <a:r>
              <a:rPr lang="en-US" altLang="ko-KR" sz="2000" dirty="0"/>
              <a:t>p</a:t>
            </a:r>
          </a:p>
          <a:p>
            <a:r>
              <a:rPr lang="en-US" altLang="ko-KR" sz="2000" dirty="0"/>
              <a:t>merge(</a:t>
            </a:r>
            <a:r>
              <a:rPr lang="en-US" altLang="ko-KR" sz="2000" dirty="0" err="1"/>
              <a:t>p,q</a:t>
            </a:r>
            <a:r>
              <a:rPr lang="en-US" altLang="ko-KR" sz="2000" dirty="0"/>
              <a:t>) : p, q</a:t>
            </a:r>
            <a:r>
              <a:rPr lang="ko-KR" altLang="en-US" sz="2000" dirty="0"/>
              <a:t>집합을 하나로 합친다</a:t>
            </a:r>
            <a:endParaRPr lang="en-US" altLang="ko-KR" sz="2000" dirty="0"/>
          </a:p>
          <a:p>
            <a:r>
              <a:rPr lang="en-US" altLang="ko-KR" sz="2000" dirty="0"/>
              <a:t>equal(</a:t>
            </a:r>
            <a:r>
              <a:rPr lang="en-US" altLang="ko-KR" sz="2000" dirty="0" err="1"/>
              <a:t>p,q</a:t>
            </a:r>
            <a:r>
              <a:rPr lang="en-US" altLang="ko-KR" sz="2000" dirty="0"/>
              <a:t>) : </a:t>
            </a:r>
            <a:r>
              <a:rPr lang="en-US" altLang="ko-KR" sz="2000" dirty="0" err="1"/>
              <a:t>p,q</a:t>
            </a:r>
            <a:r>
              <a:rPr lang="ko-KR" altLang="en-US" sz="2000" dirty="0"/>
              <a:t>가 같은 집합인가</a:t>
            </a:r>
            <a:r>
              <a:rPr lang="en-US" altLang="ko-KR" sz="2000" dirty="0"/>
              <a:t>?</a:t>
            </a:r>
            <a:endParaRPr lang="ko-KR" altLang="en-US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B82120C-75AA-46E1-8B59-4FD5E826B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5238" y="1943632"/>
            <a:ext cx="5584723" cy="364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1479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464E0C-97F4-4F98-AD3B-158031468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Kruscal</a:t>
            </a:r>
            <a:r>
              <a:rPr lang="en-US" altLang="ko-KR" dirty="0"/>
              <a:t> </a:t>
            </a:r>
            <a:r>
              <a:rPr lang="ko-KR" altLang="en-US" dirty="0"/>
              <a:t>알고리즘의 </a:t>
            </a:r>
            <a:r>
              <a:rPr lang="ko-KR" altLang="en-US" dirty="0" err="1"/>
              <a:t>시간복잡도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F7F2065-CC77-4528-AA93-35DC187411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ko-KR" altLang="en-US" dirty="0"/>
                  <a:t>이음선의 정렬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𝑙𝑔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ko-KR" dirty="0"/>
                  <a:t>while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loop</a:t>
                </a:r>
                <a:r>
                  <a:rPr lang="ko-KR" altLang="en-US" dirty="0"/>
                  <a:t>에서 걸리는 시간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𝑙𝑔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endParaRPr lang="en-US" altLang="ko-KR" dirty="0">
                  <a:ea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ko-KR" altLang="en-US" dirty="0" err="1"/>
                  <a:t>서로소</a:t>
                </a:r>
                <a:r>
                  <a:rPr lang="ko-KR" altLang="en-US" dirty="0"/>
                  <a:t> 집합의 초기화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/>
                  <a:t>1, 2</a:t>
                </a:r>
                <a:r>
                  <a:rPr lang="ko-KR" altLang="en-US" dirty="0"/>
                  <a:t>가 </a:t>
                </a:r>
                <a:r>
                  <a:rPr lang="en-US" altLang="ko-KR" dirty="0"/>
                  <a:t>dominant</a:t>
                </a:r>
              </a:p>
              <a:p>
                <a:r>
                  <a:rPr lang="ko-KR" altLang="en-US" dirty="0"/>
                  <a:t>최악의 경우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모든 마디가 다른 모든 마디에 연결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ko-K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func>
                          <m:func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func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func>
                          <m:func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b="0" dirty="0"/>
              </a:p>
              <a:p>
                <a:pPr lvl="1"/>
                <a:endParaRPr lang="en-US" altLang="ko-KR" b="0" dirty="0"/>
              </a:p>
              <a:p>
                <a:pPr lvl="1"/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F7F2065-CC77-4528-AA93-35DC187411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5" t="-50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86222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AD338A-2BB9-4A8C-B4E6-CA70F7A73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Prim </a:t>
            </a:r>
            <a:r>
              <a:rPr lang="ko-KR" altLang="en-US" dirty="0"/>
              <a:t>알고리즘과 </a:t>
            </a:r>
            <a:r>
              <a:rPr lang="en-US" altLang="ko-KR" dirty="0" err="1"/>
              <a:t>Kruscal</a:t>
            </a:r>
            <a:r>
              <a:rPr lang="en-US" altLang="ko-KR" dirty="0"/>
              <a:t> </a:t>
            </a:r>
            <a:r>
              <a:rPr lang="ko-KR" altLang="en-US" dirty="0"/>
              <a:t>알고리즘 비교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68EB491-53D6-40EA-AD67-3AB7A79495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Prim</a:t>
                </a:r>
                <a:r>
                  <a:rPr lang="ko-KR" altLang="en-US" dirty="0"/>
                  <a:t> 알고리즘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lvl="1"/>
                <a:r>
                  <a:rPr lang="ko-KR" altLang="en-US" dirty="0"/>
                  <a:t>이음선이 많은 고밀도 그래프에서 유리</a:t>
                </a:r>
                <a:endParaRPr lang="en-US" altLang="ko-KR" dirty="0"/>
              </a:p>
              <a:p>
                <a:r>
                  <a:rPr lang="en-US" altLang="ko-KR" dirty="0" err="1"/>
                  <a:t>Kruscal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알고리즘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𝑙𝑔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𝑙𝑔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altLang="ko-KR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ko-KR" altLang="en-US" dirty="0"/>
                  <a:t>이음선이 적은 저밀도 그래프에서 유리</a:t>
                </a:r>
                <a:endParaRPr lang="en-US" altLang="ko-KR" dirty="0"/>
              </a:p>
              <a:p>
                <a:r>
                  <a:rPr lang="ko-KR" altLang="en-US" dirty="0"/>
                  <a:t>자료구조에 따라 </a:t>
                </a:r>
                <a:r>
                  <a:rPr lang="ko-KR" altLang="en-US" dirty="0" err="1"/>
                  <a:t>시간복잡도가</a:t>
                </a:r>
                <a:r>
                  <a:rPr lang="ko-KR" altLang="en-US" dirty="0"/>
                  <a:t> 달라질 수 있다</a:t>
                </a:r>
                <a:r>
                  <a:rPr lang="en-US" altLang="ko-KR" dirty="0"/>
                  <a:t>.</a:t>
                </a:r>
              </a:p>
              <a:p>
                <a:pPr lvl="1"/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68EB491-53D6-40EA-AD67-3AB7A79495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3136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81084F-0C10-430E-B373-D08C8689A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탐욕 알고리즘의 설계절차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7BDDD0-B60E-4930-B793-17C95C096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선정과정</a:t>
            </a:r>
            <a:r>
              <a:rPr lang="en-US" altLang="ko-KR" dirty="0"/>
              <a:t>(selection procedure)</a:t>
            </a:r>
          </a:p>
          <a:p>
            <a:pPr lvl="1"/>
            <a:r>
              <a:rPr lang="ko-KR" altLang="en-US" dirty="0"/>
              <a:t>현재 상태에서 가장 좋으리라고 생각되는</a:t>
            </a:r>
            <a:r>
              <a:rPr lang="en-US" altLang="ko-KR" dirty="0"/>
              <a:t>(greedy) </a:t>
            </a:r>
            <a:r>
              <a:rPr lang="ko-KR" altLang="en-US" dirty="0"/>
              <a:t>해답을 찾아서 해답모음</a:t>
            </a:r>
            <a:r>
              <a:rPr lang="en-US" altLang="ko-KR" dirty="0"/>
              <a:t>(solution set)</a:t>
            </a:r>
            <a:r>
              <a:rPr lang="ko-KR" altLang="en-US" dirty="0"/>
              <a:t>에 포함시킨다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적정성 점검</a:t>
            </a:r>
            <a:r>
              <a:rPr lang="en-US" altLang="ko-KR" dirty="0"/>
              <a:t>(feasibility check)</a:t>
            </a:r>
          </a:p>
          <a:p>
            <a:pPr lvl="1"/>
            <a:r>
              <a:rPr lang="ko-KR" altLang="en-US" dirty="0"/>
              <a:t>새로 얻은 해답모음이 적절한지를 결정한다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해답점검</a:t>
            </a:r>
            <a:r>
              <a:rPr lang="en-US" altLang="ko-KR" dirty="0"/>
              <a:t>(solution check)</a:t>
            </a:r>
          </a:p>
          <a:p>
            <a:pPr lvl="1"/>
            <a:r>
              <a:rPr lang="ko-KR" altLang="en-US" dirty="0"/>
              <a:t>새로 얻은 해답모음이 최적의 해인지를 결정한다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7470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5AE20D-3867-43E4-91CA-05D3EBD35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거스름돈 계산하기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9ECF18-A917-4302-A565-C71A38F98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  <a:r>
              <a:rPr lang="en-US" altLang="ko-KR" dirty="0"/>
              <a:t>: </a:t>
            </a:r>
            <a:r>
              <a:rPr lang="ko-KR" altLang="en-US" dirty="0"/>
              <a:t>동전의 개수가 최소가 되도록 거스름 돈을 주는 문제</a:t>
            </a:r>
          </a:p>
          <a:p>
            <a:r>
              <a:rPr lang="ko-KR" altLang="en-US" dirty="0"/>
              <a:t>탐욕적인 알고리즘</a:t>
            </a:r>
          </a:p>
          <a:p>
            <a:pPr lvl="1"/>
            <a:r>
              <a:rPr lang="ko-KR" altLang="en-US" dirty="0"/>
              <a:t>거스름돈을 </a:t>
            </a:r>
            <a:r>
              <a:rPr lang="en-US" altLang="ko-KR" dirty="0"/>
              <a:t>x</a:t>
            </a:r>
            <a:r>
              <a:rPr lang="ko-KR" altLang="en-US" dirty="0"/>
              <a:t>라 하자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먼저</a:t>
            </a:r>
            <a:r>
              <a:rPr lang="en-US" altLang="ko-KR" dirty="0"/>
              <a:t>, </a:t>
            </a:r>
            <a:r>
              <a:rPr lang="ko-KR" altLang="en-US" dirty="0"/>
              <a:t>가치가 가장 높은 동전부터 </a:t>
            </a:r>
            <a:r>
              <a:rPr lang="en-US" altLang="ko-KR" dirty="0"/>
              <a:t>x</a:t>
            </a:r>
            <a:r>
              <a:rPr lang="ko-KR" altLang="en-US" dirty="0"/>
              <a:t>가 초과되지 않도록 계속 내준다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이 과정을 가치가 높은 동전부터 내림순으로 총액이 정확히 </a:t>
            </a:r>
            <a:r>
              <a:rPr lang="en-US" altLang="ko-KR" dirty="0"/>
              <a:t>x</a:t>
            </a:r>
            <a:r>
              <a:rPr lang="ko-KR" altLang="en-US" dirty="0"/>
              <a:t>가 될 때까지 계속한다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8E1CCD-2163-4D96-AF5D-714258102AD0}"/>
              </a:ext>
            </a:extLst>
          </p:cNvPr>
          <p:cNvSpPr txBox="1"/>
          <p:nvPr/>
        </p:nvSpPr>
        <p:spPr>
          <a:xfrm>
            <a:off x="563781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4269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0F533D-4E2B-4AA5-9A93-F96A04DA8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거스름돈 계산하기 </a:t>
            </a:r>
            <a:r>
              <a:rPr lang="en-US" altLang="ko-KR" dirty="0"/>
              <a:t>(</a:t>
            </a:r>
            <a:r>
              <a:rPr lang="ko-KR" altLang="en-US" dirty="0"/>
              <a:t>최적인 경우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C9B9A4-FD13-44AE-857D-86BD4AAC0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ko-KR" altLang="en-US" sz="1800" b="0" i="0" u="none" strike="noStrike" baseline="0" dirty="0">
                <a:latin typeface="H2hdrM"/>
              </a:rPr>
              <a:t>현재 우리나라에서 유통되고 있는 동전만을 가지고</a:t>
            </a:r>
            <a:r>
              <a:rPr lang="en-US" altLang="ko-KR" sz="1800" b="0" i="0" u="none" strike="noStrike" baseline="0" dirty="0">
                <a:latin typeface="Trebuchet MS" panose="020B0603020202020204" pitchFamily="34" charset="0"/>
              </a:rPr>
              <a:t>, </a:t>
            </a:r>
            <a:r>
              <a:rPr lang="ko-KR" altLang="en-US" sz="1800" b="0" i="0" u="none" strike="noStrike" baseline="0" dirty="0">
                <a:latin typeface="H2hdrM"/>
              </a:rPr>
              <a:t>이 알고리즘을 적용하여 거스름돈을 주면</a:t>
            </a:r>
            <a:r>
              <a:rPr lang="en-US" altLang="ko-KR" sz="1800" b="0" i="0" u="none" strike="noStrike" baseline="0" dirty="0">
                <a:latin typeface="Trebuchet MS" panose="020B0603020202020204" pitchFamily="34" charset="0"/>
              </a:rPr>
              <a:t>, </a:t>
            </a:r>
            <a:r>
              <a:rPr lang="ko-KR" altLang="en-US" sz="1800" b="0" i="0" u="none" strike="noStrike" baseline="0" dirty="0">
                <a:latin typeface="H2hdrM"/>
              </a:rPr>
              <a:t>항상 동전의 개수는 최소가 된다</a:t>
            </a:r>
            <a:r>
              <a:rPr lang="en-US" altLang="ko-KR" sz="1800" b="0" i="0" u="none" strike="noStrike" baseline="0" dirty="0">
                <a:latin typeface="Trebuchet MS" panose="020B0603020202020204" pitchFamily="34" charset="0"/>
              </a:rPr>
              <a:t>.</a:t>
            </a:r>
          </a:p>
          <a:p>
            <a:pPr algn="l"/>
            <a:r>
              <a:rPr lang="ko-KR" altLang="en-US" sz="1800" b="0" i="0" u="none" strike="noStrike" baseline="0" dirty="0">
                <a:latin typeface="H2hdrM"/>
              </a:rPr>
              <a:t>따라서 이 알고리즘은 최적</a:t>
            </a:r>
            <a:r>
              <a:rPr lang="ko-KR" altLang="en-US" sz="1800" dirty="0">
                <a:latin typeface="Trebuchet MS" panose="020B0603020202020204" pitchFamily="34" charset="0"/>
              </a:rPr>
              <a:t>이다</a:t>
            </a:r>
            <a:r>
              <a:rPr lang="en-US" altLang="ko-KR" sz="1800" dirty="0">
                <a:latin typeface="Trebuchet MS" panose="020B0603020202020204" pitchFamily="34" charset="0"/>
              </a:rPr>
              <a:t>.</a:t>
            </a:r>
            <a:endParaRPr lang="en-US" altLang="ko-KR" sz="1800" b="0" i="0" u="none" strike="noStrike" baseline="0" dirty="0">
              <a:latin typeface="Trebuchet MS" panose="020B0603020202020204" pitchFamily="34" charset="0"/>
            </a:endParaRPr>
          </a:p>
          <a:p>
            <a:pPr algn="l"/>
            <a:r>
              <a:rPr lang="ko-KR" altLang="en-US" sz="1800" b="0" i="0" u="none" strike="noStrike" baseline="0" dirty="0">
                <a:latin typeface="H2hdrM"/>
              </a:rPr>
              <a:t>선정과정</a:t>
            </a:r>
            <a:r>
              <a:rPr lang="en-US" altLang="ko-KR" sz="1800" b="0" i="0" u="none" strike="noStrike" baseline="0" dirty="0">
                <a:latin typeface="Trebuchet MS" panose="020B0603020202020204" pitchFamily="34" charset="0"/>
              </a:rPr>
              <a:t>: (</a:t>
            </a:r>
            <a:r>
              <a:rPr lang="ko-KR" altLang="en-US" sz="1800" b="0" i="0" u="none" strike="noStrike" baseline="0" dirty="0">
                <a:latin typeface="H2hdrM"/>
              </a:rPr>
              <a:t>가치가 높은</a:t>
            </a:r>
            <a:r>
              <a:rPr lang="en-US" altLang="ko-KR" sz="1800" b="0" i="0" u="none" strike="noStrike" baseline="0" dirty="0">
                <a:latin typeface="Trebuchet MS" panose="020B0603020202020204" pitchFamily="34" charset="0"/>
              </a:rPr>
              <a:t>) </a:t>
            </a:r>
            <a:r>
              <a:rPr lang="ko-KR" altLang="en-US" sz="1800" b="0" i="0" u="none" strike="noStrike" baseline="0" dirty="0">
                <a:latin typeface="H2hdrM"/>
              </a:rPr>
              <a:t>동전을 선택한다</a:t>
            </a:r>
            <a:r>
              <a:rPr lang="en-US" altLang="ko-KR" sz="1800" b="0" i="0" u="none" strike="noStrike" baseline="0" dirty="0">
                <a:latin typeface="Trebuchet MS" panose="020B0603020202020204" pitchFamily="34" charset="0"/>
              </a:rPr>
              <a:t>.</a:t>
            </a:r>
          </a:p>
          <a:p>
            <a:pPr algn="l"/>
            <a:r>
              <a:rPr lang="ko-KR" altLang="en-US" sz="1800" b="0" i="0" u="none" strike="noStrike" baseline="0" dirty="0">
                <a:latin typeface="H2hdrM"/>
              </a:rPr>
              <a:t>적정성 검사</a:t>
            </a:r>
            <a:r>
              <a:rPr lang="en-US" altLang="ko-KR" sz="1800" b="0" i="0" u="none" strike="noStrike" baseline="0" dirty="0">
                <a:latin typeface="Trebuchet MS" panose="020B0603020202020204" pitchFamily="34" charset="0"/>
              </a:rPr>
              <a:t>: </a:t>
            </a:r>
            <a:r>
              <a:rPr lang="ko-KR" altLang="en-US" sz="1800" b="0" i="0" u="none" strike="noStrike" baseline="0" dirty="0">
                <a:latin typeface="H2hdrM"/>
              </a:rPr>
              <a:t>거스름돈 총액을 넘는지 확인한다</a:t>
            </a:r>
            <a:r>
              <a:rPr lang="en-US" altLang="ko-KR" sz="1800" b="0" i="0" u="none" strike="noStrike" baseline="0" dirty="0">
                <a:latin typeface="Trebuchet MS" panose="020B0603020202020204" pitchFamily="34" charset="0"/>
              </a:rPr>
              <a:t>.</a:t>
            </a:r>
          </a:p>
          <a:p>
            <a:pPr algn="l"/>
            <a:r>
              <a:rPr lang="ko-KR" altLang="en-US" sz="1800" b="0" i="0" u="none" strike="noStrike" baseline="0" dirty="0">
                <a:latin typeface="H2hdrM"/>
              </a:rPr>
              <a:t>해답 점검</a:t>
            </a:r>
            <a:r>
              <a:rPr lang="en-US" altLang="ko-KR" sz="1800" b="0" i="0" u="none" strike="noStrike" baseline="0" dirty="0">
                <a:latin typeface="Trebuchet MS" panose="020B0603020202020204" pitchFamily="34" charset="0"/>
              </a:rPr>
              <a:t>: </a:t>
            </a:r>
            <a:r>
              <a:rPr lang="ko-KR" altLang="en-US" sz="1800" b="0" i="0" u="none" strike="noStrike" baseline="0" dirty="0">
                <a:latin typeface="H2hdrM"/>
              </a:rPr>
              <a:t>현재까지의 금액이 거스름돈 총액에 도달했는지 확인한다</a:t>
            </a:r>
            <a:r>
              <a:rPr lang="en-US" altLang="ko-KR" sz="1800" b="0" i="0" u="none" strike="noStrike" baseline="0" dirty="0">
                <a:latin typeface="Trebuchet MS" panose="020B0603020202020204" pitchFamily="34" charset="0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4092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9CF04E-2BC2-4A62-AA61-D703A5940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거스름돈 계산하기 </a:t>
            </a:r>
            <a:r>
              <a:rPr lang="en-US" altLang="ko-KR" dirty="0"/>
              <a:t>(</a:t>
            </a:r>
            <a:r>
              <a:rPr lang="ko-KR" altLang="en-US" dirty="0"/>
              <a:t>최적이 아닌 경우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982517-2687-44F4-A93B-4631FB211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12</a:t>
            </a:r>
            <a:r>
              <a:rPr lang="ko-KR" altLang="en-US" dirty="0"/>
              <a:t>원 </a:t>
            </a:r>
            <a:r>
              <a:rPr lang="ko-KR" altLang="en-US" dirty="0" err="1"/>
              <a:t>짜리</a:t>
            </a:r>
            <a:r>
              <a:rPr lang="ko-KR" altLang="en-US" dirty="0"/>
              <a:t> 동전을 새로 발행했다고 하자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알고리즘을 적용하여 거스름돈을 주면</a:t>
            </a:r>
            <a:r>
              <a:rPr lang="en-US" altLang="ko-KR" dirty="0"/>
              <a:t>, </a:t>
            </a:r>
            <a:r>
              <a:rPr lang="ko-KR" altLang="en-US" dirty="0"/>
              <a:t>항상 동전의 개수는</a:t>
            </a:r>
          </a:p>
          <a:p>
            <a:pPr marL="0" indent="0">
              <a:buNone/>
            </a:pPr>
            <a:r>
              <a:rPr lang="ko-KR" altLang="en-US" dirty="0"/>
              <a:t>최소가 된다는 보장이 없다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예제</a:t>
            </a:r>
            <a:r>
              <a:rPr lang="en-US" altLang="ko-KR" dirty="0"/>
              <a:t>: </a:t>
            </a:r>
            <a:r>
              <a:rPr lang="ko-KR" altLang="en-US" dirty="0"/>
              <a:t>거스름돈 액수 </a:t>
            </a:r>
            <a:r>
              <a:rPr lang="en-US" altLang="ko-KR" dirty="0"/>
              <a:t>= 16</a:t>
            </a:r>
            <a:r>
              <a:rPr lang="ko-KR" altLang="en-US" dirty="0"/>
              <a:t>원</a:t>
            </a:r>
          </a:p>
          <a:p>
            <a:pPr lvl="1"/>
            <a:r>
              <a:rPr lang="ko-KR" altLang="en-US" dirty="0"/>
              <a:t>탐욕알고리즘의 결과</a:t>
            </a:r>
            <a:endParaRPr lang="en-US" altLang="ko-KR" dirty="0"/>
          </a:p>
          <a:p>
            <a:pPr lvl="2"/>
            <a:r>
              <a:rPr lang="en-US" altLang="ko-KR" dirty="0"/>
              <a:t>12</a:t>
            </a:r>
            <a:r>
              <a:rPr lang="ko-KR" altLang="en-US" dirty="0"/>
              <a:t>원 </a:t>
            </a:r>
            <a:r>
              <a:rPr lang="en-US" altLang="ko-KR" dirty="0"/>
              <a:t>1</a:t>
            </a:r>
            <a:r>
              <a:rPr lang="ko-KR" altLang="en-US" dirty="0"/>
              <a:t>개</a:t>
            </a:r>
            <a:r>
              <a:rPr lang="en-US" altLang="ko-KR" dirty="0"/>
              <a:t>, 1</a:t>
            </a:r>
            <a:r>
              <a:rPr lang="ko-KR" altLang="en-US" dirty="0"/>
              <a:t>원 </a:t>
            </a:r>
            <a:r>
              <a:rPr lang="en-US" altLang="ko-KR" dirty="0"/>
              <a:t>4</a:t>
            </a:r>
            <a:r>
              <a:rPr lang="ko-KR" altLang="en-US" dirty="0"/>
              <a:t>개</a:t>
            </a:r>
          </a:p>
          <a:p>
            <a:pPr lvl="2"/>
            <a:r>
              <a:rPr lang="ko-KR" altLang="en-US" dirty="0"/>
              <a:t>동전의 개수 </a:t>
            </a:r>
            <a:r>
              <a:rPr lang="en-US" altLang="ko-KR" dirty="0"/>
              <a:t>= 5</a:t>
            </a:r>
            <a:r>
              <a:rPr lang="ko-KR" altLang="en-US" dirty="0"/>
              <a:t>개</a:t>
            </a:r>
            <a:endParaRPr lang="en-US" altLang="ko-KR" dirty="0"/>
          </a:p>
          <a:p>
            <a:pPr lvl="2"/>
            <a:r>
              <a:rPr lang="ko-KR" altLang="en-US" dirty="0"/>
              <a:t>최적이 아님</a:t>
            </a:r>
            <a:r>
              <a:rPr lang="en-US" altLang="ko-KR" dirty="0"/>
              <a:t>!</a:t>
            </a:r>
          </a:p>
          <a:p>
            <a:pPr lvl="1"/>
            <a:r>
              <a:rPr lang="ko-KR" altLang="en-US" dirty="0"/>
              <a:t>최적의 해</a:t>
            </a:r>
            <a:endParaRPr lang="en-US" altLang="ko-KR" dirty="0"/>
          </a:p>
          <a:p>
            <a:pPr lvl="2"/>
            <a:r>
              <a:rPr lang="en-US" altLang="ko-KR" dirty="0"/>
              <a:t>10</a:t>
            </a:r>
            <a:r>
              <a:rPr lang="ko-KR" altLang="en-US" dirty="0"/>
              <a:t>원 </a:t>
            </a:r>
            <a:r>
              <a:rPr lang="en-US" altLang="ko-KR" dirty="0"/>
              <a:t>1</a:t>
            </a:r>
            <a:r>
              <a:rPr lang="ko-KR" altLang="en-US" dirty="0"/>
              <a:t>개</a:t>
            </a:r>
            <a:r>
              <a:rPr lang="en-US" altLang="ko-KR" dirty="0"/>
              <a:t>, 5</a:t>
            </a:r>
            <a:r>
              <a:rPr lang="ko-KR" altLang="en-US" dirty="0"/>
              <a:t>원 </a:t>
            </a:r>
            <a:r>
              <a:rPr lang="en-US" altLang="ko-KR" dirty="0"/>
              <a:t>1</a:t>
            </a:r>
            <a:r>
              <a:rPr lang="ko-KR" altLang="en-US" dirty="0"/>
              <a:t>개</a:t>
            </a:r>
            <a:r>
              <a:rPr lang="en-US" altLang="ko-KR" dirty="0"/>
              <a:t>, 1</a:t>
            </a:r>
            <a:r>
              <a:rPr lang="ko-KR" altLang="en-US" dirty="0"/>
              <a:t>원 </a:t>
            </a:r>
            <a:r>
              <a:rPr lang="en-US" altLang="ko-KR" dirty="0"/>
              <a:t>1</a:t>
            </a:r>
            <a:r>
              <a:rPr lang="ko-KR" altLang="en-US" dirty="0"/>
              <a:t>개</a:t>
            </a:r>
            <a:endParaRPr lang="en-US" altLang="ko-KR" dirty="0"/>
          </a:p>
          <a:p>
            <a:pPr lvl="2"/>
            <a:r>
              <a:rPr lang="ko-KR" altLang="en-US" dirty="0"/>
              <a:t>동전의 개수 </a:t>
            </a:r>
            <a:r>
              <a:rPr lang="en-US" altLang="ko-KR" dirty="0"/>
              <a:t>3</a:t>
            </a:r>
            <a:r>
              <a:rPr lang="ko-KR" altLang="en-US" dirty="0"/>
              <a:t>개</a:t>
            </a:r>
          </a:p>
        </p:txBody>
      </p:sp>
    </p:spTree>
    <p:extLst>
      <p:ext uri="{BB962C8B-B14F-4D97-AF65-F5344CB8AC3E}">
        <p14:creationId xmlns:p14="http://schemas.microsoft.com/office/powerpoint/2010/main" val="2071646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1A8D0B-C93D-49C0-8222-311F2CCFD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최소비용 </a:t>
            </a:r>
            <a:r>
              <a:rPr lang="ko-KR" altLang="en-US" dirty="0" err="1"/>
              <a:t>신장트리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CA9294-7A90-4DC8-9005-263C36E06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ko-KR" altLang="en-US" dirty="0"/>
              <a:t>비방향성 그래프</a:t>
            </a:r>
            <a:r>
              <a:rPr lang="en-US" altLang="ko-KR" dirty="0"/>
              <a:t>(undirected graph) G = (V,E)</a:t>
            </a:r>
          </a:p>
          <a:p>
            <a:pPr lvl="1"/>
            <a:r>
              <a:rPr lang="en-US" altLang="ko-KR" dirty="0"/>
              <a:t>V</a:t>
            </a:r>
            <a:r>
              <a:rPr lang="ko-KR" altLang="en-US" dirty="0"/>
              <a:t>는 정점</a:t>
            </a:r>
            <a:r>
              <a:rPr lang="en-US" altLang="ko-KR" dirty="0"/>
              <a:t>(vertex)</a:t>
            </a:r>
            <a:r>
              <a:rPr lang="ko-KR" altLang="en-US" dirty="0"/>
              <a:t>의 집합</a:t>
            </a:r>
          </a:p>
          <a:p>
            <a:pPr lvl="1"/>
            <a:r>
              <a:rPr lang="en-US" altLang="ko-KR" dirty="0"/>
              <a:t>E</a:t>
            </a:r>
            <a:r>
              <a:rPr lang="ko-KR" altLang="en-US" dirty="0"/>
              <a:t>는 </a:t>
            </a:r>
            <a:r>
              <a:rPr lang="ko-KR" altLang="en-US" dirty="0" err="1"/>
              <a:t>이음선</a:t>
            </a:r>
            <a:r>
              <a:rPr lang="en-US" altLang="ko-KR" dirty="0"/>
              <a:t>(edge)</a:t>
            </a:r>
            <a:r>
              <a:rPr lang="ko-KR" altLang="en-US" dirty="0"/>
              <a:t>의 집합</a:t>
            </a:r>
          </a:p>
          <a:p>
            <a:pPr lvl="1"/>
            <a:r>
              <a:rPr lang="ko-KR" altLang="en-US" dirty="0"/>
              <a:t>경로</a:t>
            </a:r>
            <a:r>
              <a:rPr lang="en-US" altLang="ko-KR" dirty="0"/>
              <a:t>(path): </a:t>
            </a:r>
            <a:r>
              <a:rPr lang="ko-KR" altLang="en-US" dirty="0"/>
              <a:t>두 노드 사이에 이음선으로 연결된 노드의 나열</a:t>
            </a:r>
          </a:p>
          <a:p>
            <a:r>
              <a:rPr lang="ko-KR" altLang="en-US" dirty="0"/>
              <a:t>연결된 그래프</a:t>
            </a:r>
            <a:r>
              <a:rPr lang="en-US" altLang="ko-KR" dirty="0"/>
              <a:t>(connected graph): </a:t>
            </a:r>
            <a:r>
              <a:rPr lang="ko-KR" altLang="en-US" dirty="0"/>
              <a:t>임의의 두 노드 사이에 경로가 존재</a:t>
            </a:r>
          </a:p>
          <a:p>
            <a:r>
              <a:rPr lang="ko-KR" altLang="en-US" dirty="0"/>
              <a:t>부분그래프</a:t>
            </a:r>
            <a:r>
              <a:rPr lang="en-US" altLang="ko-KR" dirty="0"/>
              <a:t>(subgraph)</a:t>
            </a:r>
          </a:p>
          <a:p>
            <a:r>
              <a:rPr lang="ko-KR" altLang="en-US" dirty="0"/>
              <a:t>가중치 포함 그래프</a:t>
            </a:r>
            <a:r>
              <a:rPr lang="en-US" altLang="ko-KR" dirty="0"/>
              <a:t>(weighted graph)</a:t>
            </a:r>
          </a:p>
          <a:p>
            <a:r>
              <a:rPr lang="ko-KR" altLang="en-US" dirty="0"/>
              <a:t>순환경로</a:t>
            </a:r>
            <a:r>
              <a:rPr lang="en-US" altLang="ko-KR" dirty="0"/>
              <a:t>(cycle)</a:t>
            </a:r>
          </a:p>
          <a:p>
            <a:r>
              <a:rPr lang="ko-KR" altLang="en-US" dirty="0"/>
              <a:t>순환적그래프</a:t>
            </a:r>
            <a:r>
              <a:rPr lang="en-US" altLang="ko-KR" dirty="0"/>
              <a:t>(cyclic graph), </a:t>
            </a:r>
            <a:r>
              <a:rPr lang="ko-KR" altLang="en-US" dirty="0" err="1"/>
              <a:t>비순환적그래프</a:t>
            </a:r>
            <a:r>
              <a:rPr lang="en-US" altLang="ko-KR" dirty="0"/>
              <a:t>(acyclic graph).</a:t>
            </a:r>
          </a:p>
          <a:p>
            <a:r>
              <a:rPr lang="ko-KR" altLang="en-US" dirty="0"/>
              <a:t>트리</a:t>
            </a:r>
            <a:r>
              <a:rPr lang="en-US" altLang="ko-KR" dirty="0"/>
              <a:t>(tree): </a:t>
            </a:r>
            <a:r>
              <a:rPr lang="ko-KR" altLang="en-US" dirty="0" err="1"/>
              <a:t>비순환적이며</a:t>
            </a:r>
            <a:r>
              <a:rPr lang="en-US" altLang="ko-KR" dirty="0"/>
              <a:t>, </a:t>
            </a:r>
            <a:r>
              <a:rPr lang="ko-KR" altLang="en-US" dirty="0"/>
              <a:t>비방향성 그래프</a:t>
            </a:r>
          </a:p>
          <a:p>
            <a:r>
              <a:rPr lang="ko-KR" altLang="en-US" dirty="0"/>
              <a:t>뿌리 있는 트리</a:t>
            </a:r>
            <a:r>
              <a:rPr lang="en-US" altLang="ko-KR" dirty="0"/>
              <a:t>(rooted tree): </a:t>
            </a:r>
            <a:r>
              <a:rPr lang="ko-KR" altLang="en-US" dirty="0"/>
              <a:t>한 정점이 뿌리로 지정된 트리</a:t>
            </a:r>
          </a:p>
        </p:txBody>
      </p:sp>
    </p:spTree>
    <p:extLst>
      <p:ext uri="{BB962C8B-B14F-4D97-AF65-F5344CB8AC3E}">
        <p14:creationId xmlns:p14="http://schemas.microsoft.com/office/powerpoint/2010/main" val="497110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E97B09-F76C-42B6-8DAA-1997C054E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신장트리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425A6D-D1B3-47E2-B6A1-930052740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연결된 비방향성 그래프 </a:t>
            </a:r>
            <a:r>
              <a:rPr lang="en-US" altLang="ko-KR" dirty="0"/>
              <a:t>G</a:t>
            </a:r>
            <a:r>
              <a:rPr lang="ko-KR" altLang="en-US" dirty="0"/>
              <a:t>에서</a:t>
            </a:r>
            <a:r>
              <a:rPr lang="en-US" altLang="ko-KR" dirty="0"/>
              <a:t>, </a:t>
            </a:r>
            <a:r>
              <a:rPr lang="ko-KR" altLang="en-US" dirty="0"/>
              <a:t>순환경로</a:t>
            </a:r>
            <a:r>
              <a:rPr lang="en-US" altLang="ko-KR" dirty="0"/>
              <a:t>(cycle)</a:t>
            </a:r>
            <a:r>
              <a:rPr lang="ko-KR" altLang="en-US" dirty="0"/>
              <a:t>가 없어 지도록 이음선을 제거하여 구성한 연결된 부분그래프를 </a:t>
            </a:r>
            <a:r>
              <a:rPr lang="ko-KR" altLang="en-US" dirty="0" err="1"/>
              <a:t>신장트리</a:t>
            </a:r>
            <a:r>
              <a:rPr lang="en-US" altLang="ko-KR" dirty="0"/>
              <a:t>(spanning tree)</a:t>
            </a:r>
            <a:r>
              <a:rPr lang="ko-KR" altLang="en-US" dirty="0"/>
              <a:t>라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따라서 </a:t>
            </a:r>
            <a:r>
              <a:rPr lang="ko-KR" altLang="en-US" dirty="0" err="1"/>
              <a:t>신장트리는</a:t>
            </a:r>
            <a:r>
              <a:rPr lang="ko-KR" altLang="en-US" dirty="0"/>
              <a:t> </a:t>
            </a:r>
            <a:r>
              <a:rPr lang="en-US" altLang="ko-KR" dirty="0"/>
              <a:t>G</a:t>
            </a:r>
            <a:r>
              <a:rPr lang="ko-KR" altLang="en-US" dirty="0"/>
              <a:t>안에 있는 모든 정점을 다 포함하되 트리가 되는</a:t>
            </a:r>
            <a:r>
              <a:rPr lang="en-US" altLang="ko-KR" dirty="0"/>
              <a:t>(i.e., </a:t>
            </a:r>
            <a:r>
              <a:rPr lang="ko-KR" altLang="en-US" dirty="0"/>
              <a:t>순환경로가 존재하지 않는</a:t>
            </a:r>
            <a:r>
              <a:rPr lang="en-US" altLang="ko-KR" dirty="0"/>
              <a:t>) </a:t>
            </a:r>
            <a:r>
              <a:rPr lang="ko-KR" altLang="en-US" dirty="0"/>
              <a:t>연결된 </a:t>
            </a:r>
            <a:r>
              <a:rPr lang="ko-KR" altLang="en-US" dirty="0" err="1"/>
              <a:t>부분그래프이다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0B1AF72-5AA6-450C-8E7C-85917D13F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8606" y="489155"/>
            <a:ext cx="4994787" cy="587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03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57D219-77B5-4902-89E3-0BD08FC4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최소비용신장트리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FCD44C-3336-4EEF-8695-9F7594394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신장트리가</a:t>
            </a:r>
            <a:r>
              <a:rPr lang="ko-KR" altLang="en-US" dirty="0"/>
              <a:t> 되는 </a:t>
            </a:r>
            <a:r>
              <a:rPr lang="en-US" altLang="ko-KR" dirty="0"/>
              <a:t>G</a:t>
            </a:r>
            <a:r>
              <a:rPr lang="ko-KR" altLang="en-US" dirty="0"/>
              <a:t>의 부분그래프 중에서 가중치의 합이 최소가 되는 부분그래프를 </a:t>
            </a:r>
            <a:r>
              <a:rPr lang="ko-KR" altLang="en-US" dirty="0" err="1"/>
              <a:t>최소비용신장트리</a:t>
            </a:r>
            <a:r>
              <a:rPr lang="en-US" altLang="ko-KR" dirty="0"/>
              <a:t>(minimum spanning tree)</a:t>
            </a:r>
            <a:r>
              <a:rPr lang="ko-KR" altLang="en-US" dirty="0"/>
              <a:t>라고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여기서 최소의 가중치를 가진 부분그래프</a:t>
            </a:r>
            <a:r>
              <a:rPr lang="en-US" altLang="ko-KR" dirty="0"/>
              <a:t>(MST)</a:t>
            </a:r>
            <a:r>
              <a:rPr lang="ko-KR" altLang="en-US" dirty="0"/>
              <a:t>는 반드시</a:t>
            </a:r>
            <a:r>
              <a:rPr lang="en-US" altLang="ko-KR" dirty="0"/>
              <a:t>(</a:t>
            </a:r>
            <a:r>
              <a:rPr lang="ko-KR" altLang="en-US" dirty="0"/>
              <a:t>당연히</a:t>
            </a:r>
            <a:r>
              <a:rPr lang="en-US" altLang="ko-KR" dirty="0"/>
              <a:t>) </a:t>
            </a:r>
            <a:r>
              <a:rPr lang="ko-KR" altLang="en-US" dirty="0"/>
              <a:t>트리가 되어야 한다</a:t>
            </a:r>
            <a:r>
              <a:rPr lang="en-US" altLang="ko-KR" dirty="0"/>
              <a:t>. </a:t>
            </a:r>
            <a:r>
              <a:rPr lang="ko-KR" altLang="en-US" dirty="0"/>
              <a:t>그 이유는 다음과 같다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만약 트리가 아니라면</a:t>
            </a:r>
            <a:r>
              <a:rPr lang="en-US" altLang="ko-KR" dirty="0"/>
              <a:t>, </a:t>
            </a:r>
            <a:r>
              <a:rPr lang="ko-KR" altLang="en-US" dirty="0"/>
              <a:t>분명히 순환경로</a:t>
            </a:r>
            <a:r>
              <a:rPr lang="en-US" altLang="ko-KR" dirty="0"/>
              <a:t>(cycle)</a:t>
            </a:r>
            <a:r>
              <a:rPr lang="ko-KR" altLang="en-US" dirty="0"/>
              <a:t>가 있을 것이다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그렇게 되면</a:t>
            </a:r>
            <a:r>
              <a:rPr lang="en-US" altLang="ko-KR" dirty="0"/>
              <a:t>, </a:t>
            </a:r>
            <a:r>
              <a:rPr lang="ko-KR" altLang="en-US" dirty="0"/>
              <a:t>순환경로 상의 한 이음선을 제거하면 더 작은 비용의 </a:t>
            </a:r>
            <a:r>
              <a:rPr lang="ko-KR" altLang="en-US" dirty="0" err="1"/>
              <a:t>신장트리가</a:t>
            </a:r>
            <a:r>
              <a:rPr lang="ko-KR" altLang="en-US" dirty="0"/>
              <a:t> 만들어진다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관찰</a:t>
            </a:r>
            <a:r>
              <a:rPr lang="en-US" altLang="ko-KR" dirty="0"/>
              <a:t>: </a:t>
            </a:r>
            <a:r>
              <a:rPr lang="ko-KR" altLang="en-US" dirty="0"/>
              <a:t>모든 </a:t>
            </a:r>
            <a:r>
              <a:rPr lang="ko-KR" altLang="en-US" dirty="0" err="1"/>
              <a:t>신장트리가</a:t>
            </a:r>
            <a:r>
              <a:rPr lang="ko-KR" altLang="en-US" dirty="0"/>
              <a:t> </a:t>
            </a:r>
            <a:r>
              <a:rPr lang="ko-KR" altLang="en-US" dirty="0" err="1"/>
              <a:t>최소비용신장트리는</a:t>
            </a:r>
            <a:r>
              <a:rPr lang="ko-KR" altLang="en-US" dirty="0"/>
              <a:t> 아니다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4604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7466</TotalTime>
  <Words>1570</Words>
  <Application>Microsoft Office PowerPoint</Application>
  <PresentationFormat>와이드스크린</PresentationFormat>
  <Paragraphs>384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2" baseType="lpstr">
      <vt:lpstr>H2hdrM</vt:lpstr>
      <vt:lpstr>맑은 고딕</vt:lpstr>
      <vt:lpstr>Arial</vt:lpstr>
      <vt:lpstr>Cambria Math</vt:lpstr>
      <vt:lpstr>Trebuchet MS</vt:lpstr>
      <vt:lpstr>Wingdings</vt:lpstr>
      <vt:lpstr>Office 테마</vt:lpstr>
      <vt:lpstr>컴퓨터 알고리즘</vt:lpstr>
      <vt:lpstr>탐욕적 방법 (Greedy Algorithm)</vt:lpstr>
      <vt:lpstr>탐욕 알고리즘의 설계절차</vt:lpstr>
      <vt:lpstr>거스름돈 계산하기</vt:lpstr>
      <vt:lpstr>거스름돈 계산하기 (최적인 경우)</vt:lpstr>
      <vt:lpstr>거스름돈 계산하기 (최적이 아닌 경우)</vt:lpstr>
      <vt:lpstr>최소비용 신장트리</vt:lpstr>
      <vt:lpstr>신장트리</vt:lpstr>
      <vt:lpstr>최소비용신장트리</vt:lpstr>
      <vt:lpstr>최소비용신장트리의 응용</vt:lpstr>
      <vt:lpstr>MST 무작정방법</vt:lpstr>
      <vt:lpstr>Prim의 방법</vt:lpstr>
      <vt:lpstr>PowerPoint 프레젠테이션</vt:lpstr>
      <vt:lpstr>Prim의 방법</vt:lpstr>
      <vt:lpstr>Prim의 방법</vt:lpstr>
      <vt:lpstr>Tree 생성</vt:lpstr>
      <vt:lpstr>Prim 알고리즘의 시간복잡도</vt:lpstr>
      <vt:lpstr>Prim 알고리즘의 최적여부 검증</vt:lpstr>
      <vt:lpstr>보조정리 4.1</vt:lpstr>
      <vt:lpstr>Prim 알고리즘의 최적여부 검증</vt:lpstr>
      <vt:lpstr>Kruscal 알고리즘</vt:lpstr>
      <vt:lpstr>PowerPoint 프레젠테이션</vt:lpstr>
      <vt:lpstr>Kruscal 알고리즘</vt:lpstr>
      <vt:lpstr>Kruscal 알고리즘의 시간복잡도</vt:lpstr>
      <vt:lpstr>Prim 알고리즘과 Kruscal 알고리즘 비교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알고리즘</dc:title>
  <dc:creator>김 경중</dc:creator>
  <cp:lastModifiedBy>김 경중</cp:lastModifiedBy>
  <cp:revision>182</cp:revision>
  <dcterms:created xsi:type="dcterms:W3CDTF">2022-01-30T06:22:59Z</dcterms:created>
  <dcterms:modified xsi:type="dcterms:W3CDTF">2022-04-27T12:14:32Z</dcterms:modified>
</cp:coreProperties>
</file>