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47"/>
  </p:notesMasterIdLst>
  <p:sldIdLst>
    <p:sldId id="269" r:id="rId2"/>
    <p:sldId id="349" r:id="rId3"/>
    <p:sldId id="350" r:id="rId4"/>
    <p:sldId id="351" r:id="rId5"/>
    <p:sldId id="352" r:id="rId6"/>
    <p:sldId id="353" r:id="rId7"/>
    <p:sldId id="354" r:id="rId8"/>
    <p:sldId id="355" r:id="rId9"/>
    <p:sldId id="384" r:id="rId10"/>
    <p:sldId id="356" r:id="rId11"/>
    <p:sldId id="357" r:id="rId12"/>
    <p:sldId id="358" r:id="rId13"/>
    <p:sldId id="359" r:id="rId14"/>
    <p:sldId id="364" r:id="rId15"/>
    <p:sldId id="361" r:id="rId16"/>
    <p:sldId id="365" r:id="rId17"/>
    <p:sldId id="372" r:id="rId18"/>
    <p:sldId id="362" r:id="rId19"/>
    <p:sldId id="367" r:id="rId20"/>
    <p:sldId id="368" r:id="rId21"/>
    <p:sldId id="366" r:id="rId22"/>
    <p:sldId id="369" r:id="rId23"/>
    <p:sldId id="370" r:id="rId24"/>
    <p:sldId id="371" r:id="rId25"/>
    <p:sldId id="373" r:id="rId26"/>
    <p:sldId id="374" r:id="rId27"/>
    <p:sldId id="375" r:id="rId28"/>
    <p:sldId id="383" r:id="rId29"/>
    <p:sldId id="376" r:id="rId30"/>
    <p:sldId id="333" r:id="rId31"/>
    <p:sldId id="334" r:id="rId32"/>
    <p:sldId id="323" r:id="rId33"/>
    <p:sldId id="335" r:id="rId34"/>
    <p:sldId id="336" r:id="rId35"/>
    <p:sldId id="377" r:id="rId36"/>
    <p:sldId id="379" r:id="rId37"/>
    <p:sldId id="380" r:id="rId38"/>
    <p:sldId id="385" r:id="rId39"/>
    <p:sldId id="394" r:id="rId40"/>
    <p:sldId id="386" r:id="rId41"/>
    <p:sldId id="387" r:id="rId42"/>
    <p:sldId id="389" r:id="rId43"/>
    <p:sldId id="390" r:id="rId44"/>
    <p:sldId id="391" r:id="rId45"/>
    <p:sldId id="392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경중" initials="김경" lastIdx="1" clrIdx="0">
    <p:extLst>
      <p:ext uri="{19B8F6BF-5375-455C-9EA6-DF929625EA0E}">
        <p15:presenceInfo xmlns:p15="http://schemas.microsoft.com/office/powerpoint/2012/main" userId="e0982fc9908e690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3" autoAdjust="0"/>
    <p:restoredTop sz="86455" autoAdjust="0"/>
  </p:normalViewPr>
  <p:slideViewPr>
    <p:cSldViewPr snapToGrid="0">
      <p:cViewPr varScale="1">
        <p:scale>
          <a:sx n="76" d="100"/>
          <a:sy n="76" d="100"/>
        </p:scale>
        <p:origin x="594" y="84"/>
      </p:cViewPr>
      <p:guideLst/>
    </p:cSldViewPr>
  </p:slideViewPr>
  <p:outlineViewPr>
    <p:cViewPr>
      <p:scale>
        <a:sx n="33" d="100"/>
        <a:sy n="33" d="100"/>
      </p:scale>
      <p:origin x="0" y="-1596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경중" userId="e0982fc9908e6909" providerId="LiveId" clId="{39038A4D-3BFF-48B6-AAC9-FA2B529404B7}"/>
    <pc:docChg chg="undo custSel addSld delSld modSld sldOrd modMainMaster">
      <pc:chgData name="김 경중" userId="e0982fc9908e6909" providerId="LiveId" clId="{39038A4D-3BFF-48B6-AAC9-FA2B529404B7}" dt="2022-04-27T12:14:18.060" v="3048"/>
      <pc:docMkLst>
        <pc:docMk/>
      </pc:docMkLst>
      <pc:sldChg chg="modSp">
        <pc:chgData name="김 경중" userId="e0982fc9908e6909" providerId="LiveId" clId="{39038A4D-3BFF-48B6-AAC9-FA2B529404B7}" dt="2022-04-22T09:50:24.159" v="6"/>
        <pc:sldMkLst>
          <pc:docMk/>
          <pc:sldMk cId="3438857569" sldId="269"/>
        </pc:sldMkLst>
        <pc:spChg chg="mod">
          <ac:chgData name="김 경중" userId="e0982fc9908e6909" providerId="LiveId" clId="{39038A4D-3BFF-48B6-AAC9-FA2B529404B7}" dt="2022-04-22T09:50:24.159" v="6"/>
          <ac:spMkLst>
            <pc:docMk/>
            <pc:sldMk cId="3438857569" sldId="269"/>
            <ac:spMk id="2" creationId="{5DB61D4F-B261-4503-B28B-96FC7DF3CA73}"/>
          </ac:spMkLst>
        </pc:spChg>
        <pc:spChg chg="mod">
          <ac:chgData name="김 경중" userId="e0982fc9908e6909" providerId="LiveId" clId="{39038A4D-3BFF-48B6-AAC9-FA2B529404B7}" dt="2022-04-22T09:50:24.159" v="6"/>
          <ac:spMkLst>
            <pc:docMk/>
            <pc:sldMk cId="3438857569" sldId="269"/>
            <ac:spMk id="3" creationId="{2D3053F7-83C1-4F2B-AF45-2C11F5A04924}"/>
          </ac:spMkLst>
        </pc:spChg>
      </pc:sldChg>
      <pc:sldChg chg="delSp modSp mod">
        <pc:chgData name="김 경중" userId="e0982fc9908e6909" providerId="LiveId" clId="{39038A4D-3BFF-48B6-AAC9-FA2B529404B7}" dt="2022-04-22T09:54:31.961" v="118" actId="6549"/>
        <pc:sldMkLst>
          <pc:docMk/>
          <pc:sldMk cId="972003224" sldId="349"/>
        </pc:sldMkLst>
        <pc:spChg chg="mod">
          <ac:chgData name="김 경중" userId="e0982fc9908e6909" providerId="LiveId" clId="{39038A4D-3BFF-48B6-AAC9-FA2B529404B7}" dt="2022-04-22T09:52:38.569" v="47" actId="20577"/>
          <ac:spMkLst>
            <pc:docMk/>
            <pc:sldMk cId="972003224" sldId="349"/>
            <ac:spMk id="2" creationId="{90072922-35CB-45D3-A137-1E469C6CEF8E}"/>
          </ac:spMkLst>
        </pc:spChg>
        <pc:spChg chg="mod">
          <ac:chgData name="김 경중" userId="e0982fc9908e6909" providerId="LiveId" clId="{39038A4D-3BFF-48B6-AAC9-FA2B529404B7}" dt="2022-04-22T09:54:31.961" v="118" actId="6549"/>
          <ac:spMkLst>
            <pc:docMk/>
            <pc:sldMk cId="972003224" sldId="349"/>
            <ac:spMk id="3" creationId="{EDDA1272-F2A8-4CD2-ADCE-D42610EA7A34}"/>
          </ac:spMkLst>
        </pc:spChg>
        <pc:picChg chg="del">
          <ac:chgData name="김 경중" userId="e0982fc9908e6909" providerId="LiveId" clId="{39038A4D-3BFF-48B6-AAC9-FA2B529404B7}" dt="2022-04-22T09:54:28.324" v="116" actId="478"/>
          <ac:picMkLst>
            <pc:docMk/>
            <pc:sldMk cId="972003224" sldId="349"/>
            <ac:picMk id="5" creationId="{74BDA2D8-BBE7-4E3D-A0FB-1A5B3F777380}"/>
          </ac:picMkLst>
        </pc:picChg>
        <pc:picChg chg="del">
          <ac:chgData name="김 경중" userId="e0982fc9908e6909" providerId="LiveId" clId="{39038A4D-3BFF-48B6-AAC9-FA2B529404B7}" dt="2022-04-22T09:54:29.100" v="117" actId="478"/>
          <ac:picMkLst>
            <pc:docMk/>
            <pc:sldMk cId="972003224" sldId="349"/>
            <ac:picMk id="7" creationId="{ACE8AC5A-4623-4128-84DF-707E53AE9599}"/>
          </ac:picMkLst>
        </pc:picChg>
      </pc:sldChg>
      <pc:sldChg chg="delSp modSp mod">
        <pc:chgData name="김 경중" userId="e0982fc9908e6909" providerId="LiveId" clId="{39038A4D-3BFF-48B6-AAC9-FA2B529404B7}" dt="2022-04-22T09:56:33.092" v="193" actId="27636"/>
        <pc:sldMkLst>
          <pc:docMk/>
          <pc:sldMk cId="4137470095" sldId="350"/>
        </pc:sldMkLst>
        <pc:spChg chg="mod">
          <ac:chgData name="김 경중" userId="e0982fc9908e6909" providerId="LiveId" clId="{39038A4D-3BFF-48B6-AAC9-FA2B529404B7}" dt="2022-04-22T09:55:07.756" v="157"/>
          <ac:spMkLst>
            <pc:docMk/>
            <pc:sldMk cId="4137470095" sldId="350"/>
            <ac:spMk id="2" creationId="{C281084F-0C10-430E-B373-D08C8689AE65}"/>
          </ac:spMkLst>
        </pc:spChg>
        <pc:spChg chg="mod">
          <ac:chgData name="김 경중" userId="e0982fc9908e6909" providerId="LiveId" clId="{39038A4D-3BFF-48B6-AAC9-FA2B529404B7}" dt="2022-04-22T09:56:33.092" v="193" actId="27636"/>
          <ac:spMkLst>
            <pc:docMk/>
            <pc:sldMk cId="4137470095" sldId="350"/>
            <ac:spMk id="3" creationId="{5A7BDDD0-B60E-4930-B793-17C95C096E04}"/>
          </ac:spMkLst>
        </pc:spChg>
        <pc:picChg chg="del">
          <ac:chgData name="김 경중" userId="e0982fc9908e6909" providerId="LiveId" clId="{39038A4D-3BFF-48B6-AAC9-FA2B529404B7}" dt="2022-04-22T09:55:43.827" v="168" actId="478"/>
          <ac:picMkLst>
            <pc:docMk/>
            <pc:sldMk cId="4137470095" sldId="350"/>
            <ac:picMk id="4" creationId="{3E623AED-7B18-4692-8A96-DF292C23B19F}"/>
          </ac:picMkLst>
        </pc:picChg>
      </pc:sldChg>
      <pc:sldChg chg="delSp modSp mod">
        <pc:chgData name="김 경중" userId="e0982fc9908e6909" providerId="LiveId" clId="{39038A4D-3BFF-48B6-AAC9-FA2B529404B7}" dt="2022-04-22T09:57:46.153" v="238"/>
        <pc:sldMkLst>
          <pc:docMk/>
          <pc:sldMk cId="1174269873" sldId="351"/>
        </pc:sldMkLst>
        <pc:spChg chg="mod">
          <ac:chgData name="김 경중" userId="e0982fc9908e6909" providerId="LiveId" clId="{39038A4D-3BFF-48B6-AAC9-FA2B529404B7}" dt="2022-04-22T09:56:55.594" v="220"/>
          <ac:spMkLst>
            <pc:docMk/>
            <pc:sldMk cId="1174269873" sldId="351"/>
            <ac:spMk id="2" creationId="{685AE20D-3867-43E4-91CA-05D3EBD35274}"/>
          </ac:spMkLst>
        </pc:spChg>
        <pc:spChg chg="mod">
          <ac:chgData name="김 경중" userId="e0982fc9908e6909" providerId="LiveId" clId="{39038A4D-3BFF-48B6-AAC9-FA2B529404B7}" dt="2022-04-22T09:57:46.153" v="238"/>
          <ac:spMkLst>
            <pc:docMk/>
            <pc:sldMk cId="1174269873" sldId="351"/>
            <ac:spMk id="3" creationId="{719ECF18-A917-4302-A565-C71A38F98A53}"/>
          </ac:spMkLst>
        </pc:spChg>
        <pc:picChg chg="del">
          <ac:chgData name="김 경중" userId="e0982fc9908e6909" providerId="LiveId" clId="{39038A4D-3BFF-48B6-AAC9-FA2B529404B7}" dt="2022-04-22T09:57:19.218" v="223" actId="478"/>
          <ac:picMkLst>
            <pc:docMk/>
            <pc:sldMk cId="1174269873" sldId="351"/>
            <ac:picMk id="5" creationId="{A7170546-8FEE-49C0-8B0D-B2CBE2785C91}"/>
          </ac:picMkLst>
        </pc:picChg>
        <pc:picChg chg="del">
          <ac:chgData name="김 경중" userId="e0982fc9908e6909" providerId="LiveId" clId="{39038A4D-3BFF-48B6-AAC9-FA2B529404B7}" dt="2022-04-22T09:57:18.391" v="222" actId="478"/>
          <ac:picMkLst>
            <pc:docMk/>
            <pc:sldMk cId="1174269873" sldId="351"/>
            <ac:picMk id="6" creationId="{48EDF3E8-759A-4732-8C5A-F2A2F8D45798}"/>
          </ac:picMkLst>
        </pc:picChg>
      </pc:sldChg>
      <pc:sldChg chg="modSp mod">
        <pc:chgData name="김 경중" userId="e0982fc9908e6909" providerId="LiveId" clId="{39038A4D-3BFF-48B6-AAC9-FA2B529404B7}" dt="2022-04-22T09:59:26.361" v="287" actId="20577"/>
        <pc:sldMkLst>
          <pc:docMk/>
          <pc:sldMk cId="1114092145" sldId="352"/>
        </pc:sldMkLst>
        <pc:spChg chg="mod">
          <ac:chgData name="김 경중" userId="e0982fc9908e6909" providerId="LiveId" clId="{39038A4D-3BFF-48B6-AAC9-FA2B529404B7}" dt="2022-04-22T09:59:26.361" v="287" actId="20577"/>
          <ac:spMkLst>
            <pc:docMk/>
            <pc:sldMk cId="1114092145" sldId="352"/>
            <ac:spMk id="2" creationId="{CA0F533D-4E2B-4AA5-9A93-F96A04DA883D}"/>
          </ac:spMkLst>
        </pc:spChg>
        <pc:spChg chg="mod">
          <ac:chgData name="김 경중" userId="e0982fc9908e6909" providerId="LiveId" clId="{39038A4D-3BFF-48B6-AAC9-FA2B529404B7}" dt="2022-04-22T09:59:12.752" v="265" actId="20577"/>
          <ac:spMkLst>
            <pc:docMk/>
            <pc:sldMk cId="1114092145" sldId="352"/>
            <ac:spMk id="3" creationId="{B8C9B9A4-FD13-44AE-857D-86BD4AAC0165}"/>
          </ac:spMkLst>
        </pc:spChg>
      </pc:sldChg>
      <pc:sldChg chg="modSp new mod">
        <pc:chgData name="김 경중" userId="e0982fc9908e6909" providerId="LiveId" clId="{39038A4D-3BFF-48B6-AAC9-FA2B529404B7}" dt="2022-04-22T10:02:05.332" v="429" actId="5793"/>
        <pc:sldMkLst>
          <pc:docMk/>
          <pc:sldMk cId="2071646179" sldId="353"/>
        </pc:sldMkLst>
        <pc:spChg chg="mod">
          <ac:chgData name="김 경중" userId="e0982fc9908e6909" providerId="LiveId" clId="{39038A4D-3BFF-48B6-AAC9-FA2B529404B7}" dt="2022-04-22T10:00:14.990" v="308"/>
          <ac:spMkLst>
            <pc:docMk/>
            <pc:sldMk cId="2071646179" sldId="353"/>
            <ac:spMk id="2" creationId="{AB9CF04E-2BC2-4A62-AA61-D703A5940742}"/>
          </ac:spMkLst>
        </pc:spChg>
        <pc:spChg chg="mod">
          <ac:chgData name="김 경중" userId="e0982fc9908e6909" providerId="LiveId" clId="{39038A4D-3BFF-48B6-AAC9-FA2B529404B7}" dt="2022-04-22T10:02:05.332" v="429" actId="5793"/>
          <ac:spMkLst>
            <pc:docMk/>
            <pc:sldMk cId="2071646179" sldId="353"/>
            <ac:spMk id="3" creationId="{BB982517-2687-44F4-A93B-4631FB211EC3}"/>
          </ac:spMkLst>
        </pc:spChg>
      </pc:sldChg>
      <pc:sldChg chg="modSp del mod">
        <pc:chgData name="김 경중" userId="e0982fc9908e6909" providerId="LiveId" clId="{39038A4D-3BFF-48B6-AAC9-FA2B529404B7}" dt="2022-04-22T09:59:55.475" v="292" actId="47"/>
        <pc:sldMkLst>
          <pc:docMk/>
          <pc:sldMk cId="4255132609" sldId="353"/>
        </pc:sldMkLst>
        <pc:spChg chg="mod">
          <ac:chgData name="김 경중" userId="e0982fc9908e6909" providerId="LiveId" clId="{39038A4D-3BFF-48B6-AAC9-FA2B529404B7}" dt="2022-04-22T09:50:24.159" v="6"/>
          <ac:spMkLst>
            <pc:docMk/>
            <pc:sldMk cId="4255132609" sldId="353"/>
            <ac:spMk id="2" creationId="{76651CE6-62A6-455D-80F4-1A4FB123B771}"/>
          </ac:spMkLst>
        </pc:spChg>
        <pc:spChg chg="mod">
          <ac:chgData name="김 경중" userId="e0982fc9908e6909" providerId="LiveId" clId="{39038A4D-3BFF-48B6-AAC9-FA2B529404B7}" dt="2022-04-22T09:50:24.159" v="6"/>
          <ac:spMkLst>
            <pc:docMk/>
            <pc:sldMk cId="4255132609" sldId="353"/>
            <ac:spMk id="3" creationId="{9E82FA77-03BC-48D3-925E-0A0711E80FA5}"/>
          </ac:spMkLst>
        </pc:spChg>
      </pc:sldChg>
      <pc:sldChg chg="modSp new mod">
        <pc:chgData name="김 경중" userId="e0982fc9908e6909" providerId="LiveId" clId="{39038A4D-3BFF-48B6-AAC9-FA2B529404B7}" dt="2022-04-24T07:43:39.948" v="474" actId="27636"/>
        <pc:sldMkLst>
          <pc:docMk/>
          <pc:sldMk cId="497110284" sldId="354"/>
        </pc:sldMkLst>
        <pc:spChg chg="mod">
          <ac:chgData name="김 경중" userId="e0982fc9908e6909" providerId="LiveId" clId="{39038A4D-3BFF-48B6-AAC9-FA2B529404B7}" dt="2022-04-22T10:02:57.776" v="458"/>
          <ac:spMkLst>
            <pc:docMk/>
            <pc:sldMk cId="497110284" sldId="354"/>
            <ac:spMk id="2" creationId="{E61A8D0B-C93D-49C0-8222-311F2CCFD68C}"/>
          </ac:spMkLst>
        </pc:spChg>
        <pc:spChg chg="mod">
          <ac:chgData name="김 경중" userId="e0982fc9908e6909" providerId="LiveId" clId="{39038A4D-3BFF-48B6-AAC9-FA2B529404B7}" dt="2022-04-24T07:43:39.948" v="474" actId="27636"/>
          <ac:spMkLst>
            <pc:docMk/>
            <pc:sldMk cId="497110284" sldId="354"/>
            <ac:spMk id="3" creationId="{BECA9294-7A90-4DC8-9005-263C36E06BE7}"/>
          </ac:spMkLst>
        </pc:spChg>
      </pc:sldChg>
      <pc:sldChg chg="modSp del mod">
        <pc:chgData name="김 경중" userId="e0982fc9908e6909" providerId="LiveId" clId="{39038A4D-3BFF-48B6-AAC9-FA2B529404B7}" dt="2022-04-22T09:59:54.261" v="291" actId="47"/>
        <pc:sldMkLst>
          <pc:docMk/>
          <pc:sldMk cId="1864292024" sldId="354"/>
        </pc:sldMkLst>
        <pc:spChg chg="mod">
          <ac:chgData name="김 경중" userId="e0982fc9908e6909" providerId="LiveId" clId="{39038A4D-3BFF-48B6-AAC9-FA2B529404B7}" dt="2022-04-22T09:50:24.159" v="6"/>
          <ac:spMkLst>
            <pc:docMk/>
            <pc:sldMk cId="1864292024" sldId="354"/>
            <ac:spMk id="2" creationId="{6311F785-CA3C-4B39-B4E6-3EBD96FE7340}"/>
          </ac:spMkLst>
        </pc:spChg>
        <pc:spChg chg="mod">
          <ac:chgData name="김 경중" userId="e0982fc9908e6909" providerId="LiveId" clId="{39038A4D-3BFF-48B6-AAC9-FA2B529404B7}" dt="2022-04-22T09:50:24.159" v="6"/>
          <ac:spMkLst>
            <pc:docMk/>
            <pc:sldMk cId="1864292024" sldId="354"/>
            <ac:spMk id="3" creationId="{B6514631-2D86-4FAE-95EF-89A0ED88DB2F}"/>
          </ac:spMkLst>
        </pc:spChg>
      </pc:sldChg>
      <pc:sldChg chg="addSp modSp new mod">
        <pc:chgData name="김 경중" userId="e0982fc9908e6909" providerId="LiveId" clId="{39038A4D-3BFF-48B6-AAC9-FA2B529404B7}" dt="2022-04-26T11:42:58.273" v="691" actId="22"/>
        <pc:sldMkLst>
          <pc:docMk/>
          <pc:sldMk cId="195703557" sldId="355"/>
        </pc:sldMkLst>
        <pc:spChg chg="mod">
          <ac:chgData name="김 경중" userId="e0982fc9908e6909" providerId="LiveId" clId="{39038A4D-3BFF-48B6-AAC9-FA2B529404B7}" dt="2022-04-24T07:44:32.854" v="488"/>
          <ac:spMkLst>
            <pc:docMk/>
            <pc:sldMk cId="195703557" sldId="355"/>
            <ac:spMk id="2" creationId="{CAE97B09-F76C-42B6-8DAA-1997C054EBE9}"/>
          </ac:spMkLst>
        </pc:spChg>
        <pc:spChg chg="mod">
          <ac:chgData name="김 경중" userId="e0982fc9908e6909" providerId="LiveId" clId="{39038A4D-3BFF-48B6-AAC9-FA2B529404B7}" dt="2022-04-24T07:44:56.419" v="498" actId="20577"/>
          <ac:spMkLst>
            <pc:docMk/>
            <pc:sldMk cId="195703557" sldId="355"/>
            <ac:spMk id="3" creationId="{BB425A6D-D1B3-47E2-B6A1-930052740C4F}"/>
          </ac:spMkLst>
        </pc:spChg>
        <pc:picChg chg="add">
          <ac:chgData name="김 경중" userId="e0982fc9908e6909" providerId="LiveId" clId="{39038A4D-3BFF-48B6-AAC9-FA2B529404B7}" dt="2022-04-26T11:42:58.273" v="691" actId="22"/>
          <ac:picMkLst>
            <pc:docMk/>
            <pc:sldMk cId="195703557" sldId="355"/>
            <ac:picMk id="5" creationId="{00B1AF72-5AA6-450C-8E7C-85917D13F2DA}"/>
          </ac:picMkLst>
        </pc:picChg>
      </pc:sldChg>
      <pc:sldChg chg="modSp del">
        <pc:chgData name="김 경중" userId="e0982fc9908e6909" providerId="LiveId" clId="{39038A4D-3BFF-48B6-AAC9-FA2B529404B7}" dt="2022-04-22T09:59:53.715" v="290" actId="47"/>
        <pc:sldMkLst>
          <pc:docMk/>
          <pc:sldMk cId="3252907269" sldId="355"/>
        </pc:sldMkLst>
        <pc:spChg chg="mod">
          <ac:chgData name="김 경중" userId="e0982fc9908e6909" providerId="LiveId" clId="{39038A4D-3BFF-48B6-AAC9-FA2B529404B7}" dt="2022-04-22T09:50:24.159" v="6"/>
          <ac:spMkLst>
            <pc:docMk/>
            <pc:sldMk cId="3252907269" sldId="355"/>
            <ac:spMk id="2" creationId="{58680AB0-815C-486F-89C1-780047DA3D3A}"/>
          </ac:spMkLst>
        </pc:spChg>
      </pc:sldChg>
      <pc:sldChg chg="modSp del mod">
        <pc:chgData name="김 경중" userId="e0982fc9908e6909" providerId="LiveId" clId="{39038A4D-3BFF-48B6-AAC9-FA2B529404B7}" dt="2022-04-22T09:59:51.759" v="289" actId="47"/>
        <pc:sldMkLst>
          <pc:docMk/>
          <pc:sldMk cId="311960408" sldId="356"/>
        </pc:sldMkLst>
        <pc:spChg chg="mod">
          <ac:chgData name="김 경중" userId="e0982fc9908e6909" providerId="LiveId" clId="{39038A4D-3BFF-48B6-AAC9-FA2B529404B7}" dt="2022-04-22T09:50:24.159" v="6"/>
          <ac:spMkLst>
            <pc:docMk/>
            <pc:sldMk cId="311960408" sldId="356"/>
            <ac:spMk id="2" creationId="{2451C724-DE22-44A9-827D-1DD64C59F7BE}"/>
          </ac:spMkLst>
        </pc:spChg>
        <pc:spChg chg="mod">
          <ac:chgData name="김 경중" userId="e0982fc9908e6909" providerId="LiveId" clId="{39038A4D-3BFF-48B6-AAC9-FA2B529404B7}" dt="2022-04-22T09:50:24.159" v="6"/>
          <ac:spMkLst>
            <pc:docMk/>
            <pc:sldMk cId="311960408" sldId="356"/>
            <ac:spMk id="3" creationId="{74ACA1FB-23B9-47A6-9891-BEE4FBC8CCF1}"/>
          </ac:spMkLst>
        </pc:spChg>
      </pc:sldChg>
      <pc:sldChg chg="modSp new mod">
        <pc:chgData name="김 경중" userId="e0982fc9908e6909" providerId="LiveId" clId="{39038A4D-3BFF-48B6-AAC9-FA2B529404B7}" dt="2022-04-24T07:46:06.859" v="554" actId="20577"/>
        <pc:sldMkLst>
          <pc:docMk/>
          <pc:sldMk cId="2964604311" sldId="356"/>
        </pc:sldMkLst>
        <pc:spChg chg="mod">
          <ac:chgData name="김 경중" userId="e0982fc9908e6909" providerId="LiveId" clId="{39038A4D-3BFF-48B6-AAC9-FA2B529404B7}" dt="2022-04-24T07:45:36.265" v="534"/>
          <ac:spMkLst>
            <pc:docMk/>
            <pc:sldMk cId="2964604311" sldId="356"/>
            <ac:spMk id="2" creationId="{1257D219-77B5-4902-89E3-0BD08FC45400}"/>
          </ac:spMkLst>
        </pc:spChg>
        <pc:spChg chg="mod">
          <ac:chgData name="김 경중" userId="e0982fc9908e6909" providerId="LiveId" clId="{39038A4D-3BFF-48B6-AAC9-FA2B529404B7}" dt="2022-04-24T07:46:06.859" v="554" actId="20577"/>
          <ac:spMkLst>
            <pc:docMk/>
            <pc:sldMk cId="2964604311" sldId="356"/>
            <ac:spMk id="3" creationId="{D2FCD44C-3336-4EEF-8695-9F75943944B5}"/>
          </ac:spMkLst>
        </pc:spChg>
      </pc:sldChg>
      <pc:sldChg chg="modSp del">
        <pc:chgData name="김 경중" userId="e0982fc9908e6909" providerId="LiveId" clId="{39038A4D-3BFF-48B6-AAC9-FA2B529404B7}" dt="2022-04-22T09:59:48.449" v="288" actId="47"/>
        <pc:sldMkLst>
          <pc:docMk/>
          <pc:sldMk cId="2047025517" sldId="357"/>
        </pc:sldMkLst>
        <pc:spChg chg="mod">
          <ac:chgData name="김 경중" userId="e0982fc9908e6909" providerId="LiveId" clId="{39038A4D-3BFF-48B6-AAC9-FA2B529404B7}" dt="2022-04-22T09:50:24.159" v="6"/>
          <ac:spMkLst>
            <pc:docMk/>
            <pc:sldMk cId="2047025517" sldId="357"/>
            <ac:spMk id="2" creationId="{C3087CC8-E32D-4AF6-B7C7-F1678A80C250}"/>
          </ac:spMkLst>
        </pc:spChg>
      </pc:sldChg>
      <pc:sldChg chg="modSp new mod">
        <pc:chgData name="김 경중" userId="e0982fc9908e6909" providerId="LiveId" clId="{39038A4D-3BFF-48B6-AAC9-FA2B529404B7}" dt="2022-04-24T07:47:25.492" v="589" actId="20577"/>
        <pc:sldMkLst>
          <pc:docMk/>
          <pc:sldMk cId="3684916908" sldId="357"/>
        </pc:sldMkLst>
        <pc:spChg chg="mod">
          <ac:chgData name="김 경중" userId="e0982fc9908e6909" providerId="LiveId" clId="{39038A4D-3BFF-48B6-AAC9-FA2B529404B7}" dt="2022-04-24T07:47:02.303" v="569"/>
          <ac:spMkLst>
            <pc:docMk/>
            <pc:sldMk cId="3684916908" sldId="357"/>
            <ac:spMk id="2" creationId="{D5F28FA2-576F-418F-BD19-82AB5E75DFF7}"/>
          </ac:spMkLst>
        </pc:spChg>
        <pc:spChg chg="mod">
          <ac:chgData name="김 경중" userId="e0982fc9908e6909" providerId="LiveId" clId="{39038A4D-3BFF-48B6-AAC9-FA2B529404B7}" dt="2022-04-24T07:47:25.492" v="589" actId="20577"/>
          <ac:spMkLst>
            <pc:docMk/>
            <pc:sldMk cId="3684916908" sldId="357"/>
            <ac:spMk id="3" creationId="{E7A41AD3-343E-47DB-8437-27DAB9DCDA99}"/>
          </ac:spMkLst>
        </pc:spChg>
      </pc:sldChg>
      <pc:sldChg chg="modSp del">
        <pc:chgData name="김 경중" userId="e0982fc9908e6909" providerId="LiveId" clId="{39038A4D-3BFF-48B6-AAC9-FA2B529404B7}" dt="2022-04-22T09:59:48.449" v="288" actId="47"/>
        <pc:sldMkLst>
          <pc:docMk/>
          <pc:sldMk cId="2145369142" sldId="358"/>
        </pc:sldMkLst>
        <pc:spChg chg="mod">
          <ac:chgData name="김 경중" userId="e0982fc9908e6909" providerId="LiveId" clId="{39038A4D-3BFF-48B6-AAC9-FA2B529404B7}" dt="2022-04-22T09:50:24.159" v="6"/>
          <ac:spMkLst>
            <pc:docMk/>
            <pc:sldMk cId="2145369142" sldId="358"/>
            <ac:spMk id="2" creationId="{7BA3B959-F527-4088-B3DC-71F6D60D8C00}"/>
          </ac:spMkLst>
        </pc:spChg>
      </pc:sldChg>
      <pc:sldChg chg="modSp new mod">
        <pc:chgData name="김 경중" userId="e0982fc9908e6909" providerId="LiveId" clId="{39038A4D-3BFF-48B6-AAC9-FA2B529404B7}" dt="2022-04-24T07:48:37.544" v="652" actId="15"/>
        <pc:sldMkLst>
          <pc:docMk/>
          <pc:sldMk cId="2319420025" sldId="358"/>
        </pc:sldMkLst>
        <pc:spChg chg="mod">
          <ac:chgData name="김 경중" userId="e0982fc9908e6909" providerId="LiveId" clId="{39038A4D-3BFF-48B6-AAC9-FA2B529404B7}" dt="2022-04-24T07:48:13.971" v="631" actId="27636"/>
          <ac:spMkLst>
            <pc:docMk/>
            <pc:sldMk cId="2319420025" sldId="358"/>
            <ac:spMk id="2" creationId="{22FAC55A-9407-41D2-95EC-176BEA7D067D}"/>
          </ac:spMkLst>
        </pc:spChg>
        <pc:spChg chg="mod">
          <ac:chgData name="김 경중" userId="e0982fc9908e6909" providerId="LiveId" clId="{39038A4D-3BFF-48B6-AAC9-FA2B529404B7}" dt="2022-04-24T07:48:37.544" v="652" actId="15"/>
          <ac:spMkLst>
            <pc:docMk/>
            <pc:sldMk cId="2319420025" sldId="358"/>
            <ac:spMk id="3" creationId="{910DBAD4-A6DC-45C6-9E67-F9D7528209F5}"/>
          </ac:spMkLst>
        </pc:spChg>
      </pc:sldChg>
      <pc:sldChg chg="modSp new mod">
        <pc:chgData name="김 경중" userId="e0982fc9908e6909" providerId="LiveId" clId="{39038A4D-3BFF-48B6-AAC9-FA2B529404B7}" dt="2022-04-27T08:10:21.918" v="1717" actId="6549"/>
        <pc:sldMkLst>
          <pc:docMk/>
          <pc:sldMk cId="2908143770" sldId="359"/>
        </pc:sldMkLst>
        <pc:spChg chg="mod">
          <ac:chgData name="김 경중" userId="e0982fc9908e6909" providerId="LiveId" clId="{39038A4D-3BFF-48B6-AAC9-FA2B529404B7}" dt="2022-04-24T07:49:59.897" v="676"/>
          <ac:spMkLst>
            <pc:docMk/>
            <pc:sldMk cId="2908143770" sldId="359"/>
            <ac:spMk id="2" creationId="{83A88D36-EFD4-42DE-93D5-5379B0627452}"/>
          </ac:spMkLst>
        </pc:spChg>
        <pc:spChg chg="mod">
          <ac:chgData name="김 경중" userId="e0982fc9908e6909" providerId="LiveId" clId="{39038A4D-3BFF-48B6-AAC9-FA2B529404B7}" dt="2022-04-27T08:10:21.918" v="1717" actId="6549"/>
          <ac:spMkLst>
            <pc:docMk/>
            <pc:sldMk cId="2908143770" sldId="359"/>
            <ac:spMk id="3" creationId="{782C3602-E17D-476B-93BC-A66C751DD70E}"/>
          </ac:spMkLst>
        </pc:spChg>
      </pc:sldChg>
      <pc:sldChg chg="modSp del">
        <pc:chgData name="김 경중" userId="e0982fc9908e6909" providerId="LiveId" clId="{39038A4D-3BFF-48B6-AAC9-FA2B529404B7}" dt="2022-04-22T09:59:48.449" v="288" actId="47"/>
        <pc:sldMkLst>
          <pc:docMk/>
          <pc:sldMk cId="4008432705" sldId="359"/>
        </pc:sldMkLst>
        <pc:spChg chg="mod">
          <ac:chgData name="김 경중" userId="e0982fc9908e6909" providerId="LiveId" clId="{39038A4D-3BFF-48B6-AAC9-FA2B529404B7}" dt="2022-04-22T09:50:24.159" v="6"/>
          <ac:spMkLst>
            <pc:docMk/>
            <pc:sldMk cId="4008432705" sldId="359"/>
            <ac:spMk id="2" creationId="{17B98D26-043D-4963-9489-E24B9F32AC4F}"/>
          </ac:spMkLst>
        </pc:spChg>
      </pc:sldChg>
      <pc:sldChg chg="modSp del">
        <pc:chgData name="김 경중" userId="e0982fc9908e6909" providerId="LiveId" clId="{39038A4D-3BFF-48B6-AAC9-FA2B529404B7}" dt="2022-04-22T09:59:48.449" v="288" actId="47"/>
        <pc:sldMkLst>
          <pc:docMk/>
          <pc:sldMk cId="3007284972" sldId="360"/>
        </pc:sldMkLst>
        <pc:spChg chg="mod">
          <ac:chgData name="김 경중" userId="e0982fc9908e6909" providerId="LiveId" clId="{39038A4D-3BFF-48B6-AAC9-FA2B529404B7}" dt="2022-04-22T09:50:24.159" v="6"/>
          <ac:spMkLst>
            <pc:docMk/>
            <pc:sldMk cId="3007284972" sldId="360"/>
            <ac:spMk id="2" creationId="{1DF88291-F49E-4B61-B711-3567AE6C7E6F}"/>
          </ac:spMkLst>
        </pc:spChg>
      </pc:sldChg>
      <pc:sldChg chg="addSp delSp modSp new del mod">
        <pc:chgData name="김 경중" userId="e0982fc9908e6909" providerId="LiveId" clId="{39038A4D-3BFF-48B6-AAC9-FA2B529404B7}" dt="2022-04-27T04:11:17.960" v="1006" actId="47"/>
        <pc:sldMkLst>
          <pc:docMk/>
          <pc:sldMk cId="3364431228" sldId="360"/>
        </pc:sldMkLst>
        <pc:spChg chg="mod">
          <ac:chgData name="김 경중" userId="e0982fc9908e6909" providerId="LiveId" clId="{39038A4D-3BFF-48B6-AAC9-FA2B529404B7}" dt="2022-04-26T11:43:40.343" v="708"/>
          <ac:spMkLst>
            <pc:docMk/>
            <pc:sldMk cId="3364431228" sldId="360"/>
            <ac:spMk id="2" creationId="{6A9F1044-2614-43FD-AB55-938185684A2F}"/>
          </ac:spMkLst>
        </pc:spChg>
        <pc:picChg chg="add del mod">
          <ac:chgData name="김 경중" userId="e0982fc9908e6909" providerId="LiveId" clId="{39038A4D-3BFF-48B6-AAC9-FA2B529404B7}" dt="2022-04-27T03:17:07.751" v="765" actId="478"/>
          <ac:picMkLst>
            <pc:docMk/>
            <pc:sldMk cId="3364431228" sldId="360"/>
            <ac:picMk id="5" creationId="{80C2A9B6-75DE-4862-B54F-1FA1D1D2D410}"/>
          </ac:picMkLst>
        </pc:picChg>
        <pc:picChg chg="add mod">
          <ac:chgData name="김 경중" userId="e0982fc9908e6909" providerId="LiveId" clId="{39038A4D-3BFF-48B6-AAC9-FA2B529404B7}" dt="2022-04-27T03:18:58.960" v="822" actId="1076"/>
          <ac:picMkLst>
            <pc:docMk/>
            <pc:sldMk cId="3364431228" sldId="360"/>
            <ac:picMk id="7" creationId="{60C1BB95-26F0-47CC-A429-8653B83E9D06}"/>
          </ac:picMkLst>
        </pc:picChg>
      </pc:sldChg>
      <pc:sldChg chg="modSp del">
        <pc:chgData name="김 경중" userId="e0982fc9908e6909" providerId="LiveId" clId="{39038A4D-3BFF-48B6-AAC9-FA2B529404B7}" dt="2022-04-22T09:59:48.449" v="288" actId="47"/>
        <pc:sldMkLst>
          <pc:docMk/>
          <pc:sldMk cId="447358870" sldId="361"/>
        </pc:sldMkLst>
        <pc:spChg chg="mod">
          <ac:chgData name="김 경중" userId="e0982fc9908e6909" providerId="LiveId" clId="{39038A4D-3BFF-48B6-AAC9-FA2B529404B7}" dt="2022-04-22T09:50:24.159" v="6"/>
          <ac:spMkLst>
            <pc:docMk/>
            <pc:sldMk cId="447358870" sldId="361"/>
            <ac:spMk id="2" creationId="{5AC36148-9EF9-43AF-9AFD-E05C8B7711C1}"/>
          </ac:spMkLst>
        </pc:spChg>
        <pc:spChg chg="mod">
          <ac:chgData name="김 경중" userId="e0982fc9908e6909" providerId="LiveId" clId="{39038A4D-3BFF-48B6-AAC9-FA2B529404B7}" dt="2022-04-22T09:50:24.159" v="6"/>
          <ac:spMkLst>
            <pc:docMk/>
            <pc:sldMk cId="447358870" sldId="361"/>
            <ac:spMk id="3" creationId="{45136B96-1B02-440D-A364-592AF7435DDF}"/>
          </ac:spMkLst>
        </pc:spChg>
      </pc:sldChg>
      <pc:sldChg chg="addSp delSp modSp new mod">
        <pc:chgData name="김 경중" userId="e0982fc9908e6909" providerId="LiveId" clId="{39038A4D-3BFF-48B6-AAC9-FA2B529404B7}" dt="2022-04-27T08:27:58.722" v="2062" actId="478"/>
        <pc:sldMkLst>
          <pc:docMk/>
          <pc:sldMk cId="662149014" sldId="361"/>
        </pc:sldMkLst>
        <pc:spChg chg="mod">
          <ac:chgData name="김 경중" userId="e0982fc9908e6909" providerId="LiveId" clId="{39038A4D-3BFF-48B6-AAC9-FA2B529404B7}" dt="2022-04-26T11:44:05.395" v="734"/>
          <ac:spMkLst>
            <pc:docMk/>
            <pc:sldMk cId="662149014" sldId="361"/>
            <ac:spMk id="2" creationId="{465172C5-0307-499D-A6E1-6ACB411BEC94}"/>
          </ac:spMkLst>
        </pc:spChg>
        <pc:spChg chg="mod">
          <ac:chgData name="김 경중" userId="e0982fc9908e6909" providerId="LiveId" clId="{39038A4D-3BFF-48B6-AAC9-FA2B529404B7}" dt="2022-04-27T06:42:25.452" v="1217"/>
          <ac:spMkLst>
            <pc:docMk/>
            <pc:sldMk cId="662149014" sldId="361"/>
            <ac:spMk id="3" creationId="{B32BC8D0-2EB9-415B-98DC-E63D8E93A299}"/>
          </ac:spMkLst>
        </pc:spChg>
        <pc:spChg chg="add mod">
          <ac:chgData name="김 경중" userId="e0982fc9908e6909" providerId="LiveId" clId="{39038A4D-3BFF-48B6-AAC9-FA2B529404B7}" dt="2022-04-27T08:23:55.105" v="2061" actId="14100"/>
          <ac:spMkLst>
            <pc:docMk/>
            <pc:sldMk cId="662149014" sldId="361"/>
            <ac:spMk id="4" creationId="{1BE9A2C9-C147-4EF1-B783-7742C4B7C4D6}"/>
          </ac:spMkLst>
        </pc:spChg>
        <pc:spChg chg="add del mod">
          <ac:chgData name="김 경중" userId="e0982fc9908e6909" providerId="LiveId" clId="{39038A4D-3BFF-48B6-AAC9-FA2B529404B7}" dt="2022-04-27T08:27:58.722" v="2062" actId="478"/>
          <ac:spMkLst>
            <pc:docMk/>
            <pc:sldMk cId="662149014" sldId="361"/>
            <ac:spMk id="8" creationId="{4B5F8E80-3AF7-404D-81BF-53F4F01FB4AE}"/>
          </ac:spMkLst>
        </pc:spChg>
        <pc:picChg chg="add mod">
          <ac:chgData name="김 경중" userId="e0982fc9908e6909" providerId="LiveId" clId="{39038A4D-3BFF-48B6-AAC9-FA2B529404B7}" dt="2022-04-27T08:23:50.872" v="2060" actId="1076"/>
          <ac:picMkLst>
            <pc:docMk/>
            <pc:sldMk cId="662149014" sldId="361"/>
            <ac:picMk id="5" creationId="{90E8676B-1DC6-4EF1-926B-D47758FF514E}"/>
          </ac:picMkLst>
        </pc:picChg>
        <pc:picChg chg="add mod">
          <ac:chgData name="김 경중" userId="e0982fc9908e6909" providerId="LiveId" clId="{39038A4D-3BFF-48B6-AAC9-FA2B529404B7}" dt="2022-04-27T06:39:40.259" v="1137" actId="1076"/>
          <ac:picMkLst>
            <pc:docMk/>
            <pc:sldMk cId="662149014" sldId="361"/>
            <ac:picMk id="6" creationId="{37725807-AC4D-428F-981D-ECBBE9E6F860}"/>
          </ac:picMkLst>
        </pc:picChg>
      </pc:sldChg>
      <pc:sldChg chg="addSp delSp modSp new mod">
        <pc:chgData name="김 경중" userId="e0982fc9908e6909" providerId="LiveId" clId="{39038A4D-3BFF-48B6-AAC9-FA2B529404B7}" dt="2022-04-27T06:44:09.653" v="1303" actId="20577"/>
        <pc:sldMkLst>
          <pc:docMk/>
          <pc:sldMk cId="3600799537" sldId="362"/>
        </pc:sldMkLst>
        <pc:spChg chg="mod">
          <ac:chgData name="김 경중" userId="e0982fc9908e6909" providerId="LiveId" clId="{39038A4D-3BFF-48B6-AAC9-FA2B529404B7}" dt="2022-04-27T06:43:14.316" v="1255"/>
          <ac:spMkLst>
            <pc:docMk/>
            <pc:sldMk cId="3600799537" sldId="362"/>
            <ac:spMk id="2" creationId="{02154A94-2708-45A6-A411-3BA0D797C123}"/>
          </ac:spMkLst>
        </pc:spChg>
        <pc:spChg chg="mod">
          <ac:chgData name="김 경중" userId="e0982fc9908e6909" providerId="LiveId" clId="{39038A4D-3BFF-48B6-AAC9-FA2B529404B7}" dt="2022-04-27T06:44:09.653" v="1303" actId="20577"/>
          <ac:spMkLst>
            <pc:docMk/>
            <pc:sldMk cId="3600799537" sldId="362"/>
            <ac:spMk id="3" creationId="{3859B969-2305-48F2-9319-B61ABBEEFBD6}"/>
          </ac:spMkLst>
        </pc:spChg>
        <pc:picChg chg="add del mod">
          <ac:chgData name="김 경중" userId="e0982fc9908e6909" providerId="LiveId" clId="{39038A4D-3BFF-48B6-AAC9-FA2B529404B7}" dt="2022-04-27T04:16:44.973" v="1009" actId="21"/>
          <ac:picMkLst>
            <pc:docMk/>
            <pc:sldMk cId="3600799537" sldId="362"/>
            <ac:picMk id="5" creationId="{B2B456E2-F008-4AB9-8271-2600D36B115F}"/>
          </ac:picMkLst>
        </pc:picChg>
      </pc:sldChg>
      <pc:sldChg chg="modSp del">
        <pc:chgData name="김 경중" userId="e0982fc9908e6909" providerId="LiveId" clId="{39038A4D-3BFF-48B6-AAC9-FA2B529404B7}" dt="2022-04-22T09:59:48.449" v="288" actId="47"/>
        <pc:sldMkLst>
          <pc:docMk/>
          <pc:sldMk cId="3834738005" sldId="362"/>
        </pc:sldMkLst>
        <pc:spChg chg="mod">
          <ac:chgData name="김 경중" userId="e0982fc9908e6909" providerId="LiveId" clId="{39038A4D-3BFF-48B6-AAC9-FA2B529404B7}" dt="2022-04-22T09:50:24.159" v="6"/>
          <ac:spMkLst>
            <pc:docMk/>
            <pc:sldMk cId="3834738005" sldId="362"/>
            <ac:spMk id="2" creationId="{BB9CEDEB-0388-4CA1-8072-101AFDE5C463}"/>
          </ac:spMkLst>
        </pc:spChg>
        <pc:spChg chg="mod">
          <ac:chgData name="김 경중" userId="e0982fc9908e6909" providerId="LiveId" clId="{39038A4D-3BFF-48B6-AAC9-FA2B529404B7}" dt="2022-04-22T09:50:24.159" v="6"/>
          <ac:spMkLst>
            <pc:docMk/>
            <pc:sldMk cId="3834738005" sldId="362"/>
            <ac:spMk id="3" creationId="{3B72B30E-395A-4F90-A03A-7B72DF9C0DF0}"/>
          </ac:spMkLst>
        </pc:spChg>
      </pc:sldChg>
      <pc:sldChg chg="addSp delSp modSp new del mod">
        <pc:chgData name="김 경중" userId="e0982fc9908e6909" providerId="LiveId" clId="{39038A4D-3BFF-48B6-AAC9-FA2B529404B7}" dt="2022-04-27T04:11:14.375" v="1005" actId="47"/>
        <pc:sldMkLst>
          <pc:docMk/>
          <pc:sldMk cId="2335428703" sldId="363"/>
        </pc:sldMkLst>
        <pc:spChg chg="del mod">
          <ac:chgData name="김 경중" userId="e0982fc9908e6909" providerId="LiveId" clId="{39038A4D-3BFF-48B6-AAC9-FA2B529404B7}" dt="2022-04-27T04:07:07.669" v="979" actId="478"/>
          <ac:spMkLst>
            <pc:docMk/>
            <pc:sldMk cId="2335428703" sldId="363"/>
            <ac:spMk id="2" creationId="{CF66A7C5-B518-4110-8B39-9212A6864386}"/>
          </ac:spMkLst>
        </pc:spChg>
        <pc:spChg chg="del">
          <ac:chgData name="김 경중" userId="e0982fc9908e6909" providerId="LiveId" clId="{39038A4D-3BFF-48B6-AAC9-FA2B529404B7}" dt="2022-04-27T03:54:15.311" v="848" actId="478"/>
          <ac:spMkLst>
            <pc:docMk/>
            <pc:sldMk cId="2335428703" sldId="363"/>
            <ac:spMk id="3" creationId="{FD6DD25F-89D7-442A-8CC1-96EFE54CD92A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4" creationId="{0E8A33AC-64A1-4A71-8534-ECF3B581A575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5" creationId="{8C5FFD7B-AA7B-447E-A75A-63DA1A26E591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6" creationId="{080718D7-C1DE-4F70-AEFD-7FA3FBD8FA68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7" creationId="{079C4E2D-6C2F-4ADF-B659-99E56281FD0A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8" creationId="{FC569891-F098-4B9D-B8CB-C3B09A99A225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43" creationId="{A9043184-6CA5-42B6-91CF-4C3F9CF2853D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44" creationId="{8F0C1858-E2E7-4A8A-A520-A235421C212F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45" creationId="{583A8093-772A-412B-B8C3-262B7DA448DB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46" creationId="{B288EE66-E642-4455-A148-CDDA9295817F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47" creationId="{EFAB0251-91C9-4425-AF35-68274CE5F69B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48" creationId="{100B4EFC-E935-42B9-8772-A31B5D568CDF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49" creationId="{8EB80111-7ADE-4373-8D59-2E5FC7A1B37A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50" creationId="{4B674C8D-DECB-4704-905B-771AFA2765A2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51" creationId="{42D85EA6-3446-4273-AACD-B3F2D639B0DC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52" creationId="{8124CC13-D32D-4BFF-B9B0-25BA2FD1E91D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53" creationId="{DAA1D03B-0819-43E0-9FDA-F4F4BAFC51AB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54" creationId="{8E8E4F54-4382-4394-8C16-5D7E9AFA8906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62" creationId="{74E72BE2-1024-4DF6-AEBF-E039B73699B7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63" creationId="{47BF6F3A-CEF9-4E8B-86C7-9CBA99320C1C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64" creationId="{BC33349D-EF21-4932-930A-9C0DA7503B82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65" creationId="{797D244C-BD40-428E-A396-7BA0725E1F62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66" creationId="{29691776-E50F-4447-8E39-9D24F2A38891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67" creationId="{817C998F-D5B9-4B99-9E2A-DEC764594B32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68" creationId="{0518EBB9-4CED-46DB-81F6-BAE89F56C19B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69" creationId="{A9A90E17-25D6-4962-BEC8-DE6748E2C487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70" creationId="{DFA275BD-E648-4005-9B4C-A1D9BCCE9D99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71" creationId="{48026DE1-C2DF-4AAF-A8F9-0C1D780BDEEF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72" creationId="{C0F49DCB-50A9-4311-989F-462CB59096CC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73" creationId="{691F70AC-81BB-45A0-8BED-A3A1A722B6C1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81" creationId="{6E07FB51-9A36-47FA-806E-42F719A6C08D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82" creationId="{516F3C1C-32D9-41F1-8C0B-2CEB6FF60C2D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83" creationId="{CB19CC5B-47A5-4482-A9A4-8E71B867C847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84" creationId="{AB71CAF5-C4BF-422C-9AE4-AF4C19AD4554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85" creationId="{616F8674-D9AA-44B8-AFB1-F035E86462D0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86" creationId="{E80A286B-71CE-4126-982A-0C2834B2AD50}"/>
          </ac:spMkLst>
        </pc:spChg>
        <pc:spChg chg="add mod">
          <ac:chgData name="김 경중" userId="e0982fc9908e6909" providerId="LiveId" clId="{39038A4D-3BFF-48B6-AAC9-FA2B529404B7}" dt="2022-04-27T04:07:03.880" v="978" actId="1076"/>
          <ac:spMkLst>
            <pc:docMk/>
            <pc:sldMk cId="2335428703" sldId="363"/>
            <ac:spMk id="87" creationId="{F22ED59D-3CBA-45F0-A37F-4E1911BD2F52}"/>
          </ac:spMkLst>
        </pc:spChg>
        <pc:spChg chg="add mod">
          <ac:chgData name="김 경중" userId="e0982fc9908e6909" providerId="LiveId" clId="{39038A4D-3BFF-48B6-AAC9-FA2B529404B7}" dt="2022-04-27T04:06:47.692" v="977" actId="1076"/>
          <ac:spMkLst>
            <pc:docMk/>
            <pc:sldMk cId="2335428703" sldId="363"/>
            <ac:spMk id="88" creationId="{1D63351C-43B3-455E-AFAD-B1FF6274ABC3}"/>
          </ac:spMkLst>
        </pc:spChg>
        <pc:spChg chg="add mod">
          <ac:chgData name="김 경중" userId="e0982fc9908e6909" providerId="LiveId" clId="{39038A4D-3BFF-48B6-AAC9-FA2B529404B7}" dt="2022-04-27T04:06:47.692" v="977" actId="1076"/>
          <ac:spMkLst>
            <pc:docMk/>
            <pc:sldMk cId="2335428703" sldId="363"/>
            <ac:spMk id="89" creationId="{28D13A6D-8CD4-4AA7-8CA6-3F99221BE065}"/>
          </ac:spMkLst>
        </pc:spChg>
        <pc:spChg chg="add mod">
          <ac:chgData name="김 경중" userId="e0982fc9908e6909" providerId="LiveId" clId="{39038A4D-3BFF-48B6-AAC9-FA2B529404B7}" dt="2022-04-27T04:06:47.692" v="977" actId="1076"/>
          <ac:spMkLst>
            <pc:docMk/>
            <pc:sldMk cId="2335428703" sldId="363"/>
            <ac:spMk id="90" creationId="{C596C379-E5EA-423E-9322-424FE62FD2C7}"/>
          </ac:spMkLst>
        </pc:spChg>
        <pc:spChg chg="add mod">
          <ac:chgData name="김 경중" userId="e0982fc9908e6909" providerId="LiveId" clId="{39038A4D-3BFF-48B6-AAC9-FA2B529404B7}" dt="2022-04-27T04:06:47.692" v="977" actId="1076"/>
          <ac:spMkLst>
            <pc:docMk/>
            <pc:sldMk cId="2335428703" sldId="363"/>
            <ac:spMk id="91" creationId="{D3388FBE-077F-4627-8527-6EC5D2ECFA6A}"/>
          </ac:spMkLst>
        </pc:spChg>
        <pc:spChg chg="add mod">
          <ac:chgData name="김 경중" userId="e0982fc9908e6909" providerId="LiveId" clId="{39038A4D-3BFF-48B6-AAC9-FA2B529404B7}" dt="2022-04-27T04:06:47.692" v="977" actId="1076"/>
          <ac:spMkLst>
            <pc:docMk/>
            <pc:sldMk cId="2335428703" sldId="363"/>
            <ac:spMk id="92" creationId="{9690FA4E-3B96-475D-B90A-EC2579D4385E}"/>
          </ac:spMkLst>
        </pc:spChg>
        <pc:spChg chg="add mod">
          <ac:chgData name="김 경중" userId="e0982fc9908e6909" providerId="LiveId" clId="{39038A4D-3BFF-48B6-AAC9-FA2B529404B7}" dt="2022-04-27T04:06:47.692" v="977" actId="1076"/>
          <ac:spMkLst>
            <pc:docMk/>
            <pc:sldMk cId="2335428703" sldId="363"/>
            <ac:spMk id="100" creationId="{1B8547CD-23A0-48DB-95EF-3EAC0F6545E2}"/>
          </ac:spMkLst>
        </pc:spChg>
        <pc:spChg chg="add mod ord">
          <ac:chgData name="김 경중" userId="e0982fc9908e6909" providerId="LiveId" clId="{39038A4D-3BFF-48B6-AAC9-FA2B529404B7}" dt="2022-04-27T04:06:47.692" v="977" actId="1076"/>
          <ac:spMkLst>
            <pc:docMk/>
            <pc:sldMk cId="2335428703" sldId="363"/>
            <ac:spMk id="101" creationId="{DD010EDA-D2B2-45E0-A48B-7999125D3F6E}"/>
          </ac:spMkLst>
        </pc:spChg>
        <pc:spChg chg="add mod">
          <ac:chgData name="김 경중" userId="e0982fc9908e6909" providerId="LiveId" clId="{39038A4D-3BFF-48B6-AAC9-FA2B529404B7}" dt="2022-04-27T04:06:47.692" v="977" actId="1076"/>
          <ac:spMkLst>
            <pc:docMk/>
            <pc:sldMk cId="2335428703" sldId="363"/>
            <ac:spMk id="102" creationId="{6E266CEA-033B-4D9F-9C87-4C616FE02FF2}"/>
          </ac:spMkLst>
        </pc:spChg>
        <pc:spChg chg="add mod">
          <ac:chgData name="김 경중" userId="e0982fc9908e6909" providerId="LiveId" clId="{39038A4D-3BFF-48B6-AAC9-FA2B529404B7}" dt="2022-04-27T04:06:47.692" v="977" actId="1076"/>
          <ac:spMkLst>
            <pc:docMk/>
            <pc:sldMk cId="2335428703" sldId="363"/>
            <ac:spMk id="103" creationId="{B424EB59-753F-49E8-A9EF-C8E76EEC5798}"/>
          </ac:spMkLst>
        </pc:spChg>
        <pc:spChg chg="add mod">
          <ac:chgData name="김 경중" userId="e0982fc9908e6909" providerId="LiveId" clId="{39038A4D-3BFF-48B6-AAC9-FA2B529404B7}" dt="2022-04-27T04:06:47.692" v="977" actId="1076"/>
          <ac:spMkLst>
            <pc:docMk/>
            <pc:sldMk cId="2335428703" sldId="363"/>
            <ac:spMk id="104" creationId="{7050F0B1-6024-4F68-9DC9-96534AF547CA}"/>
          </ac:spMkLst>
        </pc:spChg>
        <pc:spChg chg="add mod">
          <ac:chgData name="김 경중" userId="e0982fc9908e6909" providerId="LiveId" clId="{39038A4D-3BFF-48B6-AAC9-FA2B529404B7}" dt="2022-04-27T04:06:47.692" v="977" actId="1076"/>
          <ac:spMkLst>
            <pc:docMk/>
            <pc:sldMk cId="2335428703" sldId="363"/>
            <ac:spMk id="105" creationId="{62A7A3F6-190B-4A6F-9DBE-10ED3C36024F}"/>
          </ac:spMkLst>
        </pc:spChg>
        <pc:spChg chg="add mod">
          <ac:chgData name="김 경중" userId="e0982fc9908e6909" providerId="LiveId" clId="{39038A4D-3BFF-48B6-AAC9-FA2B529404B7}" dt="2022-04-27T04:06:47.692" v="977" actId="1076"/>
          <ac:spMkLst>
            <pc:docMk/>
            <pc:sldMk cId="2335428703" sldId="363"/>
            <ac:spMk id="106" creationId="{33460030-BD55-4CB0-ACBF-D0FCC2445463}"/>
          </ac:spMkLst>
        </pc:spChg>
        <pc:spChg chg="add mod">
          <ac:chgData name="김 경중" userId="e0982fc9908e6909" providerId="LiveId" clId="{39038A4D-3BFF-48B6-AAC9-FA2B529404B7}" dt="2022-04-27T04:06:47.692" v="977" actId="1076"/>
          <ac:spMkLst>
            <pc:docMk/>
            <pc:sldMk cId="2335428703" sldId="363"/>
            <ac:spMk id="109" creationId="{5B5941E4-C54A-4DA7-AEEB-6C9850B6D136}"/>
          </ac:spMkLst>
        </pc:spChg>
        <pc:spChg chg="add mod">
          <ac:chgData name="김 경중" userId="e0982fc9908e6909" providerId="LiveId" clId="{39038A4D-3BFF-48B6-AAC9-FA2B529404B7}" dt="2022-04-27T04:06:47.692" v="977" actId="1076"/>
          <ac:spMkLst>
            <pc:docMk/>
            <pc:sldMk cId="2335428703" sldId="363"/>
            <ac:spMk id="110" creationId="{6220C710-E431-4278-9F7F-EFC2CA9EBE13}"/>
          </ac:spMkLst>
        </pc:spChg>
        <pc:spChg chg="add mod">
          <ac:chgData name="김 경중" userId="e0982fc9908e6909" providerId="LiveId" clId="{39038A4D-3BFF-48B6-AAC9-FA2B529404B7}" dt="2022-04-27T04:06:47.692" v="977" actId="1076"/>
          <ac:spMkLst>
            <pc:docMk/>
            <pc:sldMk cId="2335428703" sldId="363"/>
            <ac:spMk id="111" creationId="{00BDDEE5-B0D3-49AA-AB98-C963D2119A97}"/>
          </ac:spMkLst>
        </pc:spChg>
        <pc:spChg chg="add mod">
          <ac:chgData name="김 경중" userId="e0982fc9908e6909" providerId="LiveId" clId="{39038A4D-3BFF-48B6-AAC9-FA2B529404B7}" dt="2022-04-27T04:06:47.692" v="977" actId="1076"/>
          <ac:spMkLst>
            <pc:docMk/>
            <pc:sldMk cId="2335428703" sldId="363"/>
            <ac:spMk id="112" creationId="{41476CE4-DA2D-4FFA-AE1C-74A3396DED46}"/>
          </ac:spMkLst>
        </pc:spChg>
        <pc:spChg chg="add mod">
          <ac:chgData name="김 경중" userId="e0982fc9908e6909" providerId="LiveId" clId="{39038A4D-3BFF-48B6-AAC9-FA2B529404B7}" dt="2022-04-27T04:06:47.692" v="977" actId="1076"/>
          <ac:spMkLst>
            <pc:docMk/>
            <pc:sldMk cId="2335428703" sldId="363"/>
            <ac:spMk id="113" creationId="{4BD6A052-0E26-44EC-91CF-E9D6BD1ABB98}"/>
          </ac:spMkLst>
        </pc:spChg>
        <pc:spChg chg="add mod">
          <ac:chgData name="김 경중" userId="e0982fc9908e6909" providerId="LiveId" clId="{39038A4D-3BFF-48B6-AAC9-FA2B529404B7}" dt="2022-04-27T04:06:47.692" v="977" actId="1076"/>
          <ac:spMkLst>
            <pc:docMk/>
            <pc:sldMk cId="2335428703" sldId="363"/>
            <ac:spMk id="114" creationId="{04989A3C-9008-4F5F-BDEE-2DAD2DC4DD34}"/>
          </ac:spMkLst>
        </pc:spChg>
        <pc:spChg chg="add mod">
          <ac:chgData name="김 경중" userId="e0982fc9908e6909" providerId="LiveId" clId="{39038A4D-3BFF-48B6-AAC9-FA2B529404B7}" dt="2022-04-27T04:06:47.692" v="977" actId="1076"/>
          <ac:spMkLst>
            <pc:docMk/>
            <pc:sldMk cId="2335428703" sldId="363"/>
            <ac:spMk id="122" creationId="{3D83B241-D5F5-40D1-A790-D56EA14E062A}"/>
          </ac:spMkLst>
        </pc:spChg>
        <pc:spChg chg="add mod">
          <ac:chgData name="김 경중" userId="e0982fc9908e6909" providerId="LiveId" clId="{39038A4D-3BFF-48B6-AAC9-FA2B529404B7}" dt="2022-04-27T04:06:47.692" v="977" actId="1076"/>
          <ac:spMkLst>
            <pc:docMk/>
            <pc:sldMk cId="2335428703" sldId="363"/>
            <ac:spMk id="123" creationId="{FE2E3C72-4762-44BB-8FC0-91DDCCD336C2}"/>
          </ac:spMkLst>
        </pc:spChg>
        <pc:spChg chg="add mod">
          <ac:chgData name="김 경중" userId="e0982fc9908e6909" providerId="LiveId" clId="{39038A4D-3BFF-48B6-AAC9-FA2B529404B7}" dt="2022-04-27T04:06:47.692" v="977" actId="1076"/>
          <ac:spMkLst>
            <pc:docMk/>
            <pc:sldMk cId="2335428703" sldId="363"/>
            <ac:spMk id="124" creationId="{326CA358-8BC7-40ED-B961-DF7C369A6C7B}"/>
          </ac:spMkLst>
        </pc:spChg>
        <pc:spChg chg="add mod">
          <ac:chgData name="김 경중" userId="e0982fc9908e6909" providerId="LiveId" clId="{39038A4D-3BFF-48B6-AAC9-FA2B529404B7}" dt="2022-04-27T04:06:47.692" v="977" actId="1076"/>
          <ac:spMkLst>
            <pc:docMk/>
            <pc:sldMk cId="2335428703" sldId="363"/>
            <ac:spMk id="125" creationId="{B3860C7A-0780-40DD-9350-12C79DBB1131}"/>
          </ac:spMkLst>
        </pc:spChg>
        <pc:spChg chg="add mod">
          <ac:chgData name="김 경중" userId="e0982fc9908e6909" providerId="LiveId" clId="{39038A4D-3BFF-48B6-AAC9-FA2B529404B7}" dt="2022-04-27T04:06:47.692" v="977" actId="1076"/>
          <ac:spMkLst>
            <pc:docMk/>
            <pc:sldMk cId="2335428703" sldId="363"/>
            <ac:spMk id="126" creationId="{4FE27894-E219-4081-B9E6-AB6E64F0EB14}"/>
          </ac:spMkLst>
        </pc:spChg>
        <pc:spChg chg="add mod">
          <ac:chgData name="김 경중" userId="e0982fc9908e6909" providerId="LiveId" clId="{39038A4D-3BFF-48B6-AAC9-FA2B529404B7}" dt="2022-04-27T04:06:47.692" v="977" actId="1076"/>
          <ac:spMkLst>
            <pc:docMk/>
            <pc:sldMk cId="2335428703" sldId="363"/>
            <ac:spMk id="127" creationId="{929538AD-9AF8-4DE6-96E0-DBAF816EF458}"/>
          </ac:spMkLst>
        </pc:spChg>
        <pc:spChg chg="add mod">
          <ac:chgData name="김 경중" userId="e0982fc9908e6909" providerId="LiveId" clId="{39038A4D-3BFF-48B6-AAC9-FA2B529404B7}" dt="2022-04-27T04:07:08.802" v="980" actId="1076"/>
          <ac:spMkLst>
            <pc:docMk/>
            <pc:sldMk cId="2335428703" sldId="363"/>
            <ac:spMk id="129" creationId="{3672B278-6721-413B-92F7-897D1D9EE844}"/>
          </ac:spMkLst>
        </pc:spChg>
        <pc:cxnChg chg="add mod">
          <ac:chgData name="김 경중" userId="e0982fc9908e6909" providerId="LiveId" clId="{39038A4D-3BFF-48B6-AAC9-FA2B529404B7}" dt="2022-04-27T04:07:03.880" v="978" actId="1076"/>
          <ac:cxnSpMkLst>
            <pc:docMk/>
            <pc:sldMk cId="2335428703" sldId="363"/>
            <ac:cxnSpMk id="10" creationId="{DC0899AF-D1B8-4E7F-943F-3BA5ABD0EFAE}"/>
          </ac:cxnSpMkLst>
        </pc:cxnChg>
        <pc:cxnChg chg="add mod">
          <ac:chgData name="김 경중" userId="e0982fc9908e6909" providerId="LiveId" clId="{39038A4D-3BFF-48B6-AAC9-FA2B529404B7}" dt="2022-04-27T04:07:03.880" v="978" actId="1076"/>
          <ac:cxnSpMkLst>
            <pc:docMk/>
            <pc:sldMk cId="2335428703" sldId="363"/>
            <ac:cxnSpMk id="11" creationId="{F9E28AD9-249C-404A-8DE0-A4A7A1A00EFF}"/>
          </ac:cxnSpMkLst>
        </pc:cxnChg>
        <pc:cxnChg chg="add mod">
          <ac:chgData name="김 경중" userId="e0982fc9908e6909" providerId="LiveId" clId="{39038A4D-3BFF-48B6-AAC9-FA2B529404B7}" dt="2022-04-27T04:07:03.880" v="978" actId="1076"/>
          <ac:cxnSpMkLst>
            <pc:docMk/>
            <pc:sldMk cId="2335428703" sldId="363"/>
            <ac:cxnSpMk id="15" creationId="{98CFF0CD-3CB2-4D97-A67C-840FAC929915}"/>
          </ac:cxnSpMkLst>
        </pc:cxnChg>
        <pc:cxnChg chg="add mod">
          <ac:chgData name="김 경중" userId="e0982fc9908e6909" providerId="LiveId" clId="{39038A4D-3BFF-48B6-AAC9-FA2B529404B7}" dt="2022-04-27T04:07:03.880" v="978" actId="1076"/>
          <ac:cxnSpMkLst>
            <pc:docMk/>
            <pc:sldMk cId="2335428703" sldId="363"/>
            <ac:cxnSpMk id="18" creationId="{7738AF21-F167-411D-A5F0-32B696D8D9D2}"/>
          </ac:cxnSpMkLst>
        </pc:cxnChg>
        <pc:cxnChg chg="add mod">
          <ac:chgData name="김 경중" userId="e0982fc9908e6909" providerId="LiveId" clId="{39038A4D-3BFF-48B6-AAC9-FA2B529404B7}" dt="2022-04-27T04:07:03.880" v="978" actId="1076"/>
          <ac:cxnSpMkLst>
            <pc:docMk/>
            <pc:sldMk cId="2335428703" sldId="363"/>
            <ac:cxnSpMk id="21" creationId="{3D45E9E9-6606-4CE8-989C-C6AA4DA1AF5D}"/>
          </ac:cxnSpMkLst>
        </pc:cxnChg>
        <pc:cxnChg chg="add mod">
          <ac:chgData name="김 경중" userId="e0982fc9908e6909" providerId="LiveId" clId="{39038A4D-3BFF-48B6-AAC9-FA2B529404B7}" dt="2022-04-27T04:07:03.880" v="978" actId="1076"/>
          <ac:cxnSpMkLst>
            <pc:docMk/>
            <pc:sldMk cId="2335428703" sldId="363"/>
            <ac:cxnSpMk id="37" creationId="{7ABAC159-A175-4C82-A83B-5B659E102694}"/>
          </ac:cxnSpMkLst>
        </pc:cxnChg>
        <pc:cxnChg chg="add mod">
          <ac:chgData name="김 경중" userId="e0982fc9908e6909" providerId="LiveId" clId="{39038A4D-3BFF-48B6-AAC9-FA2B529404B7}" dt="2022-04-27T04:07:03.880" v="978" actId="1076"/>
          <ac:cxnSpMkLst>
            <pc:docMk/>
            <pc:sldMk cId="2335428703" sldId="363"/>
            <ac:cxnSpMk id="40" creationId="{05DD21F2-6FED-4077-8996-15FC86B9BBC8}"/>
          </ac:cxnSpMkLst>
        </pc:cxnChg>
        <pc:cxnChg chg="add mod">
          <ac:chgData name="김 경중" userId="e0982fc9908e6909" providerId="LiveId" clId="{39038A4D-3BFF-48B6-AAC9-FA2B529404B7}" dt="2022-04-27T04:07:03.880" v="978" actId="1076"/>
          <ac:cxnSpMkLst>
            <pc:docMk/>
            <pc:sldMk cId="2335428703" sldId="363"/>
            <ac:cxnSpMk id="55" creationId="{B8C5C50D-EE27-46B5-9859-50BBBCA88936}"/>
          </ac:cxnSpMkLst>
        </pc:cxnChg>
        <pc:cxnChg chg="add mod">
          <ac:chgData name="김 경중" userId="e0982fc9908e6909" providerId="LiveId" clId="{39038A4D-3BFF-48B6-AAC9-FA2B529404B7}" dt="2022-04-27T04:07:03.880" v="978" actId="1076"/>
          <ac:cxnSpMkLst>
            <pc:docMk/>
            <pc:sldMk cId="2335428703" sldId="363"/>
            <ac:cxnSpMk id="56" creationId="{284A986F-C96B-4048-B2D0-3A9ECCB667BF}"/>
          </ac:cxnSpMkLst>
        </pc:cxnChg>
        <pc:cxnChg chg="add mod">
          <ac:chgData name="김 경중" userId="e0982fc9908e6909" providerId="LiveId" clId="{39038A4D-3BFF-48B6-AAC9-FA2B529404B7}" dt="2022-04-27T04:07:03.880" v="978" actId="1076"/>
          <ac:cxnSpMkLst>
            <pc:docMk/>
            <pc:sldMk cId="2335428703" sldId="363"/>
            <ac:cxnSpMk id="57" creationId="{1422DB8A-AC28-4634-AA26-B372B12798CA}"/>
          </ac:cxnSpMkLst>
        </pc:cxnChg>
        <pc:cxnChg chg="add mod">
          <ac:chgData name="김 경중" userId="e0982fc9908e6909" providerId="LiveId" clId="{39038A4D-3BFF-48B6-AAC9-FA2B529404B7}" dt="2022-04-27T04:07:03.880" v="978" actId="1076"/>
          <ac:cxnSpMkLst>
            <pc:docMk/>
            <pc:sldMk cId="2335428703" sldId="363"/>
            <ac:cxnSpMk id="58" creationId="{A1FD5118-7ADB-4B78-9436-B8F88B09D0D0}"/>
          </ac:cxnSpMkLst>
        </pc:cxnChg>
        <pc:cxnChg chg="add mod">
          <ac:chgData name="김 경중" userId="e0982fc9908e6909" providerId="LiveId" clId="{39038A4D-3BFF-48B6-AAC9-FA2B529404B7}" dt="2022-04-27T04:07:03.880" v="978" actId="1076"/>
          <ac:cxnSpMkLst>
            <pc:docMk/>
            <pc:sldMk cId="2335428703" sldId="363"/>
            <ac:cxnSpMk id="59" creationId="{3A2CB692-13A3-4161-916D-D5A7F623105D}"/>
          </ac:cxnSpMkLst>
        </pc:cxnChg>
        <pc:cxnChg chg="add mod">
          <ac:chgData name="김 경중" userId="e0982fc9908e6909" providerId="LiveId" clId="{39038A4D-3BFF-48B6-AAC9-FA2B529404B7}" dt="2022-04-27T04:07:03.880" v="978" actId="1076"/>
          <ac:cxnSpMkLst>
            <pc:docMk/>
            <pc:sldMk cId="2335428703" sldId="363"/>
            <ac:cxnSpMk id="60" creationId="{BAC7E909-7D0E-49C5-808E-919AFFDA0FA6}"/>
          </ac:cxnSpMkLst>
        </pc:cxnChg>
        <pc:cxnChg chg="add mod">
          <ac:chgData name="김 경중" userId="e0982fc9908e6909" providerId="LiveId" clId="{39038A4D-3BFF-48B6-AAC9-FA2B529404B7}" dt="2022-04-27T04:07:03.880" v="978" actId="1076"/>
          <ac:cxnSpMkLst>
            <pc:docMk/>
            <pc:sldMk cId="2335428703" sldId="363"/>
            <ac:cxnSpMk id="61" creationId="{608893D1-C2D7-4D45-B1B7-553F638375E1}"/>
          </ac:cxnSpMkLst>
        </pc:cxnChg>
        <pc:cxnChg chg="add mod">
          <ac:chgData name="김 경중" userId="e0982fc9908e6909" providerId="LiveId" clId="{39038A4D-3BFF-48B6-AAC9-FA2B529404B7}" dt="2022-04-27T04:07:03.880" v="978" actId="1076"/>
          <ac:cxnSpMkLst>
            <pc:docMk/>
            <pc:sldMk cId="2335428703" sldId="363"/>
            <ac:cxnSpMk id="74" creationId="{ECBDE218-189A-4326-971A-900C14255E45}"/>
          </ac:cxnSpMkLst>
        </pc:cxnChg>
        <pc:cxnChg chg="add mod">
          <ac:chgData name="김 경중" userId="e0982fc9908e6909" providerId="LiveId" clId="{39038A4D-3BFF-48B6-AAC9-FA2B529404B7}" dt="2022-04-27T04:07:03.880" v="978" actId="1076"/>
          <ac:cxnSpMkLst>
            <pc:docMk/>
            <pc:sldMk cId="2335428703" sldId="363"/>
            <ac:cxnSpMk id="75" creationId="{56706603-A805-4C7F-8763-1AC3E746AFFE}"/>
          </ac:cxnSpMkLst>
        </pc:cxnChg>
        <pc:cxnChg chg="add mod">
          <ac:chgData name="김 경중" userId="e0982fc9908e6909" providerId="LiveId" clId="{39038A4D-3BFF-48B6-AAC9-FA2B529404B7}" dt="2022-04-27T04:07:03.880" v="978" actId="1076"/>
          <ac:cxnSpMkLst>
            <pc:docMk/>
            <pc:sldMk cId="2335428703" sldId="363"/>
            <ac:cxnSpMk id="76" creationId="{89C8DB7A-7CDC-4472-803F-32B85E357655}"/>
          </ac:cxnSpMkLst>
        </pc:cxnChg>
        <pc:cxnChg chg="add mod">
          <ac:chgData name="김 경중" userId="e0982fc9908e6909" providerId="LiveId" clId="{39038A4D-3BFF-48B6-AAC9-FA2B529404B7}" dt="2022-04-27T04:07:03.880" v="978" actId="1076"/>
          <ac:cxnSpMkLst>
            <pc:docMk/>
            <pc:sldMk cId="2335428703" sldId="363"/>
            <ac:cxnSpMk id="77" creationId="{D4B48D94-5E8F-4751-AB75-7459CFF6DE35}"/>
          </ac:cxnSpMkLst>
        </pc:cxnChg>
        <pc:cxnChg chg="add mod">
          <ac:chgData name="김 경중" userId="e0982fc9908e6909" providerId="LiveId" clId="{39038A4D-3BFF-48B6-AAC9-FA2B529404B7}" dt="2022-04-27T04:07:03.880" v="978" actId="1076"/>
          <ac:cxnSpMkLst>
            <pc:docMk/>
            <pc:sldMk cId="2335428703" sldId="363"/>
            <ac:cxnSpMk id="78" creationId="{079F2983-D9C3-47C0-99FD-667D91E67885}"/>
          </ac:cxnSpMkLst>
        </pc:cxnChg>
        <pc:cxnChg chg="add mod">
          <ac:chgData name="김 경중" userId="e0982fc9908e6909" providerId="LiveId" clId="{39038A4D-3BFF-48B6-AAC9-FA2B529404B7}" dt="2022-04-27T04:07:03.880" v="978" actId="1076"/>
          <ac:cxnSpMkLst>
            <pc:docMk/>
            <pc:sldMk cId="2335428703" sldId="363"/>
            <ac:cxnSpMk id="79" creationId="{E7FAEB33-66AF-40F1-B20F-8733A8A80770}"/>
          </ac:cxnSpMkLst>
        </pc:cxnChg>
        <pc:cxnChg chg="add mod">
          <ac:chgData name="김 경중" userId="e0982fc9908e6909" providerId="LiveId" clId="{39038A4D-3BFF-48B6-AAC9-FA2B529404B7}" dt="2022-04-27T04:07:03.880" v="978" actId="1076"/>
          <ac:cxnSpMkLst>
            <pc:docMk/>
            <pc:sldMk cId="2335428703" sldId="363"/>
            <ac:cxnSpMk id="80" creationId="{0950E869-EF9D-4517-BB64-9609C6C324BE}"/>
          </ac:cxnSpMkLst>
        </pc:cxnChg>
        <pc:cxnChg chg="add mod">
          <ac:chgData name="김 경중" userId="e0982fc9908e6909" providerId="LiveId" clId="{39038A4D-3BFF-48B6-AAC9-FA2B529404B7}" dt="2022-04-27T04:06:47.692" v="977" actId="1076"/>
          <ac:cxnSpMkLst>
            <pc:docMk/>
            <pc:sldMk cId="2335428703" sldId="363"/>
            <ac:cxnSpMk id="93" creationId="{06EB292A-AA64-42F1-A394-BF5F28E82E90}"/>
          </ac:cxnSpMkLst>
        </pc:cxnChg>
        <pc:cxnChg chg="add mod">
          <ac:chgData name="김 경중" userId="e0982fc9908e6909" providerId="LiveId" clId="{39038A4D-3BFF-48B6-AAC9-FA2B529404B7}" dt="2022-04-27T04:06:47.692" v="977" actId="1076"/>
          <ac:cxnSpMkLst>
            <pc:docMk/>
            <pc:sldMk cId="2335428703" sldId="363"/>
            <ac:cxnSpMk id="94" creationId="{F2C69DCC-4B8A-4981-9BD5-4EA4C80D31AD}"/>
          </ac:cxnSpMkLst>
        </pc:cxnChg>
        <pc:cxnChg chg="add mod">
          <ac:chgData name="김 경중" userId="e0982fc9908e6909" providerId="LiveId" clId="{39038A4D-3BFF-48B6-AAC9-FA2B529404B7}" dt="2022-04-27T04:06:47.692" v="977" actId="1076"/>
          <ac:cxnSpMkLst>
            <pc:docMk/>
            <pc:sldMk cId="2335428703" sldId="363"/>
            <ac:cxnSpMk id="95" creationId="{2BE4A352-ABB3-4006-9F02-FB1D15206C6C}"/>
          </ac:cxnSpMkLst>
        </pc:cxnChg>
        <pc:cxnChg chg="add mod">
          <ac:chgData name="김 경중" userId="e0982fc9908e6909" providerId="LiveId" clId="{39038A4D-3BFF-48B6-AAC9-FA2B529404B7}" dt="2022-04-27T04:06:47.692" v="977" actId="1076"/>
          <ac:cxnSpMkLst>
            <pc:docMk/>
            <pc:sldMk cId="2335428703" sldId="363"/>
            <ac:cxnSpMk id="96" creationId="{5ADAE70F-8590-4B45-AD19-8F753894846B}"/>
          </ac:cxnSpMkLst>
        </pc:cxnChg>
        <pc:cxnChg chg="add mod">
          <ac:chgData name="김 경중" userId="e0982fc9908e6909" providerId="LiveId" clId="{39038A4D-3BFF-48B6-AAC9-FA2B529404B7}" dt="2022-04-27T04:06:47.692" v="977" actId="1076"/>
          <ac:cxnSpMkLst>
            <pc:docMk/>
            <pc:sldMk cId="2335428703" sldId="363"/>
            <ac:cxnSpMk id="97" creationId="{F0592369-5AA7-4210-8899-F4C4671AB3A4}"/>
          </ac:cxnSpMkLst>
        </pc:cxnChg>
        <pc:cxnChg chg="add mod">
          <ac:chgData name="김 경중" userId="e0982fc9908e6909" providerId="LiveId" clId="{39038A4D-3BFF-48B6-AAC9-FA2B529404B7}" dt="2022-04-27T04:06:47.692" v="977" actId="1076"/>
          <ac:cxnSpMkLst>
            <pc:docMk/>
            <pc:sldMk cId="2335428703" sldId="363"/>
            <ac:cxnSpMk id="98" creationId="{966E3368-F1D2-4241-BCC1-EEAFC1383D51}"/>
          </ac:cxnSpMkLst>
        </pc:cxnChg>
        <pc:cxnChg chg="add mod">
          <ac:chgData name="김 경중" userId="e0982fc9908e6909" providerId="LiveId" clId="{39038A4D-3BFF-48B6-AAC9-FA2B529404B7}" dt="2022-04-27T04:06:47.692" v="977" actId="1076"/>
          <ac:cxnSpMkLst>
            <pc:docMk/>
            <pc:sldMk cId="2335428703" sldId="363"/>
            <ac:cxnSpMk id="99" creationId="{52EFF659-4852-47DD-AC50-6404A4884CBB}"/>
          </ac:cxnSpMkLst>
        </pc:cxnChg>
        <pc:cxnChg chg="add mod">
          <ac:chgData name="김 경중" userId="e0982fc9908e6909" providerId="LiveId" clId="{39038A4D-3BFF-48B6-AAC9-FA2B529404B7}" dt="2022-04-27T04:06:47.692" v="977" actId="1076"/>
          <ac:cxnSpMkLst>
            <pc:docMk/>
            <pc:sldMk cId="2335428703" sldId="363"/>
            <ac:cxnSpMk id="115" creationId="{56C2E05E-2C3B-4A92-A710-AA83BC0053F4}"/>
          </ac:cxnSpMkLst>
        </pc:cxnChg>
        <pc:cxnChg chg="add mod">
          <ac:chgData name="김 경중" userId="e0982fc9908e6909" providerId="LiveId" clId="{39038A4D-3BFF-48B6-AAC9-FA2B529404B7}" dt="2022-04-27T04:06:47.692" v="977" actId="1076"/>
          <ac:cxnSpMkLst>
            <pc:docMk/>
            <pc:sldMk cId="2335428703" sldId="363"/>
            <ac:cxnSpMk id="116" creationId="{CB3C8DB1-DDE3-4A2F-BB9B-2BF1E74209A1}"/>
          </ac:cxnSpMkLst>
        </pc:cxnChg>
        <pc:cxnChg chg="add mod">
          <ac:chgData name="김 경중" userId="e0982fc9908e6909" providerId="LiveId" clId="{39038A4D-3BFF-48B6-AAC9-FA2B529404B7}" dt="2022-04-27T04:06:47.692" v="977" actId="1076"/>
          <ac:cxnSpMkLst>
            <pc:docMk/>
            <pc:sldMk cId="2335428703" sldId="363"/>
            <ac:cxnSpMk id="117" creationId="{AF091F50-9F39-4303-B7BA-99CA1227ACB1}"/>
          </ac:cxnSpMkLst>
        </pc:cxnChg>
        <pc:cxnChg chg="add mod">
          <ac:chgData name="김 경중" userId="e0982fc9908e6909" providerId="LiveId" clId="{39038A4D-3BFF-48B6-AAC9-FA2B529404B7}" dt="2022-04-27T04:06:47.692" v="977" actId="1076"/>
          <ac:cxnSpMkLst>
            <pc:docMk/>
            <pc:sldMk cId="2335428703" sldId="363"/>
            <ac:cxnSpMk id="118" creationId="{A340D4FB-0C43-4CAF-BDF4-EAFCF8BD7146}"/>
          </ac:cxnSpMkLst>
        </pc:cxnChg>
        <pc:cxnChg chg="add mod">
          <ac:chgData name="김 경중" userId="e0982fc9908e6909" providerId="LiveId" clId="{39038A4D-3BFF-48B6-AAC9-FA2B529404B7}" dt="2022-04-27T04:06:47.692" v="977" actId="1076"/>
          <ac:cxnSpMkLst>
            <pc:docMk/>
            <pc:sldMk cId="2335428703" sldId="363"/>
            <ac:cxnSpMk id="119" creationId="{0CD426F7-129B-4B8A-8886-C480A6FF8763}"/>
          </ac:cxnSpMkLst>
        </pc:cxnChg>
        <pc:cxnChg chg="add mod">
          <ac:chgData name="김 경중" userId="e0982fc9908e6909" providerId="LiveId" clId="{39038A4D-3BFF-48B6-AAC9-FA2B529404B7}" dt="2022-04-27T04:06:47.692" v="977" actId="1076"/>
          <ac:cxnSpMkLst>
            <pc:docMk/>
            <pc:sldMk cId="2335428703" sldId="363"/>
            <ac:cxnSpMk id="120" creationId="{CA85B13B-AFF2-405F-8868-A88A51BA3C0C}"/>
          </ac:cxnSpMkLst>
        </pc:cxnChg>
        <pc:cxnChg chg="add mod">
          <ac:chgData name="김 경중" userId="e0982fc9908e6909" providerId="LiveId" clId="{39038A4D-3BFF-48B6-AAC9-FA2B529404B7}" dt="2022-04-27T04:06:47.692" v="977" actId="1076"/>
          <ac:cxnSpMkLst>
            <pc:docMk/>
            <pc:sldMk cId="2335428703" sldId="363"/>
            <ac:cxnSpMk id="121" creationId="{EAC26FFF-0129-4D9D-BD0F-FEFC0F47D79C}"/>
          </ac:cxnSpMkLst>
        </pc:cxnChg>
      </pc:sldChg>
      <pc:sldChg chg="addSp delSp modSp new mod">
        <pc:chgData name="김 경중" userId="e0982fc9908e6909" providerId="LiveId" clId="{39038A4D-3BFF-48B6-AAC9-FA2B529404B7}" dt="2022-04-27T04:11:07.706" v="1004" actId="478"/>
        <pc:sldMkLst>
          <pc:docMk/>
          <pc:sldMk cId="2617508706" sldId="364"/>
        </pc:sldMkLst>
        <pc:spChg chg="add mod">
          <ac:chgData name="김 경중" userId="e0982fc9908e6909" providerId="LiveId" clId="{39038A4D-3BFF-48B6-AAC9-FA2B529404B7}" dt="2022-04-27T04:09:12.987" v="990" actId="1076"/>
          <ac:spMkLst>
            <pc:docMk/>
            <pc:sldMk cId="2617508706" sldId="364"/>
            <ac:spMk id="2" creationId="{F58251A2-44FB-47BD-83B6-004E8EE4A698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3" creationId="{F22E5F7E-2018-4CD4-AE3A-BA9ED516FA98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4" creationId="{4252A481-2914-48D3-89D3-B513959E1545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5" creationId="{4E439046-A006-4997-B67B-46280EB8F305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6" creationId="{CC0EF509-E8A7-4872-9035-719F37A39A80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7" creationId="{8779E706-4215-4A8E-B25B-7086C62F88A1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15" creationId="{AD74E4AD-DED8-4667-A248-B9EB7C0CDD90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16" creationId="{F97CE28C-DCC7-4F73-A01E-111746F4DB6D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17" creationId="{AC827876-B826-4C77-B856-A4FBE8FEC900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18" creationId="{035D6A26-A4BE-4FA7-874F-60CDF1B513FA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19" creationId="{EE78DABF-0598-416B-9D50-67B622A116FB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20" creationId="{F23664C7-CE42-48AD-BB50-825B294462A2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21" creationId="{892EBFF4-A9AD-4B83-9BEC-D0F6B4632C12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22" creationId="{DCBABCF8-ECF1-4716-AA07-859466450DBF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23" creationId="{BF565414-6F5E-453A-83D0-71928E2B9F67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24" creationId="{90FD3117-41E2-4289-9834-33ABD4D77340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25" creationId="{1B755733-372C-4A9E-8942-6E296C2A730A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26" creationId="{B2999BD7-A903-4A2E-B0A8-79E138AEC92B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34" creationId="{345A3895-67EF-4EFA-9722-249C2BBD1C7E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35" creationId="{EDE32EF0-CFED-4624-A0CB-30B3031584B7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36" creationId="{E71A2908-21BD-4084-99B4-64059AE433D8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37" creationId="{C0C6E423-9F04-4F0C-8F4E-0D1F65BFF149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38" creationId="{40F9E106-99D5-4983-9D50-3DC03B68B015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39" creationId="{76AC2174-BBD1-425D-A7BE-0429E2AC42DE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40" creationId="{B3640DC6-E8F9-4923-B8C0-D8AC560F5C17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41" creationId="{4CE78811-9838-429C-A42F-E0A170333EF9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42" creationId="{145B3D98-A55C-4744-A40A-F261BC6BF4A2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43" creationId="{D6270B2E-6182-4A33-892A-E9A52474CE8E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44" creationId="{F10628E8-81B6-41D9-9C42-CEB203CB2944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45" creationId="{7B7A634E-C3DF-4EBF-AA3A-E6BAC8EC9EEE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53" creationId="{A886310E-1E8F-4ABA-B636-4B71CBEA0F32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54" creationId="{CADFEA38-135F-40E6-9C4B-AE8953578DC1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55" creationId="{E5DFD479-1D2B-49F9-A4CE-BC38CB67EA48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56" creationId="{D2239385-0553-4D2C-84F9-1EF2FD7BACE7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57" creationId="{13A7588F-DD30-4B63-863B-F511F75F2270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58" creationId="{3391DEF2-A8A8-4ADA-839C-0EC4B3CDF64C}"/>
          </ac:spMkLst>
        </pc:spChg>
        <pc:spChg chg="add mod">
          <ac:chgData name="김 경중" userId="e0982fc9908e6909" providerId="LiveId" clId="{39038A4D-3BFF-48B6-AAC9-FA2B529404B7}" dt="2022-04-27T04:08:20.517" v="987" actId="1076"/>
          <ac:spMkLst>
            <pc:docMk/>
            <pc:sldMk cId="2617508706" sldId="364"/>
            <ac:spMk id="59" creationId="{4425E36A-A7BF-4179-9446-FEB062C088B5}"/>
          </ac:spMkLst>
        </pc:spChg>
        <pc:spChg chg="add mod">
          <ac:chgData name="김 경중" userId="e0982fc9908e6909" providerId="LiveId" clId="{39038A4D-3BFF-48B6-AAC9-FA2B529404B7}" dt="2022-04-27T04:09:12.987" v="990" actId="1076"/>
          <ac:spMkLst>
            <pc:docMk/>
            <pc:sldMk cId="2617508706" sldId="364"/>
            <ac:spMk id="60" creationId="{E683FCA7-FBF3-4240-B0B8-C67F41846F2A}"/>
          </ac:spMkLst>
        </pc:spChg>
        <pc:spChg chg="add mod">
          <ac:chgData name="김 경중" userId="e0982fc9908e6909" providerId="LiveId" clId="{39038A4D-3BFF-48B6-AAC9-FA2B529404B7}" dt="2022-04-27T04:09:12.987" v="990" actId="1076"/>
          <ac:spMkLst>
            <pc:docMk/>
            <pc:sldMk cId="2617508706" sldId="364"/>
            <ac:spMk id="61" creationId="{96B5B0D2-4708-4FBA-8FB2-B6A6C45BCC69}"/>
          </ac:spMkLst>
        </pc:spChg>
        <pc:spChg chg="add mod">
          <ac:chgData name="김 경중" userId="e0982fc9908e6909" providerId="LiveId" clId="{39038A4D-3BFF-48B6-AAC9-FA2B529404B7}" dt="2022-04-27T04:09:12.987" v="990" actId="1076"/>
          <ac:spMkLst>
            <pc:docMk/>
            <pc:sldMk cId="2617508706" sldId="364"/>
            <ac:spMk id="62" creationId="{5F50B73C-4F75-467E-802A-F4C7F7FF848C}"/>
          </ac:spMkLst>
        </pc:spChg>
        <pc:spChg chg="add mod">
          <ac:chgData name="김 경중" userId="e0982fc9908e6909" providerId="LiveId" clId="{39038A4D-3BFF-48B6-AAC9-FA2B529404B7}" dt="2022-04-27T04:09:12.987" v="990" actId="1076"/>
          <ac:spMkLst>
            <pc:docMk/>
            <pc:sldMk cId="2617508706" sldId="364"/>
            <ac:spMk id="63" creationId="{8A5A9A6C-F4E7-47BA-99F2-062FD365932F}"/>
          </ac:spMkLst>
        </pc:spChg>
        <pc:spChg chg="add mod">
          <ac:chgData name="김 경중" userId="e0982fc9908e6909" providerId="LiveId" clId="{39038A4D-3BFF-48B6-AAC9-FA2B529404B7}" dt="2022-04-27T04:09:12.987" v="990" actId="1076"/>
          <ac:spMkLst>
            <pc:docMk/>
            <pc:sldMk cId="2617508706" sldId="364"/>
            <ac:spMk id="64" creationId="{F9C11764-F955-494F-9BA3-7247BD838152}"/>
          </ac:spMkLst>
        </pc:spChg>
        <pc:spChg chg="add mod">
          <ac:chgData name="김 경중" userId="e0982fc9908e6909" providerId="LiveId" clId="{39038A4D-3BFF-48B6-AAC9-FA2B529404B7}" dt="2022-04-27T04:09:12.987" v="990" actId="1076"/>
          <ac:spMkLst>
            <pc:docMk/>
            <pc:sldMk cId="2617508706" sldId="364"/>
            <ac:spMk id="72" creationId="{2D45EC19-7E6F-4AFE-AC8D-F710E8602621}"/>
          </ac:spMkLst>
        </pc:spChg>
        <pc:spChg chg="add mod">
          <ac:chgData name="김 경중" userId="e0982fc9908e6909" providerId="LiveId" clId="{39038A4D-3BFF-48B6-AAC9-FA2B529404B7}" dt="2022-04-27T04:09:12.987" v="990" actId="1076"/>
          <ac:spMkLst>
            <pc:docMk/>
            <pc:sldMk cId="2617508706" sldId="364"/>
            <ac:spMk id="73" creationId="{816F7C74-213A-4290-ACE3-91187F8CA50A}"/>
          </ac:spMkLst>
        </pc:spChg>
        <pc:spChg chg="add mod">
          <ac:chgData name="김 경중" userId="e0982fc9908e6909" providerId="LiveId" clId="{39038A4D-3BFF-48B6-AAC9-FA2B529404B7}" dt="2022-04-27T04:09:12.987" v="990" actId="1076"/>
          <ac:spMkLst>
            <pc:docMk/>
            <pc:sldMk cId="2617508706" sldId="364"/>
            <ac:spMk id="74" creationId="{3FB8D362-13D0-4F17-AF51-C43521BF6CCE}"/>
          </ac:spMkLst>
        </pc:spChg>
        <pc:spChg chg="add mod">
          <ac:chgData name="김 경중" userId="e0982fc9908e6909" providerId="LiveId" clId="{39038A4D-3BFF-48B6-AAC9-FA2B529404B7}" dt="2022-04-27T04:09:12.987" v="990" actId="1076"/>
          <ac:spMkLst>
            <pc:docMk/>
            <pc:sldMk cId="2617508706" sldId="364"/>
            <ac:spMk id="75" creationId="{B3B63DC2-84DC-4081-B4D1-848CF8CE2CBA}"/>
          </ac:spMkLst>
        </pc:spChg>
        <pc:spChg chg="add mod">
          <ac:chgData name="김 경중" userId="e0982fc9908e6909" providerId="LiveId" clId="{39038A4D-3BFF-48B6-AAC9-FA2B529404B7}" dt="2022-04-27T04:09:12.987" v="990" actId="1076"/>
          <ac:spMkLst>
            <pc:docMk/>
            <pc:sldMk cId="2617508706" sldId="364"/>
            <ac:spMk id="76" creationId="{D7B9162B-9B66-40A7-95C1-00176D773F35}"/>
          </ac:spMkLst>
        </pc:spChg>
        <pc:spChg chg="add mod">
          <ac:chgData name="김 경중" userId="e0982fc9908e6909" providerId="LiveId" clId="{39038A4D-3BFF-48B6-AAC9-FA2B529404B7}" dt="2022-04-27T04:09:12.987" v="990" actId="1076"/>
          <ac:spMkLst>
            <pc:docMk/>
            <pc:sldMk cId="2617508706" sldId="364"/>
            <ac:spMk id="77" creationId="{01093AA9-E5D4-4436-B1C0-F700A71CE927}"/>
          </ac:spMkLst>
        </pc:spChg>
        <pc:spChg chg="add mod">
          <ac:chgData name="김 경중" userId="e0982fc9908e6909" providerId="LiveId" clId="{39038A4D-3BFF-48B6-AAC9-FA2B529404B7}" dt="2022-04-27T04:09:57.385" v="993" actId="1076"/>
          <ac:spMkLst>
            <pc:docMk/>
            <pc:sldMk cId="2617508706" sldId="364"/>
            <ac:spMk id="78" creationId="{DCCF6703-C755-4BB4-BEE7-0E4C4E46D46E}"/>
          </ac:spMkLst>
        </pc:spChg>
        <pc:spChg chg="add mod">
          <ac:chgData name="김 경중" userId="e0982fc9908e6909" providerId="LiveId" clId="{39038A4D-3BFF-48B6-AAC9-FA2B529404B7}" dt="2022-04-27T04:09:57.385" v="993" actId="1076"/>
          <ac:spMkLst>
            <pc:docMk/>
            <pc:sldMk cId="2617508706" sldId="364"/>
            <ac:spMk id="79" creationId="{3CBBF3B8-2EF6-4916-9215-0AEA16A8F483}"/>
          </ac:spMkLst>
        </pc:spChg>
        <pc:spChg chg="add mod">
          <ac:chgData name="김 경중" userId="e0982fc9908e6909" providerId="LiveId" clId="{39038A4D-3BFF-48B6-AAC9-FA2B529404B7}" dt="2022-04-27T04:09:57.385" v="993" actId="1076"/>
          <ac:spMkLst>
            <pc:docMk/>
            <pc:sldMk cId="2617508706" sldId="364"/>
            <ac:spMk id="80" creationId="{3EFE6FE6-DAC1-48E5-87B6-2DC5E8F1360F}"/>
          </ac:spMkLst>
        </pc:spChg>
        <pc:spChg chg="add mod">
          <ac:chgData name="김 경중" userId="e0982fc9908e6909" providerId="LiveId" clId="{39038A4D-3BFF-48B6-AAC9-FA2B529404B7}" dt="2022-04-27T04:09:57.385" v="993" actId="1076"/>
          <ac:spMkLst>
            <pc:docMk/>
            <pc:sldMk cId="2617508706" sldId="364"/>
            <ac:spMk id="81" creationId="{B015A3A7-E3F9-4F1C-9F0B-2EA68E34BD08}"/>
          </ac:spMkLst>
        </pc:spChg>
        <pc:spChg chg="add mod">
          <ac:chgData name="김 경중" userId="e0982fc9908e6909" providerId="LiveId" clId="{39038A4D-3BFF-48B6-AAC9-FA2B529404B7}" dt="2022-04-27T04:09:57.385" v="993" actId="1076"/>
          <ac:spMkLst>
            <pc:docMk/>
            <pc:sldMk cId="2617508706" sldId="364"/>
            <ac:spMk id="82" creationId="{46D5D5E9-02B4-44B7-95B7-3CC7BBEAF8AA}"/>
          </ac:spMkLst>
        </pc:spChg>
        <pc:spChg chg="add mod">
          <ac:chgData name="김 경중" userId="e0982fc9908e6909" providerId="LiveId" clId="{39038A4D-3BFF-48B6-AAC9-FA2B529404B7}" dt="2022-04-27T04:09:57.385" v="993" actId="1076"/>
          <ac:spMkLst>
            <pc:docMk/>
            <pc:sldMk cId="2617508706" sldId="364"/>
            <ac:spMk id="83" creationId="{B61F02AE-7BD4-4FF4-8E67-A583D8F25CA4}"/>
          </ac:spMkLst>
        </pc:spChg>
        <pc:spChg chg="add mod">
          <ac:chgData name="김 경중" userId="e0982fc9908e6909" providerId="LiveId" clId="{39038A4D-3BFF-48B6-AAC9-FA2B529404B7}" dt="2022-04-27T04:09:57.385" v="993" actId="1076"/>
          <ac:spMkLst>
            <pc:docMk/>
            <pc:sldMk cId="2617508706" sldId="364"/>
            <ac:spMk id="91" creationId="{152C049A-69F3-49EB-9C75-86D03B284849}"/>
          </ac:spMkLst>
        </pc:spChg>
        <pc:spChg chg="add mod">
          <ac:chgData name="김 경중" userId="e0982fc9908e6909" providerId="LiveId" clId="{39038A4D-3BFF-48B6-AAC9-FA2B529404B7}" dt="2022-04-27T04:09:57.385" v="993" actId="1076"/>
          <ac:spMkLst>
            <pc:docMk/>
            <pc:sldMk cId="2617508706" sldId="364"/>
            <ac:spMk id="92" creationId="{FF882134-B5BE-400E-B15B-DD161453AE48}"/>
          </ac:spMkLst>
        </pc:spChg>
        <pc:spChg chg="add mod">
          <ac:chgData name="김 경중" userId="e0982fc9908e6909" providerId="LiveId" clId="{39038A4D-3BFF-48B6-AAC9-FA2B529404B7}" dt="2022-04-27T04:09:57.385" v="993" actId="1076"/>
          <ac:spMkLst>
            <pc:docMk/>
            <pc:sldMk cId="2617508706" sldId="364"/>
            <ac:spMk id="93" creationId="{9748D5F4-1981-4AA5-9A91-1CE7A7DEA93A}"/>
          </ac:spMkLst>
        </pc:spChg>
        <pc:spChg chg="add mod">
          <ac:chgData name="김 경중" userId="e0982fc9908e6909" providerId="LiveId" clId="{39038A4D-3BFF-48B6-AAC9-FA2B529404B7}" dt="2022-04-27T04:09:57.385" v="993" actId="1076"/>
          <ac:spMkLst>
            <pc:docMk/>
            <pc:sldMk cId="2617508706" sldId="364"/>
            <ac:spMk id="94" creationId="{A75DAA77-3F85-46A3-84E4-75D9EBE4F10B}"/>
          </ac:spMkLst>
        </pc:spChg>
        <pc:spChg chg="add mod">
          <ac:chgData name="김 경중" userId="e0982fc9908e6909" providerId="LiveId" clId="{39038A4D-3BFF-48B6-AAC9-FA2B529404B7}" dt="2022-04-27T04:09:57.385" v="993" actId="1076"/>
          <ac:spMkLst>
            <pc:docMk/>
            <pc:sldMk cId="2617508706" sldId="364"/>
            <ac:spMk id="95" creationId="{6F08A13C-234F-42E8-9EEF-08122CCD6FA7}"/>
          </ac:spMkLst>
        </pc:spChg>
        <pc:spChg chg="add mod">
          <ac:chgData name="김 경중" userId="e0982fc9908e6909" providerId="LiveId" clId="{39038A4D-3BFF-48B6-AAC9-FA2B529404B7}" dt="2022-04-27T04:09:57.385" v="993" actId="1076"/>
          <ac:spMkLst>
            <pc:docMk/>
            <pc:sldMk cId="2617508706" sldId="364"/>
            <ac:spMk id="96" creationId="{F19F3373-A9F3-4965-A7EE-61ECE10863E1}"/>
          </ac:spMkLst>
        </pc:spChg>
        <pc:spChg chg="add del">
          <ac:chgData name="김 경중" userId="e0982fc9908e6909" providerId="LiveId" clId="{39038A4D-3BFF-48B6-AAC9-FA2B529404B7}" dt="2022-04-27T04:11:07.706" v="1004" actId="478"/>
          <ac:spMkLst>
            <pc:docMk/>
            <pc:sldMk cId="2617508706" sldId="364"/>
            <ac:spMk id="97" creationId="{A529E6B2-FB4E-4ED0-9A3D-8C37D23719BD}"/>
          </ac:spMkLst>
        </pc:spChg>
        <pc:spChg chg="add del mod">
          <ac:chgData name="김 경중" userId="e0982fc9908e6909" providerId="LiveId" clId="{39038A4D-3BFF-48B6-AAC9-FA2B529404B7}" dt="2022-04-27T04:10:06.841" v="995"/>
          <ac:spMkLst>
            <pc:docMk/>
            <pc:sldMk cId="2617508706" sldId="364"/>
            <ac:spMk id="98" creationId="{67BFBC02-2F85-4B38-BD79-EC210F93A6D5}"/>
          </ac:spMkLst>
        </pc:spChg>
        <pc:spChg chg="add del mod">
          <ac:chgData name="김 경중" userId="e0982fc9908e6909" providerId="LiveId" clId="{39038A4D-3BFF-48B6-AAC9-FA2B529404B7}" dt="2022-04-27T04:10:06.841" v="995"/>
          <ac:spMkLst>
            <pc:docMk/>
            <pc:sldMk cId="2617508706" sldId="364"/>
            <ac:spMk id="99" creationId="{D5ECD012-4D87-4737-B71D-BF5EF1DFCBF8}"/>
          </ac:spMkLst>
        </pc:spChg>
        <pc:spChg chg="add del mod">
          <ac:chgData name="김 경중" userId="e0982fc9908e6909" providerId="LiveId" clId="{39038A4D-3BFF-48B6-AAC9-FA2B529404B7}" dt="2022-04-27T04:10:06.841" v="995"/>
          <ac:spMkLst>
            <pc:docMk/>
            <pc:sldMk cId="2617508706" sldId="364"/>
            <ac:spMk id="100" creationId="{757181E8-A966-4978-BA9E-19389D93A172}"/>
          </ac:spMkLst>
        </pc:spChg>
        <pc:spChg chg="add del mod">
          <ac:chgData name="김 경중" userId="e0982fc9908e6909" providerId="LiveId" clId="{39038A4D-3BFF-48B6-AAC9-FA2B529404B7}" dt="2022-04-27T04:10:06.841" v="995"/>
          <ac:spMkLst>
            <pc:docMk/>
            <pc:sldMk cId="2617508706" sldId="364"/>
            <ac:spMk id="101" creationId="{A9C56771-EB15-4673-A6CB-F19DB45C7E03}"/>
          </ac:spMkLst>
        </pc:spChg>
        <pc:spChg chg="add del mod">
          <ac:chgData name="김 경중" userId="e0982fc9908e6909" providerId="LiveId" clId="{39038A4D-3BFF-48B6-AAC9-FA2B529404B7}" dt="2022-04-27T04:10:06.841" v="995"/>
          <ac:spMkLst>
            <pc:docMk/>
            <pc:sldMk cId="2617508706" sldId="364"/>
            <ac:spMk id="102" creationId="{8BCF736B-20C2-464B-BC0D-896AF61D5379}"/>
          </ac:spMkLst>
        </pc:spChg>
        <pc:spChg chg="add del mod">
          <ac:chgData name="김 경중" userId="e0982fc9908e6909" providerId="LiveId" clId="{39038A4D-3BFF-48B6-AAC9-FA2B529404B7}" dt="2022-04-27T04:10:06.841" v="995"/>
          <ac:spMkLst>
            <pc:docMk/>
            <pc:sldMk cId="2617508706" sldId="364"/>
            <ac:spMk id="103" creationId="{85512ED6-EE1F-440A-8F7E-480B8CC4A45E}"/>
          </ac:spMkLst>
        </pc:spChg>
        <pc:spChg chg="add del mod">
          <ac:chgData name="김 경중" userId="e0982fc9908e6909" providerId="LiveId" clId="{39038A4D-3BFF-48B6-AAC9-FA2B529404B7}" dt="2022-04-27T04:10:06.841" v="995"/>
          <ac:spMkLst>
            <pc:docMk/>
            <pc:sldMk cId="2617508706" sldId="364"/>
            <ac:spMk id="111" creationId="{CF327E7B-739C-4D1D-A412-E2EBA3BBC7A3}"/>
          </ac:spMkLst>
        </pc:spChg>
        <pc:spChg chg="add del mod">
          <ac:chgData name="김 경중" userId="e0982fc9908e6909" providerId="LiveId" clId="{39038A4D-3BFF-48B6-AAC9-FA2B529404B7}" dt="2022-04-27T04:10:06.841" v="995"/>
          <ac:spMkLst>
            <pc:docMk/>
            <pc:sldMk cId="2617508706" sldId="364"/>
            <ac:spMk id="112" creationId="{1FE18B22-5BC6-4A81-BF2A-31CF06C90678}"/>
          </ac:spMkLst>
        </pc:spChg>
        <pc:spChg chg="add del mod">
          <ac:chgData name="김 경중" userId="e0982fc9908e6909" providerId="LiveId" clId="{39038A4D-3BFF-48B6-AAC9-FA2B529404B7}" dt="2022-04-27T04:10:06.841" v="995"/>
          <ac:spMkLst>
            <pc:docMk/>
            <pc:sldMk cId="2617508706" sldId="364"/>
            <ac:spMk id="113" creationId="{5F564DDF-59F3-47EE-AAB5-99ABD91CAD0D}"/>
          </ac:spMkLst>
        </pc:spChg>
        <pc:spChg chg="add del mod">
          <ac:chgData name="김 경중" userId="e0982fc9908e6909" providerId="LiveId" clId="{39038A4D-3BFF-48B6-AAC9-FA2B529404B7}" dt="2022-04-27T04:10:06.841" v="995"/>
          <ac:spMkLst>
            <pc:docMk/>
            <pc:sldMk cId="2617508706" sldId="364"/>
            <ac:spMk id="114" creationId="{F4ECF874-5B8B-48B3-86F9-68D4F425A021}"/>
          </ac:spMkLst>
        </pc:spChg>
        <pc:spChg chg="add del mod">
          <ac:chgData name="김 경중" userId="e0982fc9908e6909" providerId="LiveId" clId="{39038A4D-3BFF-48B6-AAC9-FA2B529404B7}" dt="2022-04-27T04:10:06.841" v="995"/>
          <ac:spMkLst>
            <pc:docMk/>
            <pc:sldMk cId="2617508706" sldId="364"/>
            <ac:spMk id="115" creationId="{5520554F-FB1F-47E4-B988-DD959861E46A}"/>
          </ac:spMkLst>
        </pc:spChg>
        <pc:spChg chg="add del mod">
          <ac:chgData name="김 경중" userId="e0982fc9908e6909" providerId="LiveId" clId="{39038A4D-3BFF-48B6-AAC9-FA2B529404B7}" dt="2022-04-27T04:10:06.841" v="995"/>
          <ac:spMkLst>
            <pc:docMk/>
            <pc:sldMk cId="2617508706" sldId="364"/>
            <ac:spMk id="116" creationId="{EC67B6A7-0AD8-4EA9-9541-E5F5B4CFA51E}"/>
          </ac:spMkLst>
        </pc:spChg>
        <pc:spChg chg="add mod">
          <ac:chgData name="김 경중" userId="e0982fc9908e6909" providerId="LiveId" clId="{39038A4D-3BFF-48B6-AAC9-FA2B529404B7}" dt="2022-04-27T04:10:23.673" v="997" actId="1076"/>
          <ac:spMkLst>
            <pc:docMk/>
            <pc:sldMk cId="2617508706" sldId="364"/>
            <ac:spMk id="117" creationId="{E63F8A85-4640-431C-9FA7-B4F752C0B13C}"/>
          </ac:spMkLst>
        </pc:spChg>
        <pc:spChg chg="add mod">
          <ac:chgData name="김 경중" userId="e0982fc9908e6909" providerId="LiveId" clId="{39038A4D-3BFF-48B6-AAC9-FA2B529404B7}" dt="2022-04-27T04:10:23.673" v="997" actId="1076"/>
          <ac:spMkLst>
            <pc:docMk/>
            <pc:sldMk cId="2617508706" sldId="364"/>
            <ac:spMk id="118" creationId="{8AAFCBEE-8568-41AC-A952-0431860C7CD0}"/>
          </ac:spMkLst>
        </pc:spChg>
        <pc:spChg chg="add mod">
          <ac:chgData name="김 경중" userId="e0982fc9908e6909" providerId="LiveId" clId="{39038A4D-3BFF-48B6-AAC9-FA2B529404B7}" dt="2022-04-27T04:10:23.673" v="997" actId="1076"/>
          <ac:spMkLst>
            <pc:docMk/>
            <pc:sldMk cId="2617508706" sldId="364"/>
            <ac:spMk id="119" creationId="{705E7BAC-24CE-41AE-80CA-EE2C4A633E33}"/>
          </ac:spMkLst>
        </pc:spChg>
        <pc:spChg chg="add mod">
          <ac:chgData name="김 경중" userId="e0982fc9908e6909" providerId="LiveId" clId="{39038A4D-3BFF-48B6-AAC9-FA2B529404B7}" dt="2022-04-27T04:10:23.673" v="997" actId="1076"/>
          <ac:spMkLst>
            <pc:docMk/>
            <pc:sldMk cId="2617508706" sldId="364"/>
            <ac:spMk id="120" creationId="{D5C7C9D9-6C06-440C-A4C3-35E5F6A0D65F}"/>
          </ac:spMkLst>
        </pc:spChg>
        <pc:spChg chg="add mod">
          <ac:chgData name="김 경중" userId="e0982fc9908e6909" providerId="LiveId" clId="{39038A4D-3BFF-48B6-AAC9-FA2B529404B7}" dt="2022-04-27T04:11:02.083" v="1003" actId="207"/>
          <ac:spMkLst>
            <pc:docMk/>
            <pc:sldMk cId="2617508706" sldId="364"/>
            <ac:spMk id="121" creationId="{5B338AB5-0D8D-4005-A293-2BF574B757E3}"/>
          </ac:spMkLst>
        </pc:spChg>
        <pc:spChg chg="add mod">
          <ac:chgData name="김 경중" userId="e0982fc9908e6909" providerId="LiveId" clId="{39038A4D-3BFF-48B6-AAC9-FA2B529404B7}" dt="2022-04-27T04:10:23.673" v="997" actId="1076"/>
          <ac:spMkLst>
            <pc:docMk/>
            <pc:sldMk cId="2617508706" sldId="364"/>
            <ac:spMk id="122" creationId="{DF872AF6-34B4-4B11-B9B5-DD63DAA4EB2D}"/>
          </ac:spMkLst>
        </pc:spChg>
        <pc:spChg chg="add mod">
          <ac:chgData name="김 경중" userId="e0982fc9908e6909" providerId="LiveId" clId="{39038A4D-3BFF-48B6-AAC9-FA2B529404B7}" dt="2022-04-27T04:10:23.673" v="997" actId="1076"/>
          <ac:spMkLst>
            <pc:docMk/>
            <pc:sldMk cId="2617508706" sldId="364"/>
            <ac:spMk id="130" creationId="{2D917E3B-CAA2-442F-9610-9F8EDF4F4025}"/>
          </ac:spMkLst>
        </pc:spChg>
        <pc:spChg chg="add mod">
          <ac:chgData name="김 경중" userId="e0982fc9908e6909" providerId="LiveId" clId="{39038A4D-3BFF-48B6-AAC9-FA2B529404B7}" dt="2022-04-27T04:10:23.673" v="997" actId="1076"/>
          <ac:spMkLst>
            <pc:docMk/>
            <pc:sldMk cId="2617508706" sldId="364"/>
            <ac:spMk id="131" creationId="{9A5AC839-6F91-4ED8-8174-2A2E3F7CE802}"/>
          </ac:spMkLst>
        </pc:spChg>
        <pc:spChg chg="add mod">
          <ac:chgData name="김 경중" userId="e0982fc9908e6909" providerId="LiveId" clId="{39038A4D-3BFF-48B6-AAC9-FA2B529404B7}" dt="2022-04-27T04:10:23.673" v="997" actId="1076"/>
          <ac:spMkLst>
            <pc:docMk/>
            <pc:sldMk cId="2617508706" sldId="364"/>
            <ac:spMk id="132" creationId="{BBAE126A-90CA-47EA-B90B-A581E02E82BC}"/>
          </ac:spMkLst>
        </pc:spChg>
        <pc:spChg chg="add mod">
          <ac:chgData name="김 경중" userId="e0982fc9908e6909" providerId="LiveId" clId="{39038A4D-3BFF-48B6-AAC9-FA2B529404B7}" dt="2022-04-27T04:10:23.673" v="997" actId="1076"/>
          <ac:spMkLst>
            <pc:docMk/>
            <pc:sldMk cId="2617508706" sldId="364"/>
            <ac:spMk id="133" creationId="{721B1E25-9079-47CF-9751-932DA37A0321}"/>
          </ac:spMkLst>
        </pc:spChg>
        <pc:spChg chg="add mod">
          <ac:chgData name="김 경중" userId="e0982fc9908e6909" providerId="LiveId" clId="{39038A4D-3BFF-48B6-AAC9-FA2B529404B7}" dt="2022-04-27T04:10:23.673" v="997" actId="1076"/>
          <ac:spMkLst>
            <pc:docMk/>
            <pc:sldMk cId="2617508706" sldId="364"/>
            <ac:spMk id="134" creationId="{E7929618-EDAF-43FC-BA8F-98FA1730963F}"/>
          </ac:spMkLst>
        </pc:spChg>
        <pc:spChg chg="add mod">
          <ac:chgData name="김 경중" userId="e0982fc9908e6909" providerId="LiveId" clId="{39038A4D-3BFF-48B6-AAC9-FA2B529404B7}" dt="2022-04-27T04:10:23.673" v="997" actId="1076"/>
          <ac:spMkLst>
            <pc:docMk/>
            <pc:sldMk cId="2617508706" sldId="364"/>
            <ac:spMk id="135" creationId="{85B48B6E-7E99-4E3C-978B-2B19EE99D197}"/>
          </ac:spMkLst>
        </pc:spChg>
        <pc:cxnChg chg="add mod">
          <ac:chgData name="김 경중" userId="e0982fc9908e6909" providerId="LiveId" clId="{39038A4D-3BFF-48B6-AAC9-FA2B529404B7}" dt="2022-04-27T04:08:20.517" v="987" actId="1076"/>
          <ac:cxnSpMkLst>
            <pc:docMk/>
            <pc:sldMk cId="2617508706" sldId="364"/>
            <ac:cxnSpMk id="8" creationId="{A3639DD4-2586-40A1-9DDB-CAC1A962A736}"/>
          </ac:cxnSpMkLst>
        </pc:cxnChg>
        <pc:cxnChg chg="add mod">
          <ac:chgData name="김 경중" userId="e0982fc9908e6909" providerId="LiveId" clId="{39038A4D-3BFF-48B6-AAC9-FA2B529404B7}" dt="2022-04-27T04:08:20.517" v="987" actId="1076"/>
          <ac:cxnSpMkLst>
            <pc:docMk/>
            <pc:sldMk cId="2617508706" sldId="364"/>
            <ac:cxnSpMk id="9" creationId="{959E46BB-417B-487D-9468-C3F84B34B0E6}"/>
          </ac:cxnSpMkLst>
        </pc:cxnChg>
        <pc:cxnChg chg="add mod">
          <ac:chgData name="김 경중" userId="e0982fc9908e6909" providerId="LiveId" clId="{39038A4D-3BFF-48B6-AAC9-FA2B529404B7}" dt="2022-04-27T04:08:20.517" v="987" actId="1076"/>
          <ac:cxnSpMkLst>
            <pc:docMk/>
            <pc:sldMk cId="2617508706" sldId="364"/>
            <ac:cxnSpMk id="10" creationId="{E85CFB6A-B2F9-4765-9149-DDA0F0F238C1}"/>
          </ac:cxnSpMkLst>
        </pc:cxnChg>
        <pc:cxnChg chg="add mod">
          <ac:chgData name="김 경중" userId="e0982fc9908e6909" providerId="LiveId" clId="{39038A4D-3BFF-48B6-AAC9-FA2B529404B7}" dt="2022-04-27T04:08:20.517" v="987" actId="1076"/>
          <ac:cxnSpMkLst>
            <pc:docMk/>
            <pc:sldMk cId="2617508706" sldId="364"/>
            <ac:cxnSpMk id="11" creationId="{398D417F-7A0D-4775-899E-1E22B82A9DB0}"/>
          </ac:cxnSpMkLst>
        </pc:cxnChg>
        <pc:cxnChg chg="add mod">
          <ac:chgData name="김 경중" userId="e0982fc9908e6909" providerId="LiveId" clId="{39038A4D-3BFF-48B6-AAC9-FA2B529404B7}" dt="2022-04-27T04:08:20.517" v="987" actId="1076"/>
          <ac:cxnSpMkLst>
            <pc:docMk/>
            <pc:sldMk cId="2617508706" sldId="364"/>
            <ac:cxnSpMk id="12" creationId="{63F18753-20D6-4D42-8813-104171748599}"/>
          </ac:cxnSpMkLst>
        </pc:cxnChg>
        <pc:cxnChg chg="add mod">
          <ac:chgData name="김 경중" userId="e0982fc9908e6909" providerId="LiveId" clId="{39038A4D-3BFF-48B6-AAC9-FA2B529404B7}" dt="2022-04-27T04:08:20.517" v="987" actId="1076"/>
          <ac:cxnSpMkLst>
            <pc:docMk/>
            <pc:sldMk cId="2617508706" sldId="364"/>
            <ac:cxnSpMk id="13" creationId="{AA44A74E-F4CF-4BC3-BC62-827AFCD39DDB}"/>
          </ac:cxnSpMkLst>
        </pc:cxnChg>
        <pc:cxnChg chg="add mod">
          <ac:chgData name="김 경중" userId="e0982fc9908e6909" providerId="LiveId" clId="{39038A4D-3BFF-48B6-AAC9-FA2B529404B7}" dt="2022-04-27T04:08:20.517" v="987" actId="1076"/>
          <ac:cxnSpMkLst>
            <pc:docMk/>
            <pc:sldMk cId="2617508706" sldId="364"/>
            <ac:cxnSpMk id="14" creationId="{65DEDB91-A153-40BE-A623-1ECF50E92329}"/>
          </ac:cxnSpMkLst>
        </pc:cxnChg>
        <pc:cxnChg chg="add mod">
          <ac:chgData name="김 경중" userId="e0982fc9908e6909" providerId="LiveId" clId="{39038A4D-3BFF-48B6-AAC9-FA2B529404B7}" dt="2022-04-27T04:08:20.517" v="987" actId="1076"/>
          <ac:cxnSpMkLst>
            <pc:docMk/>
            <pc:sldMk cId="2617508706" sldId="364"/>
            <ac:cxnSpMk id="27" creationId="{3D96D968-805E-418B-BB89-CDFF8AF1CC14}"/>
          </ac:cxnSpMkLst>
        </pc:cxnChg>
        <pc:cxnChg chg="add mod">
          <ac:chgData name="김 경중" userId="e0982fc9908e6909" providerId="LiveId" clId="{39038A4D-3BFF-48B6-AAC9-FA2B529404B7}" dt="2022-04-27T04:08:20.517" v="987" actId="1076"/>
          <ac:cxnSpMkLst>
            <pc:docMk/>
            <pc:sldMk cId="2617508706" sldId="364"/>
            <ac:cxnSpMk id="28" creationId="{648C64AD-7F8E-47D6-9F24-7B09D8BFBF3C}"/>
          </ac:cxnSpMkLst>
        </pc:cxnChg>
        <pc:cxnChg chg="add mod">
          <ac:chgData name="김 경중" userId="e0982fc9908e6909" providerId="LiveId" clId="{39038A4D-3BFF-48B6-AAC9-FA2B529404B7}" dt="2022-04-27T04:08:20.517" v="987" actId="1076"/>
          <ac:cxnSpMkLst>
            <pc:docMk/>
            <pc:sldMk cId="2617508706" sldId="364"/>
            <ac:cxnSpMk id="29" creationId="{97001774-628B-434B-9A59-A6401652A58B}"/>
          </ac:cxnSpMkLst>
        </pc:cxnChg>
        <pc:cxnChg chg="add mod">
          <ac:chgData name="김 경중" userId="e0982fc9908e6909" providerId="LiveId" clId="{39038A4D-3BFF-48B6-AAC9-FA2B529404B7}" dt="2022-04-27T04:08:20.517" v="987" actId="1076"/>
          <ac:cxnSpMkLst>
            <pc:docMk/>
            <pc:sldMk cId="2617508706" sldId="364"/>
            <ac:cxnSpMk id="30" creationId="{0FEA553E-FB94-4A7F-B561-B0F97A716E8F}"/>
          </ac:cxnSpMkLst>
        </pc:cxnChg>
        <pc:cxnChg chg="add mod">
          <ac:chgData name="김 경중" userId="e0982fc9908e6909" providerId="LiveId" clId="{39038A4D-3BFF-48B6-AAC9-FA2B529404B7}" dt="2022-04-27T04:08:20.517" v="987" actId="1076"/>
          <ac:cxnSpMkLst>
            <pc:docMk/>
            <pc:sldMk cId="2617508706" sldId="364"/>
            <ac:cxnSpMk id="31" creationId="{D7B87195-1C46-45BC-BEC8-74E9A18BFB72}"/>
          </ac:cxnSpMkLst>
        </pc:cxnChg>
        <pc:cxnChg chg="add mod">
          <ac:chgData name="김 경중" userId="e0982fc9908e6909" providerId="LiveId" clId="{39038A4D-3BFF-48B6-AAC9-FA2B529404B7}" dt="2022-04-27T04:08:20.517" v="987" actId="1076"/>
          <ac:cxnSpMkLst>
            <pc:docMk/>
            <pc:sldMk cId="2617508706" sldId="364"/>
            <ac:cxnSpMk id="32" creationId="{9EBBBB61-5F2E-4D90-BBED-A3B4B545FC42}"/>
          </ac:cxnSpMkLst>
        </pc:cxnChg>
        <pc:cxnChg chg="add mod">
          <ac:chgData name="김 경중" userId="e0982fc9908e6909" providerId="LiveId" clId="{39038A4D-3BFF-48B6-AAC9-FA2B529404B7}" dt="2022-04-27T04:08:20.517" v="987" actId="1076"/>
          <ac:cxnSpMkLst>
            <pc:docMk/>
            <pc:sldMk cId="2617508706" sldId="364"/>
            <ac:cxnSpMk id="33" creationId="{D4C0F93D-C672-4040-90C1-5B8D26B4DCB9}"/>
          </ac:cxnSpMkLst>
        </pc:cxnChg>
        <pc:cxnChg chg="add mod">
          <ac:chgData name="김 경중" userId="e0982fc9908e6909" providerId="LiveId" clId="{39038A4D-3BFF-48B6-AAC9-FA2B529404B7}" dt="2022-04-27T04:08:20.517" v="987" actId="1076"/>
          <ac:cxnSpMkLst>
            <pc:docMk/>
            <pc:sldMk cId="2617508706" sldId="364"/>
            <ac:cxnSpMk id="46" creationId="{076CAB3E-8705-47FD-8942-B84AD90F7BB4}"/>
          </ac:cxnSpMkLst>
        </pc:cxnChg>
        <pc:cxnChg chg="add mod">
          <ac:chgData name="김 경중" userId="e0982fc9908e6909" providerId="LiveId" clId="{39038A4D-3BFF-48B6-AAC9-FA2B529404B7}" dt="2022-04-27T04:08:20.517" v="987" actId="1076"/>
          <ac:cxnSpMkLst>
            <pc:docMk/>
            <pc:sldMk cId="2617508706" sldId="364"/>
            <ac:cxnSpMk id="47" creationId="{41A99E4E-5F76-482F-AC10-0106C95FD061}"/>
          </ac:cxnSpMkLst>
        </pc:cxnChg>
        <pc:cxnChg chg="add mod">
          <ac:chgData name="김 경중" userId="e0982fc9908e6909" providerId="LiveId" clId="{39038A4D-3BFF-48B6-AAC9-FA2B529404B7}" dt="2022-04-27T04:08:20.517" v="987" actId="1076"/>
          <ac:cxnSpMkLst>
            <pc:docMk/>
            <pc:sldMk cId="2617508706" sldId="364"/>
            <ac:cxnSpMk id="48" creationId="{C6BB88DB-BF48-4E20-99E9-C7564D5A889D}"/>
          </ac:cxnSpMkLst>
        </pc:cxnChg>
        <pc:cxnChg chg="add mod">
          <ac:chgData name="김 경중" userId="e0982fc9908e6909" providerId="LiveId" clId="{39038A4D-3BFF-48B6-AAC9-FA2B529404B7}" dt="2022-04-27T04:08:20.517" v="987" actId="1076"/>
          <ac:cxnSpMkLst>
            <pc:docMk/>
            <pc:sldMk cId="2617508706" sldId="364"/>
            <ac:cxnSpMk id="49" creationId="{16895631-53B8-4A18-952E-1FA0A33E3A58}"/>
          </ac:cxnSpMkLst>
        </pc:cxnChg>
        <pc:cxnChg chg="add mod">
          <ac:chgData name="김 경중" userId="e0982fc9908e6909" providerId="LiveId" clId="{39038A4D-3BFF-48B6-AAC9-FA2B529404B7}" dt="2022-04-27T04:08:20.517" v="987" actId="1076"/>
          <ac:cxnSpMkLst>
            <pc:docMk/>
            <pc:sldMk cId="2617508706" sldId="364"/>
            <ac:cxnSpMk id="50" creationId="{1BCD367D-3772-46B3-975A-279FC8E76359}"/>
          </ac:cxnSpMkLst>
        </pc:cxnChg>
        <pc:cxnChg chg="add mod">
          <ac:chgData name="김 경중" userId="e0982fc9908e6909" providerId="LiveId" clId="{39038A4D-3BFF-48B6-AAC9-FA2B529404B7}" dt="2022-04-27T04:08:20.517" v="987" actId="1076"/>
          <ac:cxnSpMkLst>
            <pc:docMk/>
            <pc:sldMk cId="2617508706" sldId="364"/>
            <ac:cxnSpMk id="51" creationId="{B70B5C76-B660-423A-ABE5-00641BC17304}"/>
          </ac:cxnSpMkLst>
        </pc:cxnChg>
        <pc:cxnChg chg="add mod">
          <ac:chgData name="김 경중" userId="e0982fc9908e6909" providerId="LiveId" clId="{39038A4D-3BFF-48B6-AAC9-FA2B529404B7}" dt="2022-04-27T04:08:20.517" v="987" actId="1076"/>
          <ac:cxnSpMkLst>
            <pc:docMk/>
            <pc:sldMk cId="2617508706" sldId="364"/>
            <ac:cxnSpMk id="52" creationId="{5C43EC45-D544-48B9-BCF3-68785FEBE22C}"/>
          </ac:cxnSpMkLst>
        </pc:cxnChg>
        <pc:cxnChg chg="add mod">
          <ac:chgData name="김 경중" userId="e0982fc9908e6909" providerId="LiveId" clId="{39038A4D-3BFF-48B6-AAC9-FA2B529404B7}" dt="2022-04-27T04:09:12.987" v="990" actId="1076"/>
          <ac:cxnSpMkLst>
            <pc:docMk/>
            <pc:sldMk cId="2617508706" sldId="364"/>
            <ac:cxnSpMk id="65" creationId="{A8062DE0-3A2C-45BD-84C0-EF876A7516C4}"/>
          </ac:cxnSpMkLst>
        </pc:cxnChg>
        <pc:cxnChg chg="add mod">
          <ac:chgData name="김 경중" userId="e0982fc9908e6909" providerId="LiveId" clId="{39038A4D-3BFF-48B6-AAC9-FA2B529404B7}" dt="2022-04-27T04:09:12.987" v="990" actId="1076"/>
          <ac:cxnSpMkLst>
            <pc:docMk/>
            <pc:sldMk cId="2617508706" sldId="364"/>
            <ac:cxnSpMk id="66" creationId="{4B47C6C2-370D-48FA-9C81-2236E01BF5FE}"/>
          </ac:cxnSpMkLst>
        </pc:cxnChg>
        <pc:cxnChg chg="add mod">
          <ac:chgData name="김 경중" userId="e0982fc9908e6909" providerId="LiveId" clId="{39038A4D-3BFF-48B6-AAC9-FA2B529404B7}" dt="2022-04-27T04:09:12.987" v="990" actId="1076"/>
          <ac:cxnSpMkLst>
            <pc:docMk/>
            <pc:sldMk cId="2617508706" sldId="364"/>
            <ac:cxnSpMk id="67" creationId="{FE45D6B7-63F1-45F4-AD3A-FC6D290462D8}"/>
          </ac:cxnSpMkLst>
        </pc:cxnChg>
        <pc:cxnChg chg="add mod">
          <ac:chgData name="김 경중" userId="e0982fc9908e6909" providerId="LiveId" clId="{39038A4D-3BFF-48B6-AAC9-FA2B529404B7}" dt="2022-04-27T04:09:12.987" v="990" actId="1076"/>
          <ac:cxnSpMkLst>
            <pc:docMk/>
            <pc:sldMk cId="2617508706" sldId="364"/>
            <ac:cxnSpMk id="68" creationId="{613ACA1B-DE52-434C-8DA1-4D3F3284B0D8}"/>
          </ac:cxnSpMkLst>
        </pc:cxnChg>
        <pc:cxnChg chg="add mod">
          <ac:chgData name="김 경중" userId="e0982fc9908e6909" providerId="LiveId" clId="{39038A4D-3BFF-48B6-AAC9-FA2B529404B7}" dt="2022-04-27T04:09:12.987" v="990" actId="1076"/>
          <ac:cxnSpMkLst>
            <pc:docMk/>
            <pc:sldMk cId="2617508706" sldId="364"/>
            <ac:cxnSpMk id="69" creationId="{D370B713-BBF8-486D-B4B3-B91312A4AF00}"/>
          </ac:cxnSpMkLst>
        </pc:cxnChg>
        <pc:cxnChg chg="add mod">
          <ac:chgData name="김 경중" userId="e0982fc9908e6909" providerId="LiveId" clId="{39038A4D-3BFF-48B6-AAC9-FA2B529404B7}" dt="2022-04-27T04:09:12.987" v="990" actId="1076"/>
          <ac:cxnSpMkLst>
            <pc:docMk/>
            <pc:sldMk cId="2617508706" sldId="364"/>
            <ac:cxnSpMk id="70" creationId="{D308B4FC-F8F6-482A-9696-AC393DC05F57}"/>
          </ac:cxnSpMkLst>
        </pc:cxnChg>
        <pc:cxnChg chg="add mod">
          <ac:chgData name="김 경중" userId="e0982fc9908e6909" providerId="LiveId" clId="{39038A4D-3BFF-48B6-AAC9-FA2B529404B7}" dt="2022-04-27T04:09:12.987" v="990" actId="1076"/>
          <ac:cxnSpMkLst>
            <pc:docMk/>
            <pc:sldMk cId="2617508706" sldId="364"/>
            <ac:cxnSpMk id="71" creationId="{FD3C2806-82CB-420B-B449-D286254A9B01}"/>
          </ac:cxnSpMkLst>
        </pc:cxnChg>
        <pc:cxnChg chg="add mod">
          <ac:chgData name="김 경중" userId="e0982fc9908e6909" providerId="LiveId" clId="{39038A4D-3BFF-48B6-AAC9-FA2B529404B7}" dt="2022-04-27T04:09:57.385" v="993" actId="1076"/>
          <ac:cxnSpMkLst>
            <pc:docMk/>
            <pc:sldMk cId="2617508706" sldId="364"/>
            <ac:cxnSpMk id="84" creationId="{CA7A8192-7E56-40B6-9095-E5C15FDFB972}"/>
          </ac:cxnSpMkLst>
        </pc:cxnChg>
        <pc:cxnChg chg="add mod">
          <ac:chgData name="김 경중" userId="e0982fc9908e6909" providerId="LiveId" clId="{39038A4D-3BFF-48B6-AAC9-FA2B529404B7}" dt="2022-04-27T04:09:57.385" v="993" actId="1076"/>
          <ac:cxnSpMkLst>
            <pc:docMk/>
            <pc:sldMk cId="2617508706" sldId="364"/>
            <ac:cxnSpMk id="85" creationId="{729BEC96-D789-436D-AFC0-B12FE48DA2D0}"/>
          </ac:cxnSpMkLst>
        </pc:cxnChg>
        <pc:cxnChg chg="add mod">
          <ac:chgData name="김 경중" userId="e0982fc9908e6909" providerId="LiveId" clId="{39038A4D-3BFF-48B6-AAC9-FA2B529404B7}" dt="2022-04-27T04:09:57.385" v="993" actId="1076"/>
          <ac:cxnSpMkLst>
            <pc:docMk/>
            <pc:sldMk cId="2617508706" sldId="364"/>
            <ac:cxnSpMk id="86" creationId="{8962D81B-5831-4BC7-BC0A-15862AD6D025}"/>
          </ac:cxnSpMkLst>
        </pc:cxnChg>
        <pc:cxnChg chg="add mod">
          <ac:chgData name="김 경중" userId="e0982fc9908e6909" providerId="LiveId" clId="{39038A4D-3BFF-48B6-AAC9-FA2B529404B7}" dt="2022-04-27T04:09:57.385" v="993" actId="1076"/>
          <ac:cxnSpMkLst>
            <pc:docMk/>
            <pc:sldMk cId="2617508706" sldId="364"/>
            <ac:cxnSpMk id="87" creationId="{342F8B39-2811-49DB-A388-0368B48CE58B}"/>
          </ac:cxnSpMkLst>
        </pc:cxnChg>
        <pc:cxnChg chg="add mod">
          <ac:chgData name="김 경중" userId="e0982fc9908e6909" providerId="LiveId" clId="{39038A4D-3BFF-48B6-AAC9-FA2B529404B7}" dt="2022-04-27T04:09:57.385" v="993" actId="1076"/>
          <ac:cxnSpMkLst>
            <pc:docMk/>
            <pc:sldMk cId="2617508706" sldId="364"/>
            <ac:cxnSpMk id="88" creationId="{EC04626A-0C4C-4DE1-838E-F81755ECEBF7}"/>
          </ac:cxnSpMkLst>
        </pc:cxnChg>
        <pc:cxnChg chg="add mod">
          <ac:chgData name="김 경중" userId="e0982fc9908e6909" providerId="LiveId" clId="{39038A4D-3BFF-48B6-AAC9-FA2B529404B7}" dt="2022-04-27T04:09:57.385" v="993" actId="1076"/>
          <ac:cxnSpMkLst>
            <pc:docMk/>
            <pc:sldMk cId="2617508706" sldId="364"/>
            <ac:cxnSpMk id="89" creationId="{ED1B25F6-AE28-42B0-9C24-9F5411B855F4}"/>
          </ac:cxnSpMkLst>
        </pc:cxnChg>
        <pc:cxnChg chg="add mod">
          <ac:chgData name="김 경중" userId="e0982fc9908e6909" providerId="LiveId" clId="{39038A4D-3BFF-48B6-AAC9-FA2B529404B7}" dt="2022-04-27T04:09:57.385" v="993" actId="1076"/>
          <ac:cxnSpMkLst>
            <pc:docMk/>
            <pc:sldMk cId="2617508706" sldId="364"/>
            <ac:cxnSpMk id="90" creationId="{E8129D33-896D-4601-AC45-3F08EE82A7FD}"/>
          </ac:cxnSpMkLst>
        </pc:cxnChg>
        <pc:cxnChg chg="add del mod">
          <ac:chgData name="김 경중" userId="e0982fc9908e6909" providerId="LiveId" clId="{39038A4D-3BFF-48B6-AAC9-FA2B529404B7}" dt="2022-04-27T04:10:06.841" v="995"/>
          <ac:cxnSpMkLst>
            <pc:docMk/>
            <pc:sldMk cId="2617508706" sldId="364"/>
            <ac:cxnSpMk id="104" creationId="{000CDC80-E9A7-4360-9CC5-D042FB9D2401}"/>
          </ac:cxnSpMkLst>
        </pc:cxnChg>
        <pc:cxnChg chg="add del mod">
          <ac:chgData name="김 경중" userId="e0982fc9908e6909" providerId="LiveId" clId="{39038A4D-3BFF-48B6-AAC9-FA2B529404B7}" dt="2022-04-27T04:10:06.841" v="995"/>
          <ac:cxnSpMkLst>
            <pc:docMk/>
            <pc:sldMk cId="2617508706" sldId="364"/>
            <ac:cxnSpMk id="105" creationId="{6E623F4C-7413-4F63-9108-C9711E3EF382}"/>
          </ac:cxnSpMkLst>
        </pc:cxnChg>
        <pc:cxnChg chg="add del mod">
          <ac:chgData name="김 경중" userId="e0982fc9908e6909" providerId="LiveId" clId="{39038A4D-3BFF-48B6-AAC9-FA2B529404B7}" dt="2022-04-27T04:10:06.841" v="995"/>
          <ac:cxnSpMkLst>
            <pc:docMk/>
            <pc:sldMk cId="2617508706" sldId="364"/>
            <ac:cxnSpMk id="106" creationId="{184923DD-5A64-4098-B105-6AB55CCB725A}"/>
          </ac:cxnSpMkLst>
        </pc:cxnChg>
        <pc:cxnChg chg="add del mod">
          <ac:chgData name="김 경중" userId="e0982fc9908e6909" providerId="LiveId" clId="{39038A4D-3BFF-48B6-AAC9-FA2B529404B7}" dt="2022-04-27T04:10:06.841" v="995"/>
          <ac:cxnSpMkLst>
            <pc:docMk/>
            <pc:sldMk cId="2617508706" sldId="364"/>
            <ac:cxnSpMk id="107" creationId="{97B799FC-5D15-4318-B67C-083F49C3C8F2}"/>
          </ac:cxnSpMkLst>
        </pc:cxnChg>
        <pc:cxnChg chg="add del mod">
          <ac:chgData name="김 경중" userId="e0982fc9908e6909" providerId="LiveId" clId="{39038A4D-3BFF-48B6-AAC9-FA2B529404B7}" dt="2022-04-27T04:10:06.841" v="995"/>
          <ac:cxnSpMkLst>
            <pc:docMk/>
            <pc:sldMk cId="2617508706" sldId="364"/>
            <ac:cxnSpMk id="108" creationId="{24FA6F21-0B4B-41AE-A193-B85888C5BD98}"/>
          </ac:cxnSpMkLst>
        </pc:cxnChg>
        <pc:cxnChg chg="add del mod">
          <ac:chgData name="김 경중" userId="e0982fc9908e6909" providerId="LiveId" clId="{39038A4D-3BFF-48B6-AAC9-FA2B529404B7}" dt="2022-04-27T04:10:06.841" v="995"/>
          <ac:cxnSpMkLst>
            <pc:docMk/>
            <pc:sldMk cId="2617508706" sldId="364"/>
            <ac:cxnSpMk id="109" creationId="{9F39BD1C-1413-4808-AB7A-44570043A88B}"/>
          </ac:cxnSpMkLst>
        </pc:cxnChg>
        <pc:cxnChg chg="add del mod">
          <ac:chgData name="김 경중" userId="e0982fc9908e6909" providerId="LiveId" clId="{39038A4D-3BFF-48B6-AAC9-FA2B529404B7}" dt="2022-04-27T04:10:06.841" v="995"/>
          <ac:cxnSpMkLst>
            <pc:docMk/>
            <pc:sldMk cId="2617508706" sldId="364"/>
            <ac:cxnSpMk id="110" creationId="{9E8D7025-7F5F-4A20-853B-A279526F33BC}"/>
          </ac:cxnSpMkLst>
        </pc:cxnChg>
        <pc:cxnChg chg="add mod">
          <ac:chgData name="김 경중" userId="e0982fc9908e6909" providerId="LiveId" clId="{39038A4D-3BFF-48B6-AAC9-FA2B529404B7}" dt="2022-04-27T04:10:23.673" v="997" actId="1076"/>
          <ac:cxnSpMkLst>
            <pc:docMk/>
            <pc:sldMk cId="2617508706" sldId="364"/>
            <ac:cxnSpMk id="123" creationId="{E5DB9238-45B0-4427-BCED-2C40100F9FE4}"/>
          </ac:cxnSpMkLst>
        </pc:cxnChg>
        <pc:cxnChg chg="add mod">
          <ac:chgData name="김 경중" userId="e0982fc9908e6909" providerId="LiveId" clId="{39038A4D-3BFF-48B6-AAC9-FA2B529404B7}" dt="2022-04-27T04:10:23.673" v="997" actId="1076"/>
          <ac:cxnSpMkLst>
            <pc:docMk/>
            <pc:sldMk cId="2617508706" sldId="364"/>
            <ac:cxnSpMk id="124" creationId="{A3A7269E-4CED-44CD-A63B-9DDE202C0703}"/>
          </ac:cxnSpMkLst>
        </pc:cxnChg>
        <pc:cxnChg chg="add mod">
          <ac:chgData name="김 경중" userId="e0982fc9908e6909" providerId="LiveId" clId="{39038A4D-3BFF-48B6-AAC9-FA2B529404B7}" dt="2022-04-27T04:10:23.673" v="997" actId="1076"/>
          <ac:cxnSpMkLst>
            <pc:docMk/>
            <pc:sldMk cId="2617508706" sldId="364"/>
            <ac:cxnSpMk id="125" creationId="{7BE4A74A-65C7-4539-A44C-4ECFDD553F32}"/>
          </ac:cxnSpMkLst>
        </pc:cxnChg>
        <pc:cxnChg chg="add mod">
          <ac:chgData name="김 경중" userId="e0982fc9908e6909" providerId="LiveId" clId="{39038A4D-3BFF-48B6-AAC9-FA2B529404B7}" dt="2022-04-27T04:10:23.673" v="997" actId="1076"/>
          <ac:cxnSpMkLst>
            <pc:docMk/>
            <pc:sldMk cId="2617508706" sldId="364"/>
            <ac:cxnSpMk id="126" creationId="{CB2DC36D-185C-4D00-9838-9C91096D9768}"/>
          </ac:cxnSpMkLst>
        </pc:cxnChg>
        <pc:cxnChg chg="add mod">
          <ac:chgData name="김 경중" userId="e0982fc9908e6909" providerId="LiveId" clId="{39038A4D-3BFF-48B6-AAC9-FA2B529404B7}" dt="2022-04-27T04:10:23.673" v="997" actId="1076"/>
          <ac:cxnSpMkLst>
            <pc:docMk/>
            <pc:sldMk cId="2617508706" sldId="364"/>
            <ac:cxnSpMk id="127" creationId="{D43034B2-AC14-433A-A96E-A29DE619C65A}"/>
          </ac:cxnSpMkLst>
        </pc:cxnChg>
        <pc:cxnChg chg="add mod">
          <ac:chgData name="김 경중" userId="e0982fc9908e6909" providerId="LiveId" clId="{39038A4D-3BFF-48B6-AAC9-FA2B529404B7}" dt="2022-04-27T04:10:23.673" v="997" actId="1076"/>
          <ac:cxnSpMkLst>
            <pc:docMk/>
            <pc:sldMk cId="2617508706" sldId="364"/>
            <ac:cxnSpMk id="128" creationId="{5C5C869F-B158-48FC-8D41-B2F284EEFDD8}"/>
          </ac:cxnSpMkLst>
        </pc:cxnChg>
        <pc:cxnChg chg="add mod">
          <ac:chgData name="김 경중" userId="e0982fc9908e6909" providerId="LiveId" clId="{39038A4D-3BFF-48B6-AAC9-FA2B529404B7}" dt="2022-04-27T04:10:44.868" v="1001" actId="692"/>
          <ac:cxnSpMkLst>
            <pc:docMk/>
            <pc:sldMk cId="2617508706" sldId="364"/>
            <ac:cxnSpMk id="129" creationId="{0D4A8A2F-86F8-4637-BA95-BA1DEB63B498}"/>
          </ac:cxnSpMkLst>
        </pc:cxnChg>
      </pc:sldChg>
      <pc:sldChg chg="addSp delSp modSp new mod">
        <pc:chgData name="김 경중" userId="e0982fc9908e6909" providerId="LiveId" clId="{39038A4D-3BFF-48B6-AAC9-FA2B529404B7}" dt="2022-04-27T07:07:49.318" v="1423" actId="1076"/>
        <pc:sldMkLst>
          <pc:docMk/>
          <pc:sldMk cId="3158333812" sldId="365"/>
        </pc:sldMkLst>
        <pc:spChg chg="mod">
          <ac:chgData name="김 경중" userId="e0982fc9908e6909" providerId="LiveId" clId="{39038A4D-3BFF-48B6-AAC9-FA2B529404B7}" dt="2022-04-27T06:50:03.624" v="1320"/>
          <ac:spMkLst>
            <pc:docMk/>
            <pc:sldMk cId="3158333812" sldId="365"/>
            <ac:spMk id="2" creationId="{0D40D447-A610-4A60-8FF7-43A218FDE161}"/>
          </ac:spMkLst>
        </pc:spChg>
        <pc:spChg chg="del mod">
          <ac:chgData name="김 경중" userId="e0982fc9908e6909" providerId="LiveId" clId="{39038A4D-3BFF-48B6-AAC9-FA2B529404B7}" dt="2022-04-27T06:53:02.006" v="1325" actId="3680"/>
          <ac:spMkLst>
            <pc:docMk/>
            <pc:sldMk cId="3158333812" sldId="365"/>
            <ac:spMk id="3" creationId="{64D7F2D2-F972-4FFF-9B92-94D5430635C4}"/>
          </ac:spMkLst>
        </pc:spChg>
        <pc:spChg chg="add del mod">
          <ac:chgData name="김 경중" userId="e0982fc9908e6909" providerId="LiveId" clId="{39038A4D-3BFF-48B6-AAC9-FA2B529404B7}" dt="2022-04-27T07:01:00.992" v="1412" actId="478"/>
          <ac:spMkLst>
            <pc:docMk/>
            <pc:sldMk cId="3158333812" sldId="365"/>
            <ac:spMk id="9" creationId="{5C45274B-8D35-41A5-94C8-719082B503B5}"/>
          </ac:spMkLst>
        </pc:spChg>
        <pc:graphicFrameChg chg="add del mod ord modGraphic">
          <ac:chgData name="김 경중" userId="e0982fc9908e6909" providerId="LiveId" clId="{39038A4D-3BFF-48B6-AAC9-FA2B529404B7}" dt="2022-04-27T07:00:27.732" v="1410" actId="478"/>
          <ac:graphicFrameMkLst>
            <pc:docMk/>
            <pc:sldMk cId="3158333812" sldId="365"/>
            <ac:graphicFrameMk id="4" creationId="{7A14E8A5-8BBA-4AA1-9841-A3DC5310B54E}"/>
          </ac:graphicFrameMkLst>
        </pc:graphicFrameChg>
        <pc:graphicFrameChg chg="add del mod">
          <ac:chgData name="김 경중" userId="e0982fc9908e6909" providerId="LiveId" clId="{39038A4D-3BFF-48B6-AAC9-FA2B529404B7}" dt="2022-04-27T06:56:24.447" v="1379" actId="478"/>
          <ac:graphicFrameMkLst>
            <pc:docMk/>
            <pc:sldMk cId="3158333812" sldId="365"/>
            <ac:graphicFrameMk id="6" creationId="{0030AADD-6D9A-402E-840B-13D3354FD60E}"/>
          </ac:graphicFrameMkLst>
        </pc:graphicFrameChg>
        <pc:graphicFrameChg chg="add mod modGraphic">
          <ac:chgData name="김 경중" userId="e0982fc9908e6909" providerId="LiveId" clId="{39038A4D-3BFF-48B6-AAC9-FA2B529404B7}" dt="2022-04-27T07:07:44.810" v="1421" actId="1076"/>
          <ac:graphicFrameMkLst>
            <pc:docMk/>
            <pc:sldMk cId="3158333812" sldId="365"/>
            <ac:graphicFrameMk id="7" creationId="{7C6F1DAD-F2CB-406F-BA8A-29B511ED37B4}"/>
          </ac:graphicFrameMkLst>
        </pc:graphicFrameChg>
        <pc:picChg chg="add mod">
          <ac:chgData name="김 경중" userId="e0982fc9908e6909" providerId="LiveId" clId="{39038A4D-3BFF-48B6-AAC9-FA2B529404B7}" dt="2022-04-27T07:07:49.318" v="1423" actId="1076"/>
          <ac:picMkLst>
            <pc:docMk/>
            <pc:sldMk cId="3158333812" sldId="365"/>
            <ac:picMk id="5" creationId="{4745D123-3D8E-438E-9E9F-FBE580705FAB}"/>
          </ac:picMkLst>
        </pc:picChg>
      </pc:sldChg>
      <pc:sldChg chg="modSp new mod">
        <pc:chgData name="김 경중" userId="e0982fc9908e6909" providerId="LiveId" clId="{39038A4D-3BFF-48B6-AAC9-FA2B529404B7}" dt="2022-04-27T07:53:39.593" v="1561"/>
        <pc:sldMkLst>
          <pc:docMk/>
          <pc:sldMk cId="754251338" sldId="366"/>
        </pc:sldMkLst>
        <pc:spChg chg="mod">
          <ac:chgData name="김 경중" userId="e0982fc9908e6909" providerId="LiveId" clId="{39038A4D-3BFF-48B6-AAC9-FA2B529404B7}" dt="2022-04-27T07:53:39.593" v="1561"/>
          <ac:spMkLst>
            <pc:docMk/>
            <pc:sldMk cId="754251338" sldId="366"/>
            <ac:spMk id="2" creationId="{0FB337B0-CDD3-4852-864A-F7A18BD5ED61}"/>
          </ac:spMkLst>
        </pc:spChg>
        <pc:spChg chg="mod">
          <ac:chgData name="김 경중" userId="e0982fc9908e6909" providerId="LiveId" clId="{39038A4D-3BFF-48B6-AAC9-FA2B529404B7}" dt="2022-04-27T07:51:32.138" v="1502" actId="20577"/>
          <ac:spMkLst>
            <pc:docMk/>
            <pc:sldMk cId="754251338" sldId="366"/>
            <ac:spMk id="3" creationId="{0C3AB01A-F116-4268-BD41-57CA48CB2C56}"/>
          </ac:spMkLst>
        </pc:spChg>
      </pc:sldChg>
      <pc:sldChg chg="modSp new mod ord">
        <pc:chgData name="김 경중" userId="e0982fc9908e6909" providerId="LiveId" clId="{39038A4D-3BFF-48B6-AAC9-FA2B529404B7}" dt="2022-04-27T08:00:18.635" v="1631" actId="20577"/>
        <pc:sldMkLst>
          <pc:docMk/>
          <pc:sldMk cId="2455319340" sldId="367"/>
        </pc:sldMkLst>
        <pc:spChg chg="mod">
          <ac:chgData name="김 경중" userId="e0982fc9908e6909" providerId="LiveId" clId="{39038A4D-3BFF-48B6-AAC9-FA2B529404B7}" dt="2022-04-27T07:53:22.733" v="1553" actId="20577"/>
          <ac:spMkLst>
            <pc:docMk/>
            <pc:sldMk cId="2455319340" sldId="367"/>
            <ac:spMk id="2" creationId="{318C9B07-D3A7-4313-AF47-D5E274076067}"/>
          </ac:spMkLst>
        </pc:spChg>
        <pc:spChg chg="mod">
          <ac:chgData name="김 경중" userId="e0982fc9908e6909" providerId="LiveId" clId="{39038A4D-3BFF-48B6-AAC9-FA2B529404B7}" dt="2022-04-27T08:00:18.635" v="1631" actId="20577"/>
          <ac:spMkLst>
            <pc:docMk/>
            <pc:sldMk cId="2455319340" sldId="367"/>
            <ac:spMk id="3" creationId="{E6C0EFAC-F7A5-413B-91E8-0D2AD4F91DB5}"/>
          </ac:spMkLst>
        </pc:spChg>
      </pc:sldChg>
      <pc:sldChg chg="modSp new mod ord">
        <pc:chgData name="김 경중" userId="e0982fc9908e6909" providerId="LiveId" clId="{39038A4D-3BFF-48B6-AAC9-FA2B529404B7}" dt="2022-04-27T07:59:02.081" v="1630" actId="12"/>
        <pc:sldMkLst>
          <pc:docMk/>
          <pc:sldMk cId="1546359818" sldId="368"/>
        </pc:sldMkLst>
        <pc:spChg chg="mod">
          <ac:chgData name="김 경중" userId="e0982fc9908e6909" providerId="LiveId" clId="{39038A4D-3BFF-48B6-AAC9-FA2B529404B7}" dt="2022-04-27T07:57:39.587" v="1607" actId="20577"/>
          <ac:spMkLst>
            <pc:docMk/>
            <pc:sldMk cId="1546359818" sldId="368"/>
            <ac:spMk id="2" creationId="{2965971A-9B42-4A72-955D-29601EC1F6ED}"/>
          </ac:spMkLst>
        </pc:spChg>
        <pc:spChg chg="mod">
          <ac:chgData name="김 경중" userId="e0982fc9908e6909" providerId="LiveId" clId="{39038A4D-3BFF-48B6-AAC9-FA2B529404B7}" dt="2022-04-27T07:59:02.081" v="1630" actId="12"/>
          <ac:spMkLst>
            <pc:docMk/>
            <pc:sldMk cId="1546359818" sldId="368"/>
            <ac:spMk id="3" creationId="{2EECA093-2B6E-41D1-B9B1-F52A0D2652AE}"/>
          </ac:spMkLst>
        </pc:spChg>
      </pc:sldChg>
      <pc:sldChg chg="modSp new mod">
        <pc:chgData name="김 경중" userId="e0982fc9908e6909" providerId="LiveId" clId="{39038A4D-3BFF-48B6-AAC9-FA2B529404B7}" dt="2022-04-27T08:10:40.145" v="1732" actId="20577"/>
        <pc:sldMkLst>
          <pc:docMk/>
          <pc:sldMk cId="161171417" sldId="369"/>
        </pc:sldMkLst>
        <pc:spChg chg="mod">
          <ac:chgData name="김 경중" userId="e0982fc9908e6909" providerId="LiveId" clId="{39038A4D-3BFF-48B6-AAC9-FA2B529404B7}" dt="2022-04-27T08:01:16.047" v="1662"/>
          <ac:spMkLst>
            <pc:docMk/>
            <pc:sldMk cId="161171417" sldId="369"/>
            <ac:spMk id="2" creationId="{4084AD7A-DDF2-4AB6-BDE7-51E9F8636B82}"/>
          </ac:spMkLst>
        </pc:spChg>
        <pc:spChg chg="mod">
          <ac:chgData name="김 경중" userId="e0982fc9908e6909" providerId="LiveId" clId="{39038A4D-3BFF-48B6-AAC9-FA2B529404B7}" dt="2022-04-27T08:10:40.145" v="1732" actId="20577"/>
          <ac:spMkLst>
            <pc:docMk/>
            <pc:sldMk cId="161171417" sldId="369"/>
            <ac:spMk id="3" creationId="{AA12E07D-2DF4-4131-AE04-AB2499DEED93}"/>
          </ac:spMkLst>
        </pc:spChg>
      </pc:sldChg>
      <pc:sldChg chg="addSp new mod">
        <pc:chgData name="김 경중" userId="e0982fc9908e6909" providerId="LiveId" clId="{39038A4D-3BFF-48B6-AAC9-FA2B529404B7}" dt="2022-04-27T08:12:33.973" v="1734" actId="22"/>
        <pc:sldMkLst>
          <pc:docMk/>
          <pc:sldMk cId="837413571" sldId="370"/>
        </pc:sldMkLst>
        <pc:picChg chg="add">
          <ac:chgData name="김 경중" userId="e0982fc9908e6909" providerId="LiveId" clId="{39038A4D-3BFF-48B6-AAC9-FA2B529404B7}" dt="2022-04-27T08:12:33.973" v="1734" actId="22"/>
          <ac:picMkLst>
            <pc:docMk/>
            <pc:sldMk cId="837413571" sldId="370"/>
            <ac:picMk id="3" creationId="{0ACC9905-2BA7-4C0A-AB01-49326CD05303}"/>
          </ac:picMkLst>
        </pc:picChg>
      </pc:sldChg>
      <pc:sldChg chg="addSp modSp new mod">
        <pc:chgData name="김 경중" userId="e0982fc9908e6909" providerId="LiveId" clId="{39038A4D-3BFF-48B6-AAC9-FA2B529404B7}" dt="2022-04-27T08:17:20.483" v="1995" actId="1076"/>
        <pc:sldMkLst>
          <pc:docMk/>
          <pc:sldMk cId="769147996" sldId="371"/>
        </pc:sldMkLst>
        <pc:spChg chg="mod">
          <ac:chgData name="김 경중" userId="e0982fc9908e6909" providerId="LiveId" clId="{39038A4D-3BFF-48B6-AAC9-FA2B529404B7}" dt="2022-04-27T08:13:09.304" v="1738"/>
          <ac:spMkLst>
            <pc:docMk/>
            <pc:sldMk cId="769147996" sldId="371"/>
            <ac:spMk id="2" creationId="{3AABC6A6-7C50-4702-B0D2-FF1A37EBDAA6}"/>
          </ac:spMkLst>
        </pc:spChg>
        <pc:spChg chg="mod">
          <ac:chgData name="김 경중" userId="e0982fc9908e6909" providerId="LiveId" clId="{39038A4D-3BFF-48B6-AAC9-FA2B529404B7}" dt="2022-04-27T08:17:02.319" v="1994" actId="20577"/>
          <ac:spMkLst>
            <pc:docMk/>
            <pc:sldMk cId="769147996" sldId="371"/>
            <ac:spMk id="3" creationId="{77F7D158-E06B-4125-BF83-8991BE337FA1}"/>
          </ac:spMkLst>
        </pc:spChg>
        <pc:picChg chg="add mod">
          <ac:chgData name="김 경중" userId="e0982fc9908e6909" providerId="LiveId" clId="{39038A4D-3BFF-48B6-AAC9-FA2B529404B7}" dt="2022-04-27T08:17:20.483" v="1995" actId="1076"/>
          <ac:picMkLst>
            <pc:docMk/>
            <pc:sldMk cId="769147996" sldId="371"/>
            <ac:picMk id="5" creationId="{9B82120C-75AA-46E1-8B59-4FD5E826BC13}"/>
          </ac:picMkLst>
        </pc:picChg>
      </pc:sldChg>
      <pc:sldChg chg="new del">
        <pc:chgData name="김 경중" userId="e0982fc9908e6909" providerId="LiveId" clId="{39038A4D-3BFF-48B6-AAC9-FA2B529404B7}" dt="2022-04-27T08:12:48.059" v="1736" actId="47"/>
        <pc:sldMkLst>
          <pc:docMk/>
          <pc:sldMk cId="2647446368" sldId="371"/>
        </pc:sldMkLst>
      </pc:sldChg>
      <pc:sldChg chg="addSp delSp modSp new mod">
        <pc:chgData name="김 경중" userId="e0982fc9908e6909" providerId="LiveId" clId="{39038A4D-3BFF-48B6-AAC9-FA2B529404B7}" dt="2022-04-27T08:36:55.297" v="2246"/>
        <pc:sldMkLst>
          <pc:docMk/>
          <pc:sldMk cId="1574047445" sldId="372"/>
        </pc:sldMkLst>
        <pc:spChg chg="mod">
          <ac:chgData name="김 경중" userId="e0982fc9908e6909" providerId="LiveId" clId="{39038A4D-3BFF-48B6-AAC9-FA2B529404B7}" dt="2022-04-27T08:29:00.414" v="2084"/>
          <ac:spMkLst>
            <pc:docMk/>
            <pc:sldMk cId="1574047445" sldId="372"/>
            <ac:spMk id="2" creationId="{E47A350A-98EE-473B-B874-1A1590FF0897}"/>
          </ac:spMkLst>
        </pc:spChg>
        <pc:spChg chg="del">
          <ac:chgData name="김 경중" userId="e0982fc9908e6909" providerId="LiveId" clId="{39038A4D-3BFF-48B6-AAC9-FA2B529404B7}" dt="2022-04-27T08:29:18.055" v="2085" actId="3680"/>
          <ac:spMkLst>
            <pc:docMk/>
            <pc:sldMk cId="1574047445" sldId="372"/>
            <ac:spMk id="3" creationId="{F7AB911E-7CCD-4830-9A1A-AC78DE339974}"/>
          </ac:spMkLst>
        </pc:spChg>
        <pc:spChg chg="add del mod">
          <ac:chgData name="김 경중" userId="e0982fc9908e6909" providerId="LiveId" clId="{39038A4D-3BFF-48B6-AAC9-FA2B529404B7}" dt="2022-04-27T08:30:50.840" v="2107" actId="478"/>
          <ac:spMkLst>
            <pc:docMk/>
            <pc:sldMk cId="1574047445" sldId="372"/>
            <ac:spMk id="7" creationId="{9883E09E-A24D-4949-969A-320FC8D79823}"/>
          </ac:spMkLst>
        </pc:spChg>
        <pc:spChg chg="add mod">
          <ac:chgData name="김 경중" userId="e0982fc9908e6909" providerId="LiveId" clId="{39038A4D-3BFF-48B6-AAC9-FA2B529404B7}" dt="2022-04-27T08:36:18.477" v="2189" actId="1076"/>
          <ac:spMkLst>
            <pc:docMk/>
            <pc:sldMk cId="1574047445" sldId="372"/>
            <ac:spMk id="10" creationId="{5E728E26-E242-4125-AEF5-F30F360274F2}"/>
          </ac:spMkLst>
        </pc:spChg>
        <pc:spChg chg="add mod">
          <ac:chgData name="김 경중" userId="e0982fc9908e6909" providerId="LiveId" clId="{39038A4D-3BFF-48B6-AAC9-FA2B529404B7}" dt="2022-04-27T08:36:41.559" v="2229"/>
          <ac:spMkLst>
            <pc:docMk/>
            <pc:sldMk cId="1574047445" sldId="372"/>
            <ac:spMk id="11" creationId="{288809FC-13D1-4C7C-8AF2-71A9344AF92B}"/>
          </ac:spMkLst>
        </pc:spChg>
        <pc:spChg chg="add mod">
          <ac:chgData name="김 경중" userId="e0982fc9908e6909" providerId="LiveId" clId="{39038A4D-3BFF-48B6-AAC9-FA2B529404B7}" dt="2022-04-27T08:36:55.297" v="2246"/>
          <ac:spMkLst>
            <pc:docMk/>
            <pc:sldMk cId="1574047445" sldId="372"/>
            <ac:spMk id="12" creationId="{63281798-ADD9-42E2-848D-EBAA4809E828}"/>
          </ac:spMkLst>
        </pc:spChg>
        <pc:graphicFrameChg chg="add del mod ord modGraphic">
          <ac:chgData name="김 경중" userId="e0982fc9908e6909" providerId="LiveId" clId="{39038A4D-3BFF-48B6-AAC9-FA2B529404B7}" dt="2022-04-27T08:30:38.061" v="2106" actId="478"/>
          <ac:graphicFrameMkLst>
            <pc:docMk/>
            <pc:sldMk cId="1574047445" sldId="372"/>
            <ac:graphicFrameMk id="4" creationId="{AB452EB4-B8AF-4438-BC84-91F96F6776B4}"/>
          </ac:graphicFrameMkLst>
        </pc:graphicFrameChg>
        <pc:graphicFrameChg chg="add mod modGraphic">
          <ac:chgData name="김 경중" userId="e0982fc9908e6909" providerId="LiveId" clId="{39038A4D-3BFF-48B6-AAC9-FA2B529404B7}" dt="2022-04-27T08:33:57.446" v="2169" actId="1076"/>
          <ac:graphicFrameMkLst>
            <pc:docMk/>
            <pc:sldMk cId="1574047445" sldId="372"/>
            <ac:graphicFrameMk id="5" creationId="{E3025BEB-1E5E-4C28-B6FA-8BD50F3A1EE1}"/>
          </ac:graphicFrameMkLst>
        </pc:graphicFrameChg>
        <pc:graphicFrameChg chg="add mod modGraphic">
          <ac:chgData name="김 경중" userId="e0982fc9908e6909" providerId="LiveId" clId="{39038A4D-3BFF-48B6-AAC9-FA2B529404B7}" dt="2022-04-27T08:34:01.904" v="2170" actId="1076"/>
          <ac:graphicFrameMkLst>
            <pc:docMk/>
            <pc:sldMk cId="1574047445" sldId="372"/>
            <ac:graphicFrameMk id="8" creationId="{C07AB2D1-C29D-4C1A-B079-EDD167D208F3}"/>
          </ac:graphicFrameMkLst>
        </pc:graphicFrameChg>
        <pc:graphicFrameChg chg="add mod modGraphic">
          <ac:chgData name="김 경중" userId="e0982fc9908e6909" providerId="LiveId" clId="{39038A4D-3BFF-48B6-AAC9-FA2B529404B7}" dt="2022-04-27T08:35:12.641" v="2184" actId="20577"/>
          <ac:graphicFrameMkLst>
            <pc:docMk/>
            <pc:sldMk cId="1574047445" sldId="372"/>
            <ac:graphicFrameMk id="9" creationId="{57214FCC-5535-424C-8C56-519BA3556A51}"/>
          </ac:graphicFrameMkLst>
        </pc:graphicFrameChg>
      </pc:sldChg>
      <pc:sldChg chg="modSp new del mod">
        <pc:chgData name="김 경중" userId="e0982fc9908e6909" providerId="LiveId" clId="{39038A4D-3BFF-48B6-AAC9-FA2B529404B7}" dt="2022-04-27T08:28:18.782" v="2063" actId="47"/>
        <pc:sldMkLst>
          <pc:docMk/>
          <pc:sldMk cId="3968849598" sldId="372"/>
        </pc:sldMkLst>
        <pc:spChg chg="mod">
          <ac:chgData name="김 경중" userId="e0982fc9908e6909" providerId="LiveId" clId="{39038A4D-3BFF-48B6-AAC9-FA2B529404B7}" dt="2022-04-27T08:20:27.812" v="2016"/>
          <ac:spMkLst>
            <pc:docMk/>
            <pc:sldMk cId="3968849598" sldId="372"/>
            <ac:spMk id="2" creationId="{EAB2FC0D-5DBA-423A-8513-890AE49EAB5F}"/>
          </ac:spMkLst>
        </pc:spChg>
        <pc:spChg chg="mod">
          <ac:chgData name="김 경중" userId="e0982fc9908e6909" providerId="LiveId" clId="{39038A4D-3BFF-48B6-AAC9-FA2B529404B7}" dt="2022-04-27T08:21:20.872" v="2046" actId="6549"/>
          <ac:spMkLst>
            <pc:docMk/>
            <pc:sldMk cId="3968849598" sldId="372"/>
            <ac:spMk id="3" creationId="{5E7A78EB-F5D1-4134-90B7-2FF6B61708F6}"/>
          </ac:spMkLst>
        </pc:spChg>
      </pc:sldChg>
      <pc:sldChg chg="modSp new mod">
        <pc:chgData name="김 경중" userId="e0982fc9908e6909" providerId="LiveId" clId="{39038A4D-3BFF-48B6-AAC9-FA2B529404B7}" dt="2022-04-27T12:07:01.646" v="2828" actId="20577"/>
        <pc:sldMkLst>
          <pc:docMk/>
          <pc:sldMk cId="1678622277" sldId="373"/>
        </pc:sldMkLst>
        <pc:spChg chg="mod">
          <ac:chgData name="김 경중" userId="e0982fc9908e6909" providerId="LiveId" clId="{39038A4D-3BFF-48B6-AAC9-FA2B529404B7}" dt="2022-04-27T11:53:19.493" v="2302"/>
          <ac:spMkLst>
            <pc:docMk/>
            <pc:sldMk cId="1678622277" sldId="373"/>
            <ac:spMk id="2" creationId="{AA464E0C-97F4-4F98-AD3B-1580314688FD}"/>
          </ac:spMkLst>
        </pc:spChg>
        <pc:spChg chg="mod">
          <ac:chgData name="김 경중" userId="e0982fc9908e6909" providerId="LiveId" clId="{39038A4D-3BFF-48B6-AAC9-FA2B529404B7}" dt="2022-04-27T12:07:01.646" v="2828" actId="20577"/>
          <ac:spMkLst>
            <pc:docMk/>
            <pc:sldMk cId="1678622277" sldId="373"/>
            <ac:spMk id="3" creationId="{8F7F2065-CC77-4528-AA93-35DC18741147}"/>
          </ac:spMkLst>
        </pc:spChg>
      </pc:sldChg>
      <pc:sldChg chg="modSp new mod">
        <pc:chgData name="김 경중" userId="e0982fc9908e6909" providerId="LiveId" clId="{39038A4D-3BFF-48B6-AAC9-FA2B529404B7}" dt="2022-04-27T12:14:18.060" v="3048"/>
        <pc:sldMkLst>
          <pc:docMk/>
          <pc:sldMk cId="2333136321" sldId="374"/>
        </pc:sldMkLst>
        <pc:spChg chg="mod">
          <ac:chgData name="김 경중" userId="e0982fc9908e6909" providerId="LiveId" clId="{39038A4D-3BFF-48B6-AAC9-FA2B529404B7}" dt="2022-04-27T12:05:02.623" v="2760" actId="20577"/>
          <ac:spMkLst>
            <pc:docMk/>
            <pc:sldMk cId="2333136321" sldId="374"/>
            <ac:spMk id="2" creationId="{C2AD338A-2BB9-4A8C-B4E6-CA70F7A73477}"/>
          </ac:spMkLst>
        </pc:spChg>
        <pc:spChg chg="mod">
          <ac:chgData name="김 경중" userId="e0982fc9908e6909" providerId="LiveId" clId="{39038A4D-3BFF-48B6-AAC9-FA2B529404B7}" dt="2022-04-27T12:14:18.060" v="3048"/>
          <ac:spMkLst>
            <pc:docMk/>
            <pc:sldMk cId="2333136321" sldId="374"/>
            <ac:spMk id="3" creationId="{C68EB491-53D6-40EA-AD67-3AB7A7949544}"/>
          </ac:spMkLst>
        </pc:spChg>
      </pc:sldChg>
      <pc:sldMasterChg chg="modSldLayout">
        <pc:chgData name="김 경중" userId="e0982fc9908e6909" providerId="LiveId" clId="{39038A4D-3BFF-48B6-AAC9-FA2B529404B7}" dt="2022-04-22T09:50:58.669" v="10" actId="14100"/>
        <pc:sldMasterMkLst>
          <pc:docMk/>
          <pc:sldMasterMk cId="260310278" sldId="2147483786"/>
        </pc:sldMasterMkLst>
        <pc:sldLayoutChg chg="addSp modSp mod">
          <pc:chgData name="김 경중" userId="e0982fc9908e6909" providerId="LiveId" clId="{39038A4D-3BFF-48B6-AAC9-FA2B529404B7}" dt="2022-04-22T09:50:58.669" v="10" actId="14100"/>
          <pc:sldLayoutMkLst>
            <pc:docMk/>
            <pc:sldMasterMk cId="260310278" sldId="2147483786"/>
            <pc:sldLayoutMk cId="2941755491" sldId="2147483787"/>
          </pc:sldLayoutMkLst>
          <pc:spChg chg="add mod">
            <ac:chgData name="김 경중" userId="e0982fc9908e6909" providerId="LiveId" clId="{39038A4D-3BFF-48B6-AAC9-FA2B529404B7}" dt="2022-04-22T09:50:58.669" v="10" actId="14100"/>
            <ac:spMkLst>
              <pc:docMk/>
              <pc:sldMasterMk cId="260310278" sldId="2147483786"/>
              <pc:sldLayoutMk cId="2941755491" sldId="2147483787"/>
              <ac:spMk id="7" creationId="{6BA8E6B0-7774-443A-B22D-EA5FA7D3754E}"/>
            </ac:spMkLst>
          </pc:spChg>
        </pc:sldLayoutChg>
      </pc:sldMasterChg>
      <pc:sldMasterChg chg="modSldLayout">
        <pc:chgData name="김 경중" userId="e0982fc9908e6909" providerId="LiveId" clId="{39038A4D-3BFF-48B6-AAC9-FA2B529404B7}" dt="2022-04-22T09:50:17.011" v="0"/>
        <pc:sldMasterMkLst>
          <pc:docMk/>
          <pc:sldMasterMk cId="844704317" sldId="2147483798"/>
        </pc:sldMasterMkLst>
        <pc:sldLayoutChg chg="addSp">
          <pc:chgData name="김 경중" userId="e0982fc9908e6909" providerId="LiveId" clId="{39038A4D-3BFF-48B6-AAC9-FA2B529404B7}" dt="2022-04-22T09:50:17.011" v="0"/>
          <pc:sldLayoutMkLst>
            <pc:docMk/>
            <pc:sldMasterMk cId="844704317" sldId="2147483798"/>
            <pc:sldLayoutMk cId="2648274368" sldId="2147483800"/>
          </pc:sldLayoutMkLst>
          <pc:spChg chg="add">
            <ac:chgData name="김 경중" userId="e0982fc9908e6909" providerId="LiveId" clId="{39038A4D-3BFF-48B6-AAC9-FA2B529404B7}" dt="2022-04-22T09:50:17.011" v="0"/>
            <ac:spMkLst>
              <pc:docMk/>
              <pc:sldMasterMk cId="844704317" sldId="2147483798"/>
              <pc:sldLayoutMk cId="2648274368" sldId="2147483800"/>
              <ac:spMk id="7" creationId="{0F7B4BDB-FBDB-4927-A73B-70798A448591}"/>
            </ac:spMkLst>
          </pc:spChg>
        </pc:sldLayoutChg>
      </pc:sldMasterChg>
    </pc:docChg>
  </pc:docChgLst>
  <pc:docChgLst>
    <pc:chgData name="김 경중" userId="e0982fc9908e6909" providerId="LiveId" clId="{C9CAC8CF-D798-4F7F-ADC1-DF1D7919E383}"/>
    <pc:docChg chg="modSld">
      <pc:chgData name="김 경중" userId="e0982fc9908e6909" providerId="LiveId" clId="{C9CAC8CF-D798-4F7F-ADC1-DF1D7919E383}" dt="2022-05-12T07:05:49.776" v="4" actId="1076"/>
      <pc:docMkLst>
        <pc:docMk/>
      </pc:docMkLst>
      <pc:sldChg chg="modSp mod">
        <pc:chgData name="김 경중" userId="e0982fc9908e6909" providerId="LiveId" clId="{C9CAC8CF-D798-4F7F-ADC1-DF1D7919E383}" dt="2022-05-12T05:31:21.580" v="0" actId="20577"/>
        <pc:sldMkLst>
          <pc:docMk/>
          <pc:sldMk cId="3158333812" sldId="365"/>
        </pc:sldMkLst>
        <pc:graphicFrameChg chg="modGraphic">
          <ac:chgData name="김 경중" userId="e0982fc9908e6909" providerId="LiveId" clId="{C9CAC8CF-D798-4F7F-ADC1-DF1D7919E383}" dt="2022-05-12T05:31:21.580" v="0" actId="20577"/>
          <ac:graphicFrameMkLst>
            <pc:docMk/>
            <pc:sldMk cId="3158333812" sldId="365"/>
            <ac:graphicFrameMk id="7" creationId="{7C6F1DAD-F2CB-406F-BA8A-29B511ED37B4}"/>
          </ac:graphicFrameMkLst>
        </pc:graphicFrameChg>
      </pc:sldChg>
      <pc:sldChg chg="modSp mod">
        <pc:chgData name="김 경중" userId="e0982fc9908e6909" providerId="LiveId" clId="{C9CAC8CF-D798-4F7F-ADC1-DF1D7919E383}" dt="2022-05-12T07:02:55.207" v="3" actId="692"/>
        <pc:sldMkLst>
          <pc:docMk/>
          <pc:sldMk cId="1101048758" sldId="379"/>
        </pc:sldMkLst>
        <pc:cxnChg chg="mod">
          <ac:chgData name="김 경중" userId="e0982fc9908e6909" providerId="LiveId" clId="{C9CAC8CF-D798-4F7F-ADC1-DF1D7919E383}" dt="2022-05-12T07:02:46.927" v="2" actId="692"/>
          <ac:cxnSpMkLst>
            <pc:docMk/>
            <pc:sldMk cId="1101048758" sldId="379"/>
            <ac:cxnSpMk id="93" creationId="{FFB252E7-D067-AE09-6905-B915BEA21EA6}"/>
          </ac:cxnSpMkLst>
        </pc:cxnChg>
        <pc:cxnChg chg="mod">
          <ac:chgData name="김 경중" userId="e0982fc9908e6909" providerId="LiveId" clId="{C9CAC8CF-D798-4F7F-ADC1-DF1D7919E383}" dt="2022-05-12T07:02:55.207" v="3" actId="692"/>
          <ac:cxnSpMkLst>
            <pc:docMk/>
            <pc:sldMk cId="1101048758" sldId="379"/>
            <ac:cxnSpMk id="96" creationId="{06960136-381F-3E72-6F80-DF5D4FD6CD43}"/>
          </ac:cxnSpMkLst>
        </pc:cxnChg>
      </pc:sldChg>
      <pc:sldChg chg="modSp mod">
        <pc:chgData name="김 경중" userId="e0982fc9908e6909" providerId="LiveId" clId="{C9CAC8CF-D798-4F7F-ADC1-DF1D7919E383}" dt="2022-05-12T07:05:49.776" v="4" actId="1076"/>
        <pc:sldMkLst>
          <pc:docMk/>
          <pc:sldMk cId="2052272668" sldId="392"/>
        </pc:sldMkLst>
        <pc:spChg chg="mod">
          <ac:chgData name="김 경중" userId="e0982fc9908e6909" providerId="LiveId" clId="{C9CAC8CF-D798-4F7F-ADC1-DF1D7919E383}" dt="2022-05-12T07:05:49.776" v="4" actId="1076"/>
          <ac:spMkLst>
            <pc:docMk/>
            <pc:sldMk cId="2052272668" sldId="392"/>
            <ac:spMk id="12" creationId="{8F182E7C-5707-32B3-8E82-A23F7285D430}"/>
          </ac:spMkLst>
        </pc:spChg>
      </pc:sldChg>
    </pc:docChg>
  </pc:docChgLst>
  <pc:docChgLst>
    <pc:chgData name="김 경중" userId="e0982fc9908e6909" providerId="LiveId" clId="{0B34E244-F17D-4AB6-ABD7-9A562D20FC80}"/>
    <pc:docChg chg="undo custSel addSld modSld">
      <pc:chgData name="김 경중" userId="e0982fc9908e6909" providerId="LiveId" clId="{0B34E244-F17D-4AB6-ABD7-9A562D20FC80}" dt="2022-04-07T09:12:10.113" v="702" actId="6549"/>
      <pc:docMkLst>
        <pc:docMk/>
      </pc:docMkLst>
      <pc:sldChg chg="modSp mod">
        <pc:chgData name="김 경중" userId="e0982fc9908e6909" providerId="LiveId" clId="{0B34E244-F17D-4AB6-ABD7-9A562D20FC80}" dt="2022-04-04T06:34:00.952" v="594"/>
        <pc:sldMkLst>
          <pc:docMk/>
          <pc:sldMk cId="1114092145" sldId="352"/>
        </pc:sldMkLst>
        <pc:spChg chg="mod">
          <ac:chgData name="김 경중" userId="e0982fc9908e6909" providerId="LiveId" clId="{0B34E244-F17D-4AB6-ABD7-9A562D20FC80}" dt="2022-04-04T06:34:00.952" v="594"/>
          <ac:spMkLst>
            <pc:docMk/>
            <pc:sldMk cId="1114092145" sldId="352"/>
            <ac:spMk id="3" creationId="{B8C9B9A4-FD13-44AE-857D-86BD4AAC0165}"/>
          </ac:spMkLst>
        </pc:spChg>
      </pc:sldChg>
      <pc:sldChg chg="modSp mod">
        <pc:chgData name="김 경중" userId="e0982fc9908e6909" providerId="LiveId" clId="{0B34E244-F17D-4AB6-ABD7-9A562D20FC80}" dt="2022-04-07T09:11:15.047" v="690" actId="27636"/>
        <pc:sldMkLst>
          <pc:docMk/>
          <pc:sldMk cId="1864292024" sldId="354"/>
        </pc:sldMkLst>
        <pc:spChg chg="mod">
          <ac:chgData name="김 경중" userId="e0982fc9908e6909" providerId="LiveId" clId="{0B34E244-F17D-4AB6-ABD7-9A562D20FC80}" dt="2022-04-07T09:11:15.047" v="690" actId="27636"/>
          <ac:spMkLst>
            <pc:docMk/>
            <pc:sldMk cId="1864292024" sldId="354"/>
            <ac:spMk id="3" creationId="{B6514631-2D86-4FAE-95EF-89A0ED88DB2F}"/>
          </ac:spMkLst>
        </pc:spChg>
      </pc:sldChg>
      <pc:sldChg chg="addSp delSp modSp mod">
        <pc:chgData name="김 경중" userId="e0982fc9908e6909" providerId="LiveId" clId="{0B34E244-F17D-4AB6-ABD7-9A562D20FC80}" dt="2022-04-07T09:12:10.113" v="702" actId="6549"/>
        <pc:sldMkLst>
          <pc:docMk/>
          <pc:sldMk cId="311960408" sldId="356"/>
        </pc:sldMkLst>
        <pc:spChg chg="mod">
          <ac:chgData name="김 경중" userId="e0982fc9908e6909" providerId="LiveId" clId="{0B34E244-F17D-4AB6-ABD7-9A562D20FC80}" dt="2022-04-03T08:27:43.412" v="370"/>
          <ac:spMkLst>
            <pc:docMk/>
            <pc:sldMk cId="311960408" sldId="356"/>
            <ac:spMk id="2" creationId="{2451C724-DE22-44A9-827D-1DD64C59F7BE}"/>
          </ac:spMkLst>
        </pc:spChg>
        <pc:spChg chg="mod">
          <ac:chgData name="김 경중" userId="e0982fc9908e6909" providerId="LiveId" clId="{0B34E244-F17D-4AB6-ABD7-9A562D20FC80}" dt="2022-04-07T09:12:10.113" v="702" actId="6549"/>
          <ac:spMkLst>
            <pc:docMk/>
            <pc:sldMk cId="311960408" sldId="356"/>
            <ac:spMk id="3" creationId="{74ACA1FB-23B9-47A6-9891-BEE4FBC8CCF1}"/>
          </ac:spMkLst>
        </pc:spChg>
        <pc:spChg chg="mod">
          <ac:chgData name="김 경중" userId="e0982fc9908e6909" providerId="LiveId" clId="{0B34E244-F17D-4AB6-ABD7-9A562D20FC80}" dt="2022-04-03T08:28:13.935" v="376" actId="1076"/>
          <ac:spMkLst>
            <pc:docMk/>
            <pc:sldMk cId="311960408" sldId="356"/>
            <ac:spMk id="4" creationId="{7D3F8693-100B-4C9D-B761-282DCA6692C0}"/>
          </ac:spMkLst>
        </pc:spChg>
        <pc:spChg chg="mod">
          <ac:chgData name="김 경중" userId="e0982fc9908e6909" providerId="LiveId" clId="{0B34E244-F17D-4AB6-ABD7-9A562D20FC80}" dt="2022-04-03T08:28:13.935" v="376" actId="1076"/>
          <ac:spMkLst>
            <pc:docMk/>
            <pc:sldMk cId="311960408" sldId="356"/>
            <ac:spMk id="5" creationId="{3FB78CDF-020B-436B-8904-F12905C7FCB3}"/>
          </ac:spMkLst>
        </pc:spChg>
        <pc:spChg chg="mod">
          <ac:chgData name="김 경중" userId="e0982fc9908e6909" providerId="LiveId" clId="{0B34E244-F17D-4AB6-ABD7-9A562D20FC80}" dt="2022-04-03T08:28:13.935" v="376" actId="1076"/>
          <ac:spMkLst>
            <pc:docMk/>
            <pc:sldMk cId="311960408" sldId="356"/>
            <ac:spMk id="6" creationId="{C6CE8F1E-2299-4A55-99D1-EF576165BCA3}"/>
          </ac:spMkLst>
        </pc:spChg>
        <pc:spChg chg="mod">
          <ac:chgData name="김 경중" userId="e0982fc9908e6909" providerId="LiveId" clId="{0B34E244-F17D-4AB6-ABD7-9A562D20FC80}" dt="2022-04-03T08:28:13.935" v="376" actId="1076"/>
          <ac:spMkLst>
            <pc:docMk/>
            <pc:sldMk cId="311960408" sldId="356"/>
            <ac:spMk id="7" creationId="{4955CAB9-B9A2-44A9-9FCE-C3F27AD29896}"/>
          </ac:spMkLst>
        </pc:spChg>
        <pc:spChg chg="mod">
          <ac:chgData name="김 경중" userId="e0982fc9908e6909" providerId="LiveId" clId="{0B34E244-F17D-4AB6-ABD7-9A562D20FC80}" dt="2022-04-03T08:28:13.935" v="376" actId="1076"/>
          <ac:spMkLst>
            <pc:docMk/>
            <pc:sldMk cId="311960408" sldId="356"/>
            <ac:spMk id="8" creationId="{C601752D-FE18-4CBD-8812-E983AD766316}"/>
          </ac:spMkLst>
        </pc:spChg>
        <pc:spChg chg="mod">
          <ac:chgData name="김 경중" userId="e0982fc9908e6909" providerId="LiveId" clId="{0B34E244-F17D-4AB6-ABD7-9A562D20FC80}" dt="2022-04-03T08:28:13.935" v="376" actId="1076"/>
          <ac:spMkLst>
            <pc:docMk/>
            <pc:sldMk cId="311960408" sldId="356"/>
            <ac:spMk id="9" creationId="{3846C911-D348-49EC-A183-DD97EF3CA85B}"/>
          </ac:spMkLst>
        </pc:spChg>
        <pc:spChg chg="mod">
          <ac:chgData name="김 경중" userId="e0982fc9908e6909" providerId="LiveId" clId="{0B34E244-F17D-4AB6-ABD7-9A562D20FC80}" dt="2022-04-03T09:09:41.350" v="479" actId="20577"/>
          <ac:spMkLst>
            <pc:docMk/>
            <pc:sldMk cId="311960408" sldId="356"/>
            <ac:spMk id="10" creationId="{6E91D2ED-56C1-4FAF-A8AC-FBB473DBC431}"/>
          </ac:spMkLst>
        </pc:spChg>
        <pc:spChg chg="mod">
          <ac:chgData name="김 경중" userId="e0982fc9908e6909" providerId="LiveId" clId="{0B34E244-F17D-4AB6-ABD7-9A562D20FC80}" dt="2022-04-03T09:09:38.764" v="478" actId="20577"/>
          <ac:spMkLst>
            <pc:docMk/>
            <pc:sldMk cId="311960408" sldId="356"/>
            <ac:spMk id="11" creationId="{A91E3669-DB7A-4BF5-995B-217F97050AFC}"/>
          </ac:spMkLst>
        </pc:spChg>
        <pc:spChg chg="add del mod">
          <ac:chgData name="김 경중" userId="e0982fc9908e6909" providerId="LiveId" clId="{0B34E244-F17D-4AB6-ABD7-9A562D20FC80}" dt="2022-04-03T09:11:46.062" v="526" actId="20577"/>
          <ac:spMkLst>
            <pc:docMk/>
            <pc:sldMk cId="311960408" sldId="356"/>
            <ac:spMk id="12" creationId="{7B68BFDE-6602-4BD5-B2E0-7A407E185399}"/>
          </ac:spMkLst>
        </pc:spChg>
        <pc:spChg chg="add mod">
          <ac:chgData name="김 경중" userId="e0982fc9908e6909" providerId="LiveId" clId="{0B34E244-F17D-4AB6-ABD7-9A562D20FC80}" dt="2022-04-04T06:52:11.751" v="651" actId="14100"/>
          <ac:spMkLst>
            <pc:docMk/>
            <pc:sldMk cId="311960408" sldId="356"/>
            <ac:spMk id="13" creationId="{04AB8366-4731-46CA-AD3B-8A4F0E65CFCE}"/>
          </ac:spMkLst>
        </pc:spChg>
        <pc:spChg chg="add del mod">
          <ac:chgData name="김 경중" userId="e0982fc9908e6909" providerId="LiveId" clId="{0B34E244-F17D-4AB6-ABD7-9A562D20FC80}" dt="2022-04-04T06:51:24.666" v="621"/>
          <ac:spMkLst>
            <pc:docMk/>
            <pc:sldMk cId="311960408" sldId="356"/>
            <ac:spMk id="14" creationId="{B8DF760A-2734-4749-B671-80C179EEF2D9}"/>
          </ac:spMkLst>
        </pc:spChg>
        <pc:spChg chg="add mod">
          <ac:chgData name="김 경중" userId="e0982fc9908e6909" providerId="LiveId" clId="{0B34E244-F17D-4AB6-ABD7-9A562D20FC80}" dt="2022-04-04T06:52:01.835" v="647" actId="1076"/>
          <ac:spMkLst>
            <pc:docMk/>
            <pc:sldMk cId="311960408" sldId="356"/>
            <ac:spMk id="15" creationId="{9DCB381F-8591-4A8B-8799-CF876F264629}"/>
          </ac:spMkLst>
        </pc:spChg>
      </pc:sldChg>
      <pc:sldChg chg="addSp delSp modSp mod">
        <pc:chgData name="김 경중" userId="e0982fc9908e6909" providerId="LiveId" clId="{0B34E244-F17D-4AB6-ABD7-9A562D20FC80}" dt="2022-04-03T08:40:59.195" v="466" actId="20577"/>
        <pc:sldMkLst>
          <pc:docMk/>
          <pc:sldMk cId="2047025517" sldId="357"/>
        </pc:sldMkLst>
        <pc:spChg chg="mod">
          <ac:chgData name="김 경중" userId="e0982fc9908e6909" providerId="LiveId" clId="{0B34E244-F17D-4AB6-ABD7-9A562D20FC80}" dt="2022-04-03T08:40:59.195" v="466" actId="20577"/>
          <ac:spMkLst>
            <pc:docMk/>
            <pc:sldMk cId="2047025517" sldId="357"/>
            <ac:spMk id="2" creationId="{C3087CC8-E32D-4AF6-B7C7-F1678A80C250}"/>
          </ac:spMkLst>
        </pc:spChg>
        <pc:spChg chg="add del mod">
          <ac:chgData name="김 경중" userId="e0982fc9908e6909" providerId="LiveId" clId="{0B34E244-F17D-4AB6-ABD7-9A562D20FC80}" dt="2022-04-03T08:25:13.806" v="191" actId="478"/>
          <ac:spMkLst>
            <pc:docMk/>
            <pc:sldMk cId="2047025517" sldId="357"/>
            <ac:spMk id="3" creationId="{B70E9CF8-8F14-4257-B644-FA518D034B93}"/>
          </ac:spMkLst>
        </pc:spChg>
        <pc:spChg chg="add mod">
          <ac:chgData name="김 경중" userId="e0982fc9908e6909" providerId="LiveId" clId="{0B34E244-F17D-4AB6-ABD7-9A562D20FC80}" dt="2022-04-03T08:26:38.924" v="351" actId="20577"/>
          <ac:spMkLst>
            <pc:docMk/>
            <pc:sldMk cId="2047025517" sldId="357"/>
            <ac:spMk id="5" creationId="{8AFE8936-AF4B-43D5-9FCB-FDF45E3D9E28}"/>
          </ac:spMkLst>
        </pc:spChg>
      </pc:sldChg>
      <pc:sldChg chg="modSp mod">
        <pc:chgData name="김 경중" userId="e0982fc9908e6909" providerId="LiveId" clId="{0B34E244-F17D-4AB6-ABD7-9A562D20FC80}" dt="2022-04-06T10:48:17.893" v="687" actId="20577"/>
        <pc:sldMkLst>
          <pc:docMk/>
          <pc:sldMk cId="2145369142" sldId="358"/>
        </pc:sldMkLst>
        <pc:spChg chg="mod">
          <ac:chgData name="김 경중" userId="e0982fc9908e6909" providerId="LiveId" clId="{0B34E244-F17D-4AB6-ABD7-9A562D20FC80}" dt="2022-04-03T08:40:57.824" v="465" actId="20577"/>
          <ac:spMkLst>
            <pc:docMk/>
            <pc:sldMk cId="2145369142" sldId="358"/>
            <ac:spMk id="2" creationId="{7BA3B959-F527-4088-B3DC-71F6D60D8C00}"/>
          </ac:spMkLst>
        </pc:spChg>
        <pc:spChg chg="mod">
          <ac:chgData name="김 경중" userId="e0982fc9908e6909" providerId="LiveId" clId="{0B34E244-F17D-4AB6-ABD7-9A562D20FC80}" dt="2022-04-06T10:48:17.893" v="687" actId="20577"/>
          <ac:spMkLst>
            <pc:docMk/>
            <pc:sldMk cId="2145369142" sldId="358"/>
            <ac:spMk id="5" creationId="{C2BD9347-C067-47F0-867B-4DAF9A3659AB}"/>
          </ac:spMkLst>
        </pc:spChg>
      </pc:sldChg>
      <pc:sldChg chg="modSp mod">
        <pc:chgData name="김 경중" userId="e0982fc9908e6909" providerId="LiveId" clId="{0B34E244-F17D-4AB6-ABD7-9A562D20FC80}" dt="2022-04-06T10:47:34.406" v="667" actId="20577"/>
        <pc:sldMkLst>
          <pc:docMk/>
          <pc:sldMk cId="4008432705" sldId="359"/>
        </pc:sldMkLst>
        <pc:spChg chg="mod">
          <ac:chgData name="김 경중" userId="e0982fc9908e6909" providerId="LiveId" clId="{0B34E244-F17D-4AB6-ABD7-9A562D20FC80}" dt="2022-04-03T08:40:44.933" v="460"/>
          <ac:spMkLst>
            <pc:docMk/>
            <pc:sldMk cId="4008432705" sldId="359"/>
            <ac:spMk id="2" creationId="{17B98D26-043D-4963-9489-E24B9F32AC4F}"/>
          </ac:spMkLst>
        </pc:spChg>
        <pc:spChg chg="mod">
          <ac:chgData name="김 경중" userId="e0982fc9908e6909" providerId="LiveId" clId="{0B34E244-F17D-4AB6-ABD7-9A562D20FC80}" dt="2022-04-06T10:47:34.406" v="667" actId="20577"/>
          <ac:spMkLst>
            <pc:docMk/>
            <pc:sldMk cId="4008432705" sldId="359"/>
            <ac:spMk id="6" creationId="{4191A9E1-1695-4571-B65C-82AF9F1F622E}"/>
          </ac:spMkLst>
        </pc:spChg>
      </pc:sldChg>
      <pc:sldChg chg="addSp modSp mod">
        <pc:chgData name="김 경중" userId="e0982fc9908e6909" providerId="LiveId" clId="{0B34E244-F17D-4AB6-ABD7-9A562D20FC80}" dt="2022-04-03T08:10:17.935" v="67" actId="1076"/>
        <pc:sldMkLst>
          <pc:docMk/>
          <pc:sldMk cId="3007284972" sldId="360"/>
        </pc:sldMkLst>
        <pc:picChg chg="add mod">
          <ac:chgData name="김 경중" userId="e0982fc9908e6909" providerId="LiveId" clId="{0B34E244-F17D-4AB6-ABD7-9A562D20FC80}" dt="2022-04-03T08:09:45.264" v="63" actId="1076"/>
          <ac:picMkLst>
            <pc:docMk/>
            <pc:sldMk cId="3007284972" sldId="360"/>
            <ac:picMk id="5" creationId="{E71A3CFC-C892-45F6-9217-2F59660C9DAA}"/>
          </ac:picMkLst>
        </pc:picChg>
        <pc:picChg chg="add mod">
          <ac:chgData name="김 경중" userId="e0982fc9908e6909" providerId="LiveId" clId="{0B34E244-F17D-4AB6-ABD7-9A562D20FC80}" dt="2022-04-03T08:09:55.576" v="65" actId="1076"/>
          <ac:picMkLst>
            <pc:docMk/>
            <pc:sldMk cId="3007284972" sldId="360"/>
            <ac:picMk id="7" creationId="{DC974A00-05D7-4055-9EB8-15EE6D896B43}"/>
          </ac:picMkLst>
        </pc:picChg>
        <pc:picChg chg="add mod">
          <ac:chgData name="김 경중" userId="e0982fc9908e6909" providerId="LiveId" clId="{0B34E244-F17D-4AB6-ABD7-9A562D20FC80}" dt="2022-04-03T08:10:17.935" v="67" actId="1076"/>
          <ac:picMkLst>
            <pc:docMk/>
            <pc:sldMk cId="3007284972" sldId="360"/>
            <ac:picMk id="9" creationId="{848DF24D-BBC2-4DD2-A30E-EAFCEDC7AC6C}"/>
          </ac:picMkLst>
        </pc:picChg>
      </pc:sldChg>
      <pc:sldChg chg="modSp mod">
        <pc:chgData name="김 경중" userId="e0982fc9908e6909" providerId="LiveId" clId="{0B34E244-F17D-4AB6-ABD7-9A562D20FC80}" dt="2022-04-03T08:36:50.969" v="413" actId="20577"/>
        <pc:sldMkLst>
          <pc:docMk/>
          <pc:sldMk cId="447358870" sldId="361"/>
        </pc:sldMkLst>
        <pc:spChg chg="mod">
          <ac:chgData name="김 경중" userId="e0982fc9908e6909" providerId="LiveId" clId="{0B34E244-F17D-4AB6-ABD7-9A562D20FC80}" dt="2022-04-03T08:36:50.969" v="413" actId="20577"/>
          <ac:spMkLst>
            <pc:docMk/>
            <pc:sldMk cId="447358870" sldId="361"/>
            <ac:spMk id="3" creationId="{45136B96-1B02-440D-A364-592AF7435DDF}"/>
          </ac:spMkLst>
        </pc:spChg>
        <pc:spChg chg="mod">
          <ac:chgData name="김 경중" userId="e0982fc9908e6909" providerId="LiveId" clId="{0B34E244-F17D-4AB6-ABD7-9A562D20FC80}" dt="2022-04-03T08:30:45.004" v="379" actId="14100"/>
          <ac:spMkLst>
            <pc:docMk/>
            <pc:sldMk cId="447358870" sldId="361"/>
            <ac:spMk id="5" creationId="{DDF688C1-2C00-4633-BB42-B3D8D926F212}"/>
          </ac:spMkLst>
        </pc:spChg>
      </pc:sldChg>
      <pc:sldChg chg="modSp new mod">
        <pc:chgData name="김 경중" userId="e0982fc9908e6909" providerId="LiveId" clId="{0B34E244-F17D-4AB6-ABD7-9A562D20FC80}" dt="2022-04-03T08:01:30.961" v="61" actId="20577"/>
        <pc:sldMkLst>
          <pc:docMk/>
          <pc:sldMk cId="3834738005" sldId="362"/>
        </pc:sldMkLst>
        <pc:spChg chg="mod">
          <ac:chgData name="김 경중" userId="e0982fc9908e6909" providerId="LiveId" clId="{0B34E244-F17D-4AB6-ABD7-9A562D20FC80}" dt="2022-04-03T07:58:41.256" v="15"/>
          <ac:spMkLst>
            <pc:docMk/>
            <pc:sldMk cId="3834738005" sldId="362"/>
            <ac:spMk id="2" creationId="{BB9CEDEB-0388-4CA1-8072-101AFDE5C463}"/>
          </ac:spMkLst>
        </pc:spChg>
        <pc:spChg chg="mod">
          <ac:chgData name="김 경중" userId="e0982fc9908e6909" providerId="LiveId" clId="{0B34E244-F17D-4AB6-ABD7-9A562D20FC80}" dt="2022-04-03T08:01:30.961" v="61" actId="20577"/>
          <ac:spMkLst>
            <pc:docMk/>
            <pc:sldMk cId="3834738005" sldId="362"/>
            <ac:spMk id="3" creationId="{3B72B30E-395A-4F90-A03A-7B72DF9C0DF0}"/>
          </ac:spMkLst>
        </pc:spChg>
      </pc:sldChg>
    </pc:docChg>
  </pc:docChgLst>
  <pc:docChgLst>
    <pc:chgData name="김 경중" userId="e0982fc9908e6909" providerId="LiveId" clId="{3D7AD99D-A712-434B-B171-D9EA38915F8C}"/>
    <pc:docChg chg="undo custSel addSld delSld modSld">
      <pc:chgData name="김 경중" userId="e0982fc9908e6909" providerId="LiveId" clId="{3D7AD99D-A712-434B-B171-D9EA38915F8C}" dt="2022-05-18T08:46:11.714" v="5686" actId="47"/>
      <pc:docMkLst>
        <pc:docMk/>
      </pc:docMkLst>
      <pc:sldChg chg="modSp add mod">
        <pc:chgData name="김 경중" userId="e0982fc9908e6909" providerId="LiveId" clId="{3D7AD99D-A712-434B-B171-D9EA38915F8C}" dt="2022-05-11T08:56:07.357" v="4930" actId="20577"/>
        <pc:sldMkLst>
          <pc:docMk/>
          <pc:sldMk cId="2288655212" sldId="323"/>
        </pc:sldMkLst>
        <pc:spChg chg="mod">
          <ac:chgData name="김 경중" userId="e0982fc9908e6909" providerId="LiveId" clId="{3D7AD99D-A712-434B-B171-D9EA38915F8C}" dt="2022-05-11T08:56:07.357" v="4930" actId="20577"/>
          <ac:spMkLst>
            <pc:docMk/>
            <pc:sldMk cId="2288655212" sldId="323"/>
            <ac:spMk id="2" creationId="{E74A691F-5E9A-4BA2-89FE-90E296E8B5FA}"/>
          </ac:spMkLst>
        </pc:spChg>
      </pc:sldChg>
      <pc:sldChg chg="modSp add mod">
        <pc:chgData name="김 경중" userId="e0982fc9908e6909" providerId="LiveId" clId="{3D7AD99D-A712-434B-B171-D9EA38915F8C}" dt="2022-05-11T08:55:56.884" v="4925" actId="20577"/>
        <pc:sldMkLst>
          <pc:docMk/>
          <pc:sldMk cId="1095972938" sldId="333"/>
        </pc:sldMkLst>
        <pc:spChg chg="mod">
          <ac:chgData name="김 경중" userId="e0982fc9908e6909" providerId="LiveId" clId="{3D7AD99D-A712-434B-B171-D9EA38915F8C}" dt="2022-05-11T08:55:56.884" v="4925" actId="20577"/>
          <ac:spMkLst>
            <pc:docMk/>
            <pc:sldMk cId="1095972938" sldId="333"/>
            <ac:spMk id="2" creationId="{3550CF36-27F1-45CC-90CF-3A3F6ADA2142}"/>
          </ac:spMkLst>
        </pc:spChg>
      </pc:sldChg>
      <pc:sldChg chg="add">
        <pc:chgData name="김 경중" userId="e0982fc9908e6909" providerId="LiveId" clId="{3D7AD99D-A712-434B-B171-D9EA38915F8C}" dt="2022-05-11T08:55:31.353" v="4885"/>
        <pc:sldMkLst>
          <pc:docMk/>
          <pc:sldMk cId="4232628128" sldId="334"/>
        </pc:sldMkLst>
      </pc:sldChg>
      <pc:sldChg chg="modSp add mod">
        <pc:chgData name="김 경중" userId="e0982fc9908e6909" providerId="LiveId" clId="{3D7AD99D-A712-434B-B171-D9EA38915F8C}" dt="2022-05-11T08:56:20.525" v="4931"/>
        <pc:sldMkLst>
          <pc:docMk/>
          <pc:sldMk cId="1281018756" sldId="335"/>
        </pc:sldMkLst>
        <pc:spChg chg="mod">
          <ac:chgData name="김 경중" userId="e0982fc9908e6909" providerId="LiveId" clId="{3D7AD99D-A712-434B-B171-D9EA38915F8C}" dt="2022-05-11T08:56:20.525" v="4931"/>
          <ac:spMkLst>
            <pc:docMk/>
            <pc:sldMk cId="1281018756" sldId="335"/>
            <ac:spMk id="2" creationId="{7B2AE1FC-CC71-48F9-9444-A4474CFA98D3}"/>
          </ac:spMkLst>
        </pc:spChg>
      </pc:sldChg>
      <pc:sldChg chg="add">
        <pc:chgData name="김 경중" userId="e0982fc9908e6909" providerId="LiveId" clId="{3D7AD99D-A712-434B-B171-D9EA38915F8C}" dt="2022-05-11T08:55:31.353" v="4885"/>
        <pc:sldMkLst>
          <pc:docMk/>
          <pc:sldMk cId="2693557907" sldId="336"/>
        </pc:sldMkLst>
      </pc:sldChg>
      <pc:sldChg chg="add del">
        <pc:chgData name="김 경중" userId="e0982fc9908e6909" providerId="LiveId" clId="{3D7AD99D-A712-434B-B171-D9EA38915F8C}" dt="2022-05-11T08:56:46.219" v="4932" actId="47"/>
        <pc:sldMkLst>
          <pc:docMk/>
          <pc:sldMk cId="1145835277" sldId="337"/>
        </pc:sldMkLst>
      </pc:sldChg>
      <pc:sldChg chg="delSp mod">
        <pc:chgData name="김 경중" userId="e0982fc9908e6909" providerId="LiveId" clId="{3D7AD99D-A712-434B-B171-D9EA38915F8C}" dt="2022-05-11T06:41:37.257" v="2749" actId="21"/>
        <pc:sldMkLst>
          <pc:docMk/>
          <pc:sldMk cId="195703557" sldId="355"/>
        </pc:sldMkLst>
        <pc:picChg chg="del">
          <ac:chgData name="김 경중" userId="e0982fc9908e6909" providerId="LiveId" clId="{3D7AD99D-A712-434B-B171-D9EA38915F8C}" dt="2022-05-11T06:41:37.257" v="2749" actId="21"/>
          <ac:picMkLst>
            <pc:docMk/>
            <pc:sldMk cId="195703557" sldId="355"/>
            <ac:picMk id="5" creationId="{00B1AF72-5AA6-450C-8E7C-85917D13F2DA}"/>
          </ac:picMkLst>
        </pc:picChg>
      </pc:sldChg>
      <pc:sldChg chg="addSp modSp mod">
        <pc:chgData name="김 경중" userId="e0982fc9908e6909" providerId="LiveId" clId="{3D7AD99D-A712-434B-B171-D9EA38915F8C}" dt="2022-05-11T06:48:53.733" v="2882"/>
        <pc:sldMkLst>
          <pc:docMk/>
          <pc:sldMk cId="662149014" sldId="361"/>
        </pc:sldMkLst>
        <pc:spChg chg="mod">
          <ac:chgData name="김 경중" userId="e0982fc9908e6909" providerId="LiveId" clId="{3D7AD99D-A712-434B-B171-D9EA38915F8C}" dt="2022-05-11T06:48:53.733" v="2882"/>
          <ac:spMkLst>
            <pc:docMk/>
            <pc:sldMk cId="662149014" sldId="361"/>
            <ac:spMk id="3" creationId="{B32BC8D0-2EB9-415B-98DC-E63D8E93A299}"/>
          </ac:spMkLst>
        </pc:spChg>
        <pc:spChg chg="add mod">
          <ac:chgData name="김 경중" userId="e0982fc9908e6909" providerId="LiveId" clId="{3D7AD99D-A712-434B-B171-D9EA38915F8C}" dt="2022-05-11T06:42:41.223" v="2772" actId="1076"/>
          <ac:spMkLst>
            <pc:docMk/>
            <pc:sldMk cId="662149014" sldId="361"/>
            <ac:spMk id="7" creationId="{2D5CA4A5-0F3F-BC2F-5122-65C2989C707F}"/>
          </ac:spMkLst>
        </pc:spChg>
        <pc:picChg chg="mod">
          <ac:chgData name="김 경중" userId="e0982fc9908e6909" providerId="LiveId" clId="{3D7AD99D-A712-434B-B171-D9EA38915F8C}" dt="2022-05-11T06:48:39.970" v="2876" actId="1076"/>
          <ac:picMkLst>
            <pc:docMk/>
            <pc:sldMk cId="662149014" sldId="361"/>
            <ac:picMk id="6" creationId="{37725807-AC4D-428F-981D-ECBBE9E6F860}"/>
          </ac:picMkLst>
        </pc:picChg>
      </pc:sldChg>
      <pc:sldChg chg="modSp mod">
        <pc:chgData name="김 경중" userId="e0982fc9908e6909" providerId="LiveId" clId="{3D7AD99D-A712-434B-B171-D9EA38915F8C}" dt="2022-05-07T09:22:08.092" v="527" actId="20577"/>
        <pc:sldMkLst>
          <pc:docMk/>
          <pc:sldMk cId="161171417" sldId="369"/>
        </pc:sldMkLst>
        <pc:spChg chg="mod">
          <ac:chgData name="김 경중" userId="e0982fc9908e6909" providerId="LiveId" clId="{3D7AD99D-A712-434B-B171-D9EA38915F8C}" dt="2022-05-07T09:22:08.092" v="527" actId="20577"/>
          <ac:spMkLst>
            <pc:docMk/>
            <pc:sldMk cId="161171417" sldId="369"/>
            <ac:spMk id="2" creationId="{4084AD7A-DDF2-4AB6-BDE7-51E9F8636B82}"/>
          </ac:spMkLst>
        </pc:spChg>
      </pc:sldChg>
      <pc:sldChg chg="modSp mod">
        <pc:chgData name="김 경중" userId="e0982fc9908e6909" providerId="LiveId" clId="{3D7AD99D-A712-434B-B171-D9EA38915F8C}" dt="2022-05-07T09:22:12.606" v="528"/>
        <pc:sldMkLst>
          <pc:docMk/>
          <pc:sldMk cId="769147996" sldId="371"/>
        </pc:sldMkLst>
        <pc:spChg chg="mod">
          <ac:chgData name="김 경중" userId="e0982fc9908e6909" providerId="LiveId" clId="{3D7AD99D-A712-434B-B171-D9EA38915F8C}" dt="2022-05-07T09:22:12.606" v="528"/>
          <ac:spMkLst>
            <pc:docMk/>
            <pc:sldMk cId="769147996" sldId="371"/>
            <ac:spMk id="2" creationId="{3AABC6A6-7C50-4702-B0D2-FF1A37EBDAA6}"/>
          </ac:spMkLst>
        </pc:spChg>
      </pc:sldChg>
      <pc:sldChg chg="modSp mod">
        <pc:chgData name="김 경중" userId="e0982fc9908e6909" providerId="LiveId" clId="{3D7AD99D-A712-434B-B171-D9EA38915F8C}" dt="2022-05-07T09:22:14.900" v="529"/>
        <pc:sldMkLst>
          <pc:docMk/>
          <pc:sldMk cId="1678622277" sldId="373"/>
        </pc:sldMkLst>
        <pc:spChg chg="mod">
          <ac:chgData name="김 경중" userId="e0982fc9908e6909" providerId="LiveId" clId="{3D7AD99D-A712-434B-B171-D9EA38915F8C}" dt="2022-05-07T09:22:14.900" v="529"/>
          <ac:spMkLst>
            <pc:docMk/>
            <pc:sldMk cId="1678622277" sldId="373"/>
            <ac:spMk id="2" creationId="{AA464E0C-97F4-4F98-AD3B-1580314688FD}"/>
          </ac:spMkLst>
        </pc:spChg>
      </pc:sldChg>
      <pc:sldChg chg="modSp mod">
        <pc:chgData name="김 경중" userId="e0982fc9908e6909" providerId="LiveId" clId="{3D7AD99D-A712-434B-B171-D9EA38915F8C}" dt="2022-05-07T09:22:22.735" v="532" actId="20577"/>
        <pc:sldMkLst>
          <pc:docMk/>
          <pc:sldMk cId="2333136321" sldId="374"/>
        </pc:sldMkLst>
        <pc:spChg chg="mod">
          <ac:chgData name="김 경중" userId="e0982fc9908e6909" providerId="LiveId" clId="{3D7AD99D-A712-434B-B171-D9EA38915F8C}" dt="2022-05-07T09:22:18.053" v="530"/>
          <ac:spMkLst>
            <pc:docMk/>
            <pc:sldMk cId="2333136321" sldId="374"/>
            <ac:spMk id="2" creationId="{C2AD338A-2BB9-4A8C-B4E6-CA70F7A73477}"/>
          </ac:spMkLst>
        </pc:spChg>
        <pc:spChg chg="mod">
          <ac:chgData name="김 경중" userId="e0982fc9908e6909" providerId="LiveId" clId="{3D7AD99D-A712-434B-B171-D9EA38915F8C}" dt="2022-05-07T09:22:22.735" v="532" actId="20577"/>
          <ac:spMkLst>
            <pc:docMk/>
            <pc:sldMk cId="2333136321" sldId="374"/>
            <ac:spMk id="3" creationId="{C68EB491-53D6-40EA-AD67-3AB7A7949544}"/>
          </ac:spMkLst>
        </pc:spChg>
      </pc:sldChg>
      <pc:sldChg chg="modSp new mod">
        <pc:chgData name="김 경중" userId="e0982fc9908e6909" providerId="LiveId" clId="{3D7AD99D-A712-434B-B171-D9EA38915F8C}" dt="2022-05-11T06:11:05.553" v="2325" actId="20577"/>
        <pc:sldMkLst>
          <pc:docMk/>
          <pc:sldMk cId="401400360" sldId="375"/>
        </pc:sldMkLst>
        <pc:spChg chg="mod">
          <ac:chgData name="김 경중" userId="e0982fc9908e6909" providerId="LiveId" clId="{3D7AD99D-A712-434B-B171-D9EA38915F8C}" dt="2022-05-07T09:22:26.199" v="533"/>
          <ac:spMkLst>
            <pc:docMk/>
            <pc:sldMk cId="401400360" sldId="375"/>
            <ac:spMk id="2" creationId="{E2A043ED-A1EE-743D-AA64-A269A5AE4D12}"/>
          </ac:spMkLst>
        </pc:spChg>
        <pc:spChg chg="mod">
          <ac:chgData name="김 경중" userId="e0982fc9908e6909" providerId="LiveId" clId="{3D7AD99D-A712-434B-B171-D9EA38915F8C}" dt="2022-05-11T06:11:05.553" v="2325" actId="20577"/>
          <ac:spMkLst>
            <pc:docMk/>
            <pc:sldMk cId="401400360" sldId="375"/>
            <ac:spMk id="3" creationId="{F5051453-17D4-9F13-72FE-DEC982DB499A}"/>
          </ac:spMkLst>
        </pc:spChg>
      </pc:sldChg>
      <pc:sldChg chg="modSp new mod">
        <pc:chgData name="김 경중" userId="e0982fc9908e6909" providerId="LiveId" clId="{3D7AD99D-A712-434B-B171-D9EA38915F8C}" dt="2022-05-04T07:54:43.125" v="297" actId="15"/>
        <pc:sldMkLst>
          <pc:docMk/>
          <pc:sldMk cId="2168805850" sldId="376"/>
        </pc:sldMkLst>
        <pc:spChg chg="mod">
          <ac:chgData name="김 경중" userId="e0982fc9908e6909" providerId="LiveId" clId="{3D7AD99D-A712-434B-B171-D9EA38915F8C}" dt="2022-05-04T07:50:41.641" v="63"/>
          <ac:spMkLst>
            <pc:docMk/>
            <pc:sldMk cId="2168805850" sldId="376"/>
            <ac:spMk id="2" creationId="{83583BA1-1EF9-1C41-B607-A6EB880F41D9}"/>
          </ac:spMkLst>
        </pc:spChg>
        <pc:spChg chg="mod">
          <ac:chgData name="김 경중" userId="e0982fc9908e6909" providerId="LiveId" clId="{3D7AD99D-A712-434B-B171-D9EA38915F8C}" dt="2022-05-04T07:54:43.125" v="297" actId="15"/>
          <ac:spMkLst>
            <pc:docMk/>
            <pc:sldMk cId="2168805850" sldId="376"/>
            <ac:spMk id="3" creationId="{F8C3E6D0-6405-024A-D97D-DEC8DD5018FC}"/>
          </ac:spMkLst>
        </pc:spChg>
      </pc:sldChg>
      <pc:sldChg chg="modSp new mod">
        <pc:chgData name="김 경중" userId="e0982fc9908e6909" providerId="LiveId" clId="{3D7AD99D-A712-434B-B171-D9EA38915F8C}" dt="2022-05-06T07:42:51.569" v="355" actId="20577"/>
        <pc:sldMkLst>
          <pc:docMk/>
          <pc:sldMk cId="539957707" sldId="377"/>
        </pc:sldMkLst>
        <pc:spChg chg="mod">
          <ac:chgData name="김 경중" userId="e0982fc9908e6909" providerId="LiveId" clId="{3D7AD99D-A712-434B-B171-D9EA38915F8C}" dt="2022-05-04T07:54:54.563" v="299"/>
          <ac:spMkLst>
            <pc:docMk/>
            <pc:sldMk cId="539957707" sldId="377"/>
            <ac:spMk id="2" creationId="{748136B6-5C21-7456-EEFF-31D9731278C8}"/>
          </ac:spMkLst>
        </pc:spChg>
        <pc:spChg chg="mod">
          <ac:chgData name="김 경중" userId="e0982fc9908e6909" providerId="LiveId" clId="{3D7AD99D-A712-434B-B171-D9EA38915F8C}" dt="2022-05-06T07:42:51.569" v="355" actId="20577"/>
          <ac:spMkLst>
            <pc:docMk/>
            <pc:sldMk cId="539957707" sldId="377"/>
            <ac:spMk id="3" creationId="{E6B2A1D0-8E94-353E-E2C4-271F2D16C413}"/>
          </ac:spMkLst>
        </pc:spChg>
      </pc:sldChg>
      <pc:sldChg chg="addSp delSp modSp new del mod">
        <pc:chgData name="김 경중" userId="e0982fc9908e6909" providerId="LiveId" clId="{3D7AD99D-A712-434B-B171-D9EA38915F8C}" dt="2022-05-06T09:38:59.990" v="509" actId="47"/>
        <pc:sldMkLst>
          <pc:docMk/>
          <pc:sldMk cId="1643465807" sldId="378"/>
        </pc:sldMkLst>
        <pc:spChg chg="del mod">
          <ac:chgData name="김 경중" userId="e0982fc9908e6909" providerId="LiveId" clId="{3D7AD99D-A712-434B-B171-D9EA38915F8C}" dt="2022-05-06T09:33:02.954" v="456" actId="478"/>
          <ac:spMkLst>
            <pc:docMk/>
            <pc:sldMk cId="1643465807" sldId="378"/>
            <ac:spMk id="2" creationId="{692D3214-690B-123B-01F0-D94ACF4F2676}"/>
          </ac:spMkLst>
        </pc:spChg>
        <pc:spChg chg="del">
          <ac:chgData name="김 경중" userId="e0982fc9908e6909" providerId="LiveId" clId="{3D7AD99D-A712-434B-B171-D9EA38915F8C}" dt="2022-05-06T09:21:23.627" v="358" actId="478"/>
          <ac:spMkLst>
            <pc:docMk/>
            <pc:sldMk cId="1643465807" sldId="378"/>
            <ac:spMk id="3" creationId="{9E0AE929-263E-19E5-A2F4-5321BCA9A078}"/>
          </ac:spMkLst>
        </pc:spChg>
        <pc:spChg chg="add del mod">
          <ac:chgData name="김 경중" userId="e0982fc9908e6909" providerId="LiveId" clId="{3D7AD99D-A712-434B-B171-D9EA38915F8C}" dt="2022-05-06T09:38:55.736" v="508" actId="478"/>
          <ac:spMkLst>
            <pc:docMk/>
            <pc:sldMk cId="1643465807" sldId="378"/>
            <ac:spMk id="4" creationId="{C4DB9330-13FB-A59B-CD86-EE87329013A3}"/>
          </ac:spMkLst>
        </pc:spChg>
        <pc:spChg chg="add del mod">
          <ac:chgData name="김 경중" userId="e0982fc9908e6909" providerId="LiveId" clId="{3D7AD99D-A712-434B-B171-D9EA38915F8C}" dt="2022-05-06T09:38:55.736" v="508" actId="478"/>
          <ac:spMkLst>
            <pc:docMk/>
            <pc:sldMk cId="1643465807" sldId="378"/>
            <ac:spMk id="5" creationId="{A0BA5769-F6BE-CF48-A064-65137D41E2E9}"/>
          </ac:spMkLst>
        </pc:spChg>
        <pc:spChg chg="add del mod">
          <ac:chgData name="김 경중" userId="e0982fc9908e6909" providerId="LiveId" clId="{3D7AD99D-A712-434B-B171-D9EA38915F8C}" dt="2022-05-06T09:38:55.736" v="508" actId="478"/>
          <ac:spMkLst>
            <pc:docMk/>
            <pc:sldMk cId="1643465807" sldId="378"/>
            <ac:spMk id="6" creationId="{C7CC3F59-7792-4EDE-F763-1BCCD82B3F49}"/>
          </ac:spMkLst>
        </pc:spChg>
        <pc:spChg chg="add del mod">
          <ac:chgData name="김 경중" userId="e0982fc9908e6909" providerId="LiveId" clId="{3D7AD99D-A712-434B-B171-D9EA38915F8C}" dt="2022-05-06T09:38:55.736" v="508" actId="478"/>
          <ac:spMkLst>
            <pc:docMk/>
            <pc:sldMk cId="1643465807" sldId="378"/>
            <ac:spMk id="7" creationId="{AD2D2A04-F5C3-7A91-2865-D9D18B8E1E39}"/>
          </ac:spMkLst>
        </pc:spChg>
        <pc:spChg chg="add del mod">
          <ac:chgData name="김 경중" userId="e0982fc9908e6909" providerId="LiveId" clId="{3D7AD99D-A712-434B-B171-D9EA38915F8C}" dt="2022-05-06T09:38:55.736" v="508" actId="478"/>
          <ac:spMkLst>
            <pc:docMk/>
            <pc:sldMk cId="1643465807" sldId="378"/>
            <ac:spMk id="8" creationId="{00144D30-D139-48FD-BFFE-739CBE81ED36}"/>
          </ac:spMkLst>
        </pc:spChg>
        <pc:spChg chg="add del mod">
          <ac:chgData name="김 경중" userId="e0982fc9908e6909" providerId="LiveId" clId="{3D7AD99D-A712-434B-B171-D9EA38915F8C}" dt="2022-05-06T09:38:55.736" v="508" actId="478"/>
          <ac:spMkLst>
            <pc:docMk/>
            <pc:sldMk cId="1643465807" sldId="378"/>
            <ac:spMk id="16" creationId="{E307E736-464B-963A-647A-5D6C905695F6}"/>
          </ac:spMkLst>
        </pc:spChg>
        <pc:spChg chg="add del mod">
          <ac:chgData name="김 경중" userId="e0982fc9908e6909" providerId="LiveId" clId="{3D7AD99D-A712-434B-B171-D9EA38915F8C}" dt="2022-05-06T09:38:55.736" v="508" actId="478"/>
          <ac:spMkLst>
            <pc:docMk/>
            <pc:sldMk cId="1643465807" sldId="378"/>
            <ac:spMk id="17" creationId="{4E9E1B12-2C3B-EE7B-E6FF-2D56B6920E76}"/>
          </ac:spMkLst>
        </pc:spChg>
        <pc:spChg chg="add del mod">
          <ac:chgData name="김 경중" userId="e0982fc9908e6909" providerId="LiveId" clId="{3D7AD99D-A712-434B-B171-D9EA38915F8C}" dt="2022-05-06T09:38:55.736" v="508" actId="478"/>
          <ac:spMkLst>
            <pc:docMk/>
            <pc:sldMk cId="1643465807" sldId="378"/>
            <ac:spMk id="18" creationId="{66E97640-215E-244D-3237-E7A7DCEF0F6D}"/>
          </ac:spMkLst>
        </pc:spChg>
        <pc:spChg chg="add del mod">
          <ac:chgData name="김 경중" userId="e0982fc9908e6909" providerId="LiveId" clId="{3D7AD99D-A712-434B-B171-D9EA38915F8C}" dt="2022-05-06T09:38:55.736" v="508" actId="478"/>
          <ac:spMkLst>
            <pc:docMk/>
            <pc:sldMk cId="1643465807" sldId="378"/>
            <ac:spMk id="19" creationId="{6FFBC429-DBD0-4506-F3EF-FFBD1C2D2E27}"/>
          </ac:spMkLst>
        </pc:spChg>
        <pc:spChg chg="add del mod">
          <ac:chgData name="김 경중" userId="e0982fc9908e6909" providerId="LiveId" clId="{3D7AD99D-A712-434B-B171-D9EA38915F8C}" dt="2022-05-06T09:38:55.736" v="508" actId="478"/>
          <ac:spMkLst>
            <pc:docMk/>
            <pc:sldMk cId="1643465807" sldId="378"/>
            <ac:spMk id="20" creationId="{BE8B43EA-8C21-4C44-A9A6-A99418AFC1D7}"/>
          </ac:spMkLst>
        </pc:spChg>
        <pc:spChg chg="add del mod">
          <ac:chgData name="김 경중" userId="e0982fc9908e6909" providerId="LiveId" clId="{3D7AD99D-A712-434B-B171-D9EA38915F8C}" dt="2022-05-06T09:38:55.736" v="508" actId="478"/>
          <ac:spMkLst>
            <pc:docMk/>
            <pc:sldMk cId="1643465807" sldId="378"/>
            <ac:spMk id="21" creationId="{A8FFB24F-B315-B503-C74A-09D5B15BCF19}"/>
          </ac:spMkLst>
        </pc:spChg>
        <pc:spChg chg="add del mod">
          <ac:chgData name="김 경중" userId="e0982fc9908e6909" providerId="LiveId" clId="{3D7AD99D-A712-434B-B171-D9EA38915F8C}" dt="2022-05-06T09:38:55.736" v="508" actId="478"/>
          <ac:spMkLst>
            <pc:docMk/>
            <pc:sldMk cId="1643465807" sldId="378"/>
            <ac:spMk id="22" creationId="{C5864785-1A0F-B687-B963-BD77ED7B8F72}"/>
          </ac:spMkLst>
        </pc:spChg>
        <pc:spChg chg="add del mod">
          <ac:chgData name="김 경중" userId="e0982fc9908e6909" providerId="LiveId" clId="{3D7AD99D-A712-434B-B171-D9EA38915F8C}" dt="2022-05-06T09:38:55.736" v="508" actId="478"/>
          <ac:spMkLst>
            <pc:docMk/>
            <pc:sldMk cId="1643465807" sldId="378"/>
            <ac:spMk id="83" creationId="{9F26A48B-021F-BD7D-6D2E-708F5B97E2D5}"/>
          </ac:spMkLst>
        </pc:spChg>
        <pc:spChg chg="add del mod">
          <ac:chgData name="김 경중" userId="e0982fc9908e6909" providerId="LiveId" clId="{3D7AD99D-A712-434B-B171-D9EA38915F8C}" dt="2022-05-06T09:38:55.736" v="508" actId="478"/>
          <ac:spMkLst>
            <pc:docMk/>
            <pc:sldMk cId="1643465807" sldId="378"/>
            <ac:spMk id="87" creationId="{050B5AD8-8918-A193-1B79-DF318B63E525}"/>
          </ac:spMkLst>
        </pc:spChg>
        <pc:spChg chg="add del mod">
          <ac:chgData name="김 경중" userId="e0982fc9908e6909" providerId="LiveId" clId="{3D7AD99D-A712-434B-B171-D9EA38915F8C}" dt="2022-05-06T09:30:26.434" v="440" actId="478"/>
          <ac:spMkLst>
            <pc:docMk/>
            <pc:sldMk cId="1643465807" sldId="378"/>
            <ac:spMk id="94" creationId="{A1078BBF-C06F-790F-CA3D-34A9B7225362}"/>
          </ac:spMkLst>
        </pc:spChg>
        <pc:spChg chg="add del mod">
          <ac:chgData name="김 경중" userId="e0982fc9908e6909" providerId="LiveId" clId="{3D7AD99D-A712-434B-B171-D9EA38915F8C}" dt="2022-05-06T09:33:04.252" v="457" actId="478"/>
          <ac:spMkLst>
            <pc:docMk/>
            <pc:sldMk cId="1643465807" sldId="378"/>
            <ac:spMk id="104" creationId="{DE1648C2-1643-71FC-68C0-C19835128C99}"/>
          </ac:spMkLst>
        </pc:spChg>
        <pc:cxnChg chg="add del mod">
          <ac:chgData name="김 경중" userId="e0982fc9908e6909" providerId="LiveId" clId="{3D7AD99D-A712-434B-B171-D9EA38915F8C}" dt="2022-05-06T09:38:55.736" v="508" actId="478"/>
          <ac:cxnSpMkLst>
            <pc:docMk/>
            <pc:sldMk cId="1643465807" sldId="378"/>
            <ac:cxnSpMk id="9" creationId="{9BE58EA7-9732-42DA-EA40-CBA2E7678F46}"/>
          </ac:cxnSpMkLst>
        </pc:cxnChg>
        <pc:cxnChg chg="add del mod">
          <ac:chgData name="김 경중" userId="e0982fc9908e6909" providerId="LiveId" clId="{3D7AD99D-A712-434B-B171-D9EA38915F8C}" dt="2022-05-06T09:38:55.736" v="508" actId="478"/>
          <ac:cxnSpMkLst>
            <pc:docMk/>
            <pc:sldMk cId="1643465807" sldId="378"/>
            <ac:cxnSpMk id="10" creationId="{EB80CFBD-6330-F482-652E-70B4C440F6F1}"/>
          </ac:cxnSpMkLst>
        </pc:cxnChg>
        <pc:cxnChg chg="add del mod">
          <ac:chgData name="김 경중" userId="e0982fc9908e6909" providerId="LiveId" clId="{3D7AD99D-A712-434B-B171-D9EA38915F8C}" dt="2022-05-06T09:38:55.736" v="508" actId="478"/>
          <ac:cxnSpMkLst>
            <pc:docMk/>
            <pc:sldMk cId="1643465807" sldId="378"/>
            <ac:cxnSpMk id="11" creationId="{BEF42AF3-593A-DAEE-5545-118153682737}"/>
          </ac:cxnSpMkLst>
        </pc:cxnChg>
        <pc:cxnChg chg="add del mod">
          <ac:chgData name="김 경중" userId="e0982fc9908e6909" providerId="LiveId" clId="{3D7AD99D-A712-434B-B171-D9EA38915F8C}" dt="2022-05-06T09:38:55.736" v="508" actId="478"/>
          <ac:cxnSpMkLst>
            <pc:docMk/>
            <pc:sldMk cId="1643465807" sldId="378"/>
            <ac:cxnSpMk id="12" creationId="{7F884D81-E73D-1370-4D0F-109B767BCE46}"/>
          </ac:cxnSpMkLst>
        </pc:cxnChg>
        <pc:cxnChg chg="add del mod">
          <ac:chgData name="김 경중" userId="e0982fc9908e6909" providerId="LiveId" clId="{3D7AD99D-A712-434B-B171-D9EA38915F8C}" dt="2022-05-06T09:38:55.736" v="508" actId="478"/>
          <ac:cxnSpMkLst>
            <pc:docMk/>
            <pc:sldMk cId="1643465807" sldId="378"/>
            <ac:cxnSpMk id="13" creationId="{08B12B25-2AA0-4C77-793D-0CD4934DE922}"/>
          </ac:cxnSpMkLst>
        </pc:cxnChg>
        <pc:cxnChg chg="add del mod">
          <ac:chgData name="김 경중" userId="e0982fc9908e6909" providerId="LiveId" clId="{3D7AD99D-A712-434B-B171-D9EA38915F8C}" dt="2022-05-06T09:38:55.736" v="508" actId="478"/>
          <ac:cxnSpMkLst>
            <pc:docMk/>
            <pc:sldMk cId="1643465807" sldId="378"/>
            <ac:cxnSpMk id="14" creationId="{D465C330-CD0B-E17C-E8B8-F3C60FC47D3F}"/>
          </ac:cxnSpMkLst>
        </pc:cxnChg>
        <pc:cxnChg chg="add del mod">
          <ac:chgData name="김 경중" userId="e0982fc9908e6909" providerId="LiveId" clId="{3D7AD99D-A712-434B-B171-D9EA38915F8C}" dt="2022-05-06T09:38:55.736" v="508" actId="478"/>
          <ac:cxnSpMkLst>
            <pc:docMk/>
            <pc:sldMk cId="1643465807" sldId="378"/>
            <ac:cxnSpMk id="15" creationId="{5CFBB9C9-8376-A5CA-92F3-61503D740971}"/>
          </ac:cxnSpMkLst>
        </pc:cxnChg>
        <pc:cxnChg chg="add del mod">
          <ac:chgData name="김 경중" userId="e0982fc9908e6909" providerId="LiveId" clId="{3D7AD99D-A712-434B-B171-D9EA38915F8C}" dt="2022-05-06T09:38:55.736" v="508" actId="478"/>
          <ac:cxnSpMkLst>
            <pc:docMk/>
            <pc:sldMk cId="1643465807" sldId="378"/>
            <ac:cxnSpMk id="77" creationId="{BE186E97-1CB2-372E-A215-297276002CBB}"/>
          </ac:cxnSpMkLst>
        </pc:cxnChg>
      </pc:sldChg>
      <pc:sldChg chg="addSp modSp new mod">
        <pc:chgData name="김 경중" userId="e0982fc9908e6909" providerId="LiveId" clId="{3D7AD99D-A712-434B-B171-D9EA38915F8C}" dt="2022-05-18T08:08:30.296" v="5540" actId="20577"/>
        <pc:sldMkLst>
          <pc:docMk/>
          <pc:sldMk cId="1101048758" sldId="379"/>
        </pc:sldMkLst>
        <pc:spChg chg="add mod">
          <ac:chgData name="김 경중" userId="e0982fc9908e6909" providerId="LiveId" clId="{3D7AD99D-A712-434B-B171-D9EA38915F8C}" dt="2022-05-06T09:35:21.408" v="474" actId="207"/>
          <ac:spMkLst>
            <pc:docMk/>
            <pc:sldMk cId="1101048758" sldId="379"/>
            <ac:spMk id="2" creationId="{2BB5975F-4D03-CE69-9CE6-ACCDBD98AFD3}"/>
          </ac:spMkLst>
        </pc:spChg>
        <pc:spChg chg="add mod">
          <ac:chgData name="김 경중" userId="e0982fc9908e6909" providerId="LiveId" clId="{3D7AD99D-A712-434B-B171-D9EA38915F8C}" dt="2022-05-06T09:33:58.538" v="466" actId="1076"/>
          <ac:spMkLst>
            <pc:docMk/>
            <pc:sldMk cId="1101048758" sldId="379"/>
            <ac:spMk id="3" creationId="{59BA7185-76C8-A273-8D63-1CCEDF8FD8BB}"/>
          </ac:spMkLst>
        </pc:spChg>
        <pc:spChg chg="add mod">
          <ac:chgData name="김 경중" userId="e0982fc9908e6909" providerId="LiveId" clId="{3D7AD99D-A712-434B-B171-D9EA38915F8C}" dt="2022-05-06T09:33:58.538" v="466" actId="1076"/>
          <ac:spMkLst>
            <pc:docMk/>
            <pc:sldMk cId="1101048758" sldId="379"/>
            <ac:spMk id="4" creationId="{45040A71-005F-7A6E-C776-FDBF7287B128}"/>
          </ac:spMkLst>
        </pc:spChg>
        <pc:spChg chg="add mod">
          <ac:chgData name="김 경중" userId="e0982fc9908e6909" providerId="LiveId" clId="{3D7AD99D-A712-434B-B171-D9EA38915F8C}" dt="2022-05-06T09:33:58.538" v="466" actId="1076"/>
          <ac:spMkLst>
            <pc:docMk/>
            <pc:sldMk cId="1101048758" sldId="379"/>
            <ac:spMk id="5" creationId="{F9888CE8-333F-B6A2-B091-8AC83970193C}"/>
          </ac:spMkLst>
        </pc:spChg>
        <pc:spChg chg="add mod">
          <ac:chgData name="김 경중" userId="e0982fc9908e6909" providerId="LiveId" clId="{3D7AD99D-A712-434B-B171-D9EA38915F8C}" dt="2022-05-06T09:33:58.538" v="466" actId="1076"/>
          <ac:spMkLst>
            <pc:docMk/>
            <pc:sldMk cId="1101048758" sldId="379"/>
            <ac:spMk id="6" creationId="{5F38EEA4-1BB7-54FA-A2FA-96DAF11C1E90}"/>
          </ac:spMkLst>
        </pc:spChg>
        <pc:spChg chg="add mod">
          <ac:chgData name="김 경중" userId="e0982fc9908e6909" providerId="LiveId" clId="{3D7AD99D-A712-434B-B171-D9EA38915F8C}" dt="2022-05-06T09:33:58.538" v="466" actId="1076"/>
          <ac:spMkLst>
            <pc:docMk/>
            <pc:sldMk cId="1101048758" sldId="379"/>
            <ac:spMk id="14" creationId="{C4FF462F-C435-A5AD-C2C3-CF9C02A1D19B}"/>
          </ac:spMkLst>
        </pc:spChg>
        <pc:spChg chg="add mod">
          <ac:chgData name="김 경중" userId="e0982fc9908e6909" providerId="LiveId" clId="{3D7AD99D-A712-434B-B171-D9EA38915F8C}" dt="2022-05-06T09:33:58.538" v="466" actId="1076"/>
          <ac:spMkLst>
            <pc:docMk/>
            <pc:sldMk cId="1101048758" sldId="379"/>
            <ac:spMk id="15" creationId="{BF9084A3-05D6-3B8F-2E2C-F6864289E19B}"/>
          </ac:spMkLst>
        </pc:spChg>
        <pc:spChg chg="add mod">
          <ac:chgData name="김 경중" userId="e0982fc9908e6909" providerId="LiveId" clId="{3D7AD99D-A712-434B-B171-D9EA38915F8C}" dt="2022-05-06T09:33:58.538" v="466" actId="1076"/>
          <ac:spMkLst>
            <pc:docMk/>
            <pc:sldMk cId="1101048758" sldId="379"/>
            <ac:spMk id="16" creationId="{1AA4028E-A454-F7A2-DD50-616BD7B2BBAC}"/>
          </ac:spMkLst>
        </pc:spChg>
        <pc:spChg chg="add mod">
          <ac:chgData name="김 경중" userId="e0982fc9908e6909" providerId="LiveId" clId="{3D7AD99D-A712-434B-B171-D9EA38915F8C}" dt="2022-05-06T09:33:58.538" v="466" actId="1076"/>
          <ac:spMkLst>
            <pc:docMk/>
            <pc:sldMk cId="1101048758" sldId="379"/>
            <ac:spMk id="17" creationId="{2F47AE38-3657-F3B0-813F-42C8D210F498}"/>
          </ac:spMkLst>
        </pc:spChg>
        <pc:spChg chg="add mod">
          <ac:chgData name="김 경중" userId="e0982fc9908e6909" providerId="LiveId" clId="{3D7AD99D-A712-434B-B171-D9EA38915F8C}" dt="2022-05-06T09:33:58.538" v="466" actId="1076"/>
          <ac:spMkLst>
            <pc:docMk/>
            <pc:sldMk cId="1101048758" sldId="379"/>
            <ac:spMk id="18" creationId="{113F47F0-AA5A-AF50-762D-DFAE0C3FD2A2}"/>
          </ac:spMkLst>
        </pc:spChg>
        <pc:spChg chg="add mod">
          <ac:chgData name="김 경중" userId="e0982fc9908e6909" providerId="LiveId" clId="{3D7AD99D-A712-434B-B171-D9EA38915F8C}" dt="2022-05-06T09:33:58.538" v="466" actId="1076"/>
          <ac:spMkLst>
            <pc:docMk/>
            <pc:sldMk cId="1101048758" sldId="379"/>
            <ac:spMk id="19" creationId="{9D54857B-74B7-39EE-F18C-CAE2E1D05647}"/>
          </ac:spMkLst>
        </pc:spChg>
        <pc:spChg chg="add mod">
          <ac:chgData name="김 경중" userId="e0982fc9908e6909" providerId="LiveId" clId="{3D7AD99D-A712-434B-B171-D9EA38915F8C}" dt="2022-05-06T09:33:58.538" v="466" actId="1076"/>
          <ac:spMkLst>
            <pc:docMk/>
            <pc:sldMk cId="1101048758" sldId="379"/>
            <ac:spMk id="20" creationId="{47166B41-69EF-51C5-A8E7-D8A3E2CBD30E}"/>
          </ac:spMkLst>
        </pc:spChg>
        <pc:spChg chg="add mod">
          <ac:chgData name="김 경중" userId="e0982fc9908e6909" providerId="LiveId" clId="{3D7AD99D-A712-434B-B171-D9EA38915F8C}" dt="2022-05-06T09:33:58.538" v="466" actId="1076"/>
          <ac:spMkLst>
            <pc:docMk/>
            <pc:sldMk cId="1101048758" sldId="379"/>
            <ac:spMk id="22" creationId="{5CA95336-4158-C353-A8C1-342C021F87CF}"/>
          </ac:spMkLst>
        </pc:spChg>
        <pc:spChg chg="add mod">
          <ac:chgData name="김 경중" userId="e0982fc9908e6909" providerId="LiveId" clId="{3D7AD99D-A712-434B-B171-D9EA38915F8C}" dt="2022-05-06T09:35:31.717" v="476" actId="207"/>
          <ac:spMkLst>
            <pc:docMk/>
            <pc:sldMk cId="1101048758" sldId="379"/>
            <ac:spMk id="23" creationId="{50B05996-C1E1-573D-C938-BBDD74C84584}"/>
          </ac:spMkLst>
        </pc:spChg>
        <pc:spChg chg="add mod">
          <ac:chgData name="김 경중" userId="e0982fc9908e6909" providerId="LiveId" clId="{3D7AD99D-A712-434B-B171-D9EA38915F8C}" dt="2022-05-06T09:34:13.403" v="467" actId="1076"/>
          <ac:spMkLst>
            <pc:docMk/>
            <pc:sldMk cId="1101048758" sldId="379"/>
            <ac:spMk id="24" creationId="{483E2CCF-30EA-E548-0614-76B74D1C3578}"/>
          </ac:spMkLst>
        </pc:spChg>
        <pc:spChg chg="add mod">
          <ac:chgData name="김 경중" userId="e0982fc9908e6909" providerId="LiveId" clId="{3D7AD99D-A712-434B-B171-D9EA38915F8C}" dt="2022-05-06T09:34:13.403" v="467" actId="1076"/>
          <ac:spMkLst>
            <pc:docMk/>
            <pc:sldMk cId="1101048758" sldId="379"/>
            <ac:spMk id="25" creationId="{CFA2A0FC-840D-2DD8-182A-21984623B0FA}"/>
          </ac:spMkLst>
        </pc:spChg>
        <pc:spChg chg="add mod">
          <ac:chgData name="김 경중" userId="e0982fc9908e6909" providerId="LiveId" clId="{3D7AD99D-A712-434B-B171-D9EA38915F8C}" dt="2022-05-06T09:34:13.403" v="467" actId="1076"/>
          <ac:spMkLst>
            <pc:docMk/>
            <pc:sldMk cId="1101048758" sldId="379"/>
            <ac:spMk id="26" creationId="{CA660B67-0D3A-9CC0-51BD-9BB5111E86C4}"/>
          </ac:spMkLst>
        </pc:spChg>
        <pc:spChg chg="add mod">
          <ac:chgData name="김 경중" userId="e0982fc9908e6909" providerId="LiveId" clId="{3D7AD99D-A712-434B-B171-D9EA38915F8C}" dt="2022-05-06T09:36:03.373" v="484" actId="207"/>
          <ac:spMkLst>
            <pc:docMk/>
            <pc:sldMk cId="1101048758" sldId="379"/>
            <ac:spMk id="27" creationId="{17EDE254-99A7-5344-B566-29EA7FAA0870}"/>
          </ac:spMkLst>
        </pc:spChg>
        <pc:spChg chg="add mod">
          <ac:chgData name="김 경중" userId="e0982fc9908e6909" providerId="LiveId" clId="{3D7AD99D-A712-434B-B171-D9EA38915F8C}" dt="2022-05-06T09:34:13.403" v="467" actId="1076"/>
          <ac:spMkLst>
            <pc:docMk/>
            <pc:sldMk cId="1101048758" sldId="379"/>
            <ac:spMk id="35" creationId="{3CAA1421-8852-B124-3BB6-E04916D7C26E}"/>
          </ac:spMkLst>
        </pc:spChg>
        <pc:spChg chg="add mod">
          <ac:chgData name="김 경중" userId="e0982fc9908e6909" providerId="LiveId" clId="{3D7AD99D-A712-434B-B171-D9EA38915F8C}" dt="2022-05-06T09:34:13.403" v="467" actId="1076"/>
          <ac:spMkLst>
            <pc:docMk/>
            <pc:sldMk cId="1101048758" sldId="379"/>
            <ac:spMk id="36" creationId="{99949A53-596F-1E9E-6870-226FC84EE965}"/>
          </ac:spMkLst>
        </pc:spChg>
        <pc:spChg chg="add mod">
          <ac:chgData name="김 경중" userId="e0982fc9908e6909" providerId="LiveId" clId="{3D7AD99D-A712-434B-B171-D9EA38915F8C}" dt="2022-05-06T09:34:13.403" v="467" actId="1076"/>
          <ac:spMkLst>
            <pc:docMk/>
            <pc:sldMk cId="1101048758" sldId="379"/>
            <ac:spMk id="37" creationId="{1F577EE2-1EEA-57B0-5ECA-66B4B6ABFFF0}"/>
          </ac:spMkLst>
        </pc:spChg>
        <pc:spChg chg="add mod">
          <ac:chgData name="김 경중" userId="e0982fc9908e6909" providerId="LiveId" clId="{3D7AD99D-A712-434B-B171-D9EA38915F8C}" dt="2022-05-06T09:34:13.403" v="467" actId="1076"/>
          <ac:spMkLst>
            <pc:docMk/>
            <pc:sldMk cId="1101048758" sldId="379"/>
            <ac:spMk id="38" creationId="{524BEB0D-0E36-22C3-FA1A-540E38049A09}"/>
          </ac:spMkLst>
        </pc:spChg>
        <pc:spChg chg="add mod">
          <ac:chgData name="김 경중" userId="e0982fc9908e6909" providerId="LiveId" clId="{3D7AD99D-A712-434B-B171-D9EA38915F8C}" dt="2022-05-06T09:34:13.403" v="467" actId="1076"/>
          <ac:spMkLst>
            <pc:docMk/>
            <pc:sldMk cId="1101048758" sldId="379"/>
            <ac:spMk id="39" creationId="{CB5335FD-7278-E665-401F-74E7A6D80D2C}"/>
          </ac:spMkLst>
        </pc:spChg>
        <pc:spChg chg="add mod">
          <ac:chgData name="김 경중" userId="e0982fc9908e6909" providerId="LiveId" clId="{3D7AD99D-A712-434B-B171-D9EA38915F8C}" dt="2022-05-06T09:34:13.403" v="467" actId="1076"/>
          <ac:spMkLst>
            <pc:docMk/>
            <pc:sldMk cId="1101048758" sldId="379"/>
            <ac:spMk id="40" creationId="{690C2023-2B73-FE64-FDA8-5A2D1F80FDF5}"/>
          </ac:spMkLst>
        </pc:spChg>
        <pc:spChg chg="add mod">
          <ac:chgData name="김 경중" userId="e0982fc9908e6909" providerId="LiveId" clId="{3D7AD99D-A712-434B-B171-D9EA38915F8C}" dt="2022-05-06T09:34:13.403" v="467" actId="1076"/>
          <ac:spMkLst>
            <pc:docMk/>
            <pc:sldMk cId="1101048758" sldId="379"/>
            <ac:spMk id="41" creationId="{07EC96ED-FF44-956A-1618-F6FDEF397754}"/>
          </ac:spMkLst>
        </pc:spChg>
        <pc:spChg chg="add mod">
          <ac:chgData name="김 경중" userId="e0982fc9908e6909" providerId="LiveId" clId="{3D7AD99D-A712-434B-B171-D9EA38915F8C}" dt="2022-05-06T09:34:13.403" v="467" actId="1076"/>
          <ac:spMkLst>
            <pc:docMk/>
            <pc:sldMk cId="1101048758" sldId="379"/>
            <ac:spMk id="43" creationId="{9671E35E-CCD3-3CA7-A493-7B9F8C77030F}"/>
          </ac:spMkLst>
        </pc:spChg>
        <pc:spChg chg="add mod">
          <ac:chgData name="김 경중" userId="e0982fc9908e6909" providerId="LiveId" clId="{3D7AD99D-A712-434B-B171-D9EA38915F8C}" dt="2022-05-06T09:35:38.482" v="478" actId="207"/>
          <ac:spMkLst>
            <pc:docMk/>
            <pc:sldMk cId="1101048758" sldId="379"/>
            <ac:spMk id="44" creationId="{7F8C62C1-414E-97F8-2FA2-FA73737649E8}"/>
          </ac:spMkLst>
        </pc:spChg>
        <pc:spChg chg="add mod">
          <ac:chgData name="김 경중" userId="e0982fc9908e6909" providerId="LiveId" clId="{3D7AD99D-A712-434B-B171-D9EA38915F8C}" dt="2022-05-06T09:34:27.928" v="468" actId="1076"/>
          <ac:spMkLst>
            <pc:docMk/>
            <pc:sldMk cId="1101048758" sldId="379"/>
            <ac:spMk id="45" creationId="{3E89DAEF-E441-4C1F-13FF-943C44C8327D}"/>
          </ac:spMkLst>
        </pc:spChg>
        <pc:spChg chg="add mod">
          <ac:chgData name="김 경중" userId="e0982fc9908e6909" providerId="LiveId" clId="{3D7AD99D-A712-434B-B171-D9EA38915F8C}" dt="2022-05-06T09:34:27.928" v="468" actId="1076"/>
          <ac:spMkLst>
            <pc:docMk/>
            <pc:sldMk cId="1101048758" sldId="379"/>
            <ac:spMk id="46" creationId="{7F2F9209-BADE-64F6-F4CB-BD08054BE6BC}"/>
          </ac:spMkLst>
        </pc:spChg>
        <pc:spChg chg="add mod">
          <ac:chgData name="김 경중" userId="e0982fc9908e6909" providerId="LiveId" clId="{3D7AD99D-A712-434B-B171-D9EA38915F8C}" dt="2022-05-06T09:36:43.899" v="491" actId="207"/>
          <ac:spMkLst>
            <pc:docMk/>
            <pc:sldMk cId="1101048758" sldId="379"/>
            <ac:spMk id="47" creationId="{E86842F1-A633-1F74-7111-120E5EA0B4E2}"/>
          </ac:spMkLst>
        </pc:spChg>
        <pc:spChg chg="add mod">
          <ac:chgData name="김 경중" userId="e0982fc9908e6909" providerId="LiveId" clId="{3D7AD99D-A712-434B-B171-D9EA38915F8C}" dt="2022-05-06T09:36:11.808" v="485" actId="207"/>
          <ac:spMkLst>
            <pc:docMk/>
            <pc:sldMk cId="1101048758" sldId="379"/>
            <ac:spMk id="48" creationId="{636E5399-D41D-F1CF-A1E0-182EE1CE19E7}"/>
          </ac:spMkLst>
        </pc:spChg>
        <pc:spChg chg="add mod">
          <ac:chgData name="김 경중" userId="e0982fc9908e6909" providerId="LiveId" clId="{3D7AD99D-A712-434B-B171-D9EA38915F8C}" dt="2022-05-06T09:34:27.928" v="468" actId="1076"/>
          <ac:spMkLst>
            <pc:docMk/>
            <pc:sldMk cId="1101048758" sldId="379"/>
            <ac:spMk id="56" creationId="{A433B0E3-3DB6-9D77-759F-3532A0BC261E}"/>
          </ac:spMkLst>
        </pc:spChg>
        <pc:spChg chg="add mod">
          <ac:chgData name="김 경중" userId="e0982fc9908e6909" providerId="LiveId" clId="{3D7AD99D-A712-434B-B171-D9EA38915F8C}" dt="2022-05-06T09:34:27.928" v="468" actId="1076"/>
          <ac:spMkLst>
            <pc:docMk/>
            <pc:sldMk cId="1101048758" sldId="379"/>
            <ac:spMk id="57" creationId="{31581652-C9B8-86FD-8BD4-1FA4F32700B2}"/>
          </ac:spMkLst>
        </pc:spChg>
        <pc:spChg chg="add mod">
          <ac:chgData name="김 경중" userId="e0982fc9908e6909" providerId="LiveId" clId="{3D7AD99D-A712-434B-B171-D9EA38915F8C}" dt="2022-05-06T09:34:27.928" v="468" actId="1076"/>
          <ac:spMkLst>
            <pc:docMk/>
            <pc:sldMk cId="1101048758" sldId="379"/>
            <ac:spMk id="58" creationId="{E0E15AD2-FAF3-0497-4295-58F04F5D2442}"/>
          </ac:spMkLst>
        </pc:spChg>
        <pc:spChg chg="add mod">
          <ac:chgData name="김 경중" userId="e0982fc9908e6909" providerId="LiveId" clId="{3D7AD99D-A712-434B-B171-D9EA38915F8C}" dt="2022-05-06T09:34:27.928" v="468" actId="1076"/>
          <ac:spMkLst>
            <pc:docMk/>
            <pc:sldMk cId="1101048758" sldId="379"/>
            <ac:spMk id="59" creationId="{BF9FAEB4-D9A7-E052-0B11-D17AB0908775}"/>
          </ac:spMkLst>
        </pc:spChg>
        <pc:spChg chg="add mod">
          <ac:chgData name="김 경중" userId="e0982fc9908e6909" providerId="LiveId" clId="{3D7AD99D-A712-434B-B171-D9EA38915F8C}" dt="2022-05-06T09:34:27.928" v="468" actId="1076"/>
          <ac:spMkLst>
            <pc:docMk/>
            <pc:sldMk cId="1101048758" sldId="379"/>
            <ac:spMk id="60" creationId="{89EE613E-D951-77F4-23B0-18019D9A9896}"/>
          </ac:spMkLst>
        </pc:spChg>
        <pc:spChg chg="add mod">
          <ac:chgData name="김 경중" userId="e0982fc9908e6909" providerId="LiveId" clId="{3D7AD99D-A712-434B-B171-D9EA38915F8C}" dt="2022-05-06T09:34:27.928" v="468" actId="1076"/>
          <ac:spMkLst>
            <pc:docMk/>
            <pc:sldMk cId="1101048758" sldId="379"/>
            <ac:spMk id="61" creationId="{791501EA-1E98-263A-26DB-6D2F4DD746F3}"/>
          </ac:spMkLst>
        </pc:spChg>
        <pc:spChg chg="add mod">
          <ac:chgData name="김 경중" userId="e0982fc9908e6909" providerId="LiveId" clId="{3D7AD99D-A712-434B-B171-D9EA38915F8C}" dt="2022-05-06T09:34:27.928" v="468" actId="1076"/>
          <ac:spMkLst>
            <pc:docMk/>
            <pc:sldMk cId="1101048758" sldId="379"/>
            <ac:spMk id="62" creationId="{8B112F4C-3057-9A02-10F4-0F6322B1DE1D}"/>
          </ac:spMkLst>
        </pc:spChg>
        <pc:spChg chg="add mod">
          <ac:chgData name="김 경중" userId="e0982fc9908e6909" providerId="LiveId" clId="{3D7AD99D-A712-434B-B171-D9EA38915F8C}" dt="2022-05-06T09:34:27.928" v="468" actId="1076"/>
          <ac:spMkLst>
            <pc:docMk/>
            <pc:sldMk cId="1101048758" sldId="379"/>
            <ac:spMk id="64" creationId="{09108F75-609B-2973-BD55-A9741B1E8E0A}"/>
          </ac:spMkLst>
        </pc:spChg>
        <pc:spChg chg="add mod">
          <ac:chgData name="김 경중" userId="e0982fc9908e6909" providerId="LiveId" clId="{3D7AD99D-A712-434B-B171-D9EA38915F8C}" dt="2022-05-06T09:35:45.152" v="480" actId="207"/>
          <ac:spMkLst>
            <pc:docMk/>
            <pc:sldMk cId="1101048758" sldId="379"/>
            <ac:spMk id="65" creationId="{8D508AE8-BA8A-971D-FB8D-81AEC49E48F5}"/>
          </ac:spMkLst>
        </pc:spChg>
        <pc:spChg chg="add mod">
          <ac:chgData name="김 경중" userId="e0982fc9908e6909" providerId="LiveId" clId="{3D7AD99D-A712-434B-B171-D9EA38915F8C}" dt="2022-05-06T09:34:54.379" v="470" actId="1076"/>
          <ac:spMkLst>
            <pc:docMk/>
            <pc:sldMk cId="1101048758" sldId="379"/>
            <ac:spMk id="66" creationId="{F7C050C8-0A1E-F1F9-0221-26DA77A93DC9}"/>
          </ac:spMkLst>
        </pc:spChg>
        <pc:spChg chg="add mod">
          <ac:chgData name="김 경중" userId="e0982fc9908e6909" providerId="LiveId" clId="{3D7AD99D-A712-434B-B171-D9EA38915F8C}" dt="2022-05-06T09:38:21.245" v="502" actId="207"/>
          <ac:spMkLst>
            <pc:docMk/>
            <pc:sldMk cId="1101048758" sldId="379"/>
            <ac:spMk id="67" creationId="{08C0C9DB-2023-70D5-FA68-60B752CFF0D4}"/>
          </ac:spMkLst>
        </pc:spChg>
        <pc:spChg chg="add mod">
          <ac:chgData name="김 경중" userId="e0982fc9908e6909" providerId="LiveId" clId="{3D7AD99D-A712-434B-B171-D9EA38915F8C}" dt="2022-05-06T09:36:46.927" v="492" actId="207"/>
          <ac:spMkLst>
            <pc:docMk/>
            <pc:sldMk cId="1101048758" sldId="379"/>
            <ac:spMk id="68" creationId="{FAFC8175-5FC3-00A9-4821-3B772B94377B}"/>
          </ac:spMkLst>
        </pc:spChg>
        <pc:spChg chg="add mod">
          <ac:chgData name="김 경중" userId="e0982fc9908e6909" providerId="LiveId" clId="{3D7AD99D-A712-434B-B171-D9EA38915F8C}" dt="2022-05-06T09:36:16.164" v="486" actId="207"/>
          <ac:spMkLst>
            <pc:docMk/>
            <pc:sldMk cId="1101048758" sldId="379"/>
            <ac:spMk id="69" creationId="{66533159-5AF5-6F83-7A3E-CC8011B82A78}"/>
          </ac:spMkLst>
        </pc:spChg>
        <pc:spChg chg="add mod">
          <ac:chgData name="김 경중" userId="e0982fc9908e6909" providerId="LiveId" clId="{3D7AD99D-A712-434B-B171-D9EA38915F8C}" dt="2022-05-06T09:34:54.379" v="470" actId="1076"/>
          <ac:spMkLst>
            <pc:docMk/>
            <pc:sldMk cId="1101048758" sldId="379"/>
            <ac:spMk id="77" creationId="{D1B2ACAA-F315-24CD-8A59-257F87A9A62E}"/>
          </ac:spMkLst>
        </pc:spChg>
        <pc:spChg chg="add mod">
          <ac:chgData name="김 경중" userId="e0982fc9908e6909" providerId="LiveId" clId="{3D7AD99D-A712-434B-B171-D9EA38915F8C}" dt="2022-05-06T09:34:54.379" v="470" actId="1076"/>
          <ac:spMkLst>
            <pc:docMk/>
            <pc:sldMk cId="1101048758" sldId="379"/>
            <ac:spMk id="78" creationId="{E3407C77-6F45-9FF7-00F4-987EAF7CD044}"/>
          </ac:spMkLst>
        </pc:spChg>
        <pc:spChg chg="add mod">
          <ac:chgData name="김 경중" userId="e0982fc9908e6909" providerId="LiveId" clId="{3D7AD99D-A712-434B-B171-D9EA38915F8C}" dt="2022-05-06T09:34:54.379" v="470" actId="1076"/>
          <ac:spMkLst>
            <pc:docMk/>
            <pc:sldMk cId="1101048758" sldId="379"/>
            <ac:spMk id="79" creationId="{4C75FA37-DB86-B40F-C2D6-9053CBB69F84}"/>
          </ac:spMkLst>
        </pc:spChg>
        <pc:spChg chg="add mod">
          <ac:chgData name="김 경중" userId="e0982fc9908e6909" providerId="LiveId" clId="{3D7AD99D-A712-434B-B171-D9EA38915F8C}" dt="2022-05-06T09:34:54.379" v="470" actId="1076"/>
          <ac:spMkLst>
            <pc:docMk/>
            <pc:sldMk cId="1101048758" sldId="379"/>
            <ac:spMk id="80" creationId="{B017C2F3-FF45-474F-EFBC-51650ADC0674}"/>
          </ac:spMkLst>
        </pc:spChg>
        <pc:spChg chg="add mod">
          <ac:chgData name="김 경중" userId="e0982fc9908e6909" providerId="LiveId" clId="{3D7AD99D-A712-434B-B171-D9EA38915F8C}" dt="2022-05-06T09:34:54.379" v="470" actId="1076"/>
          <ac:spMkLst>
            <pc:docMk/>
            <pc:sldMk cId="1101048758" sldId="379"/>
            <ac:spMk id="81" creationId="{8B4CB6E2-F7C7-3204-4BBD-E9773F522A43}"/>
          </ac:spMkLst>
        </pc:spChg>
        <pc:spChg chg="add mod">
          <ac:chgData name="김 경중" userId="e0982fc9908e6909" providerId="LiveId" clId="{3D7AD99D-A712-434B-B171-D9EA38915F8C}" dt="2022-05-06T09:34:54.379" v="470" actId="1076"/>
          <ac:spMkLst>
            <pc:docMk/>
            <pc:sldMk cId="1101048758" sldId="379"/>
            <ac:spMk id="82" creationId="{2E4ED331-987F-BD50-CD37-846A8FF0FA94}"/>
          </ac:spMkLst>
        </pc:spChg>
        <pc:spChg chg="add mod">
          <ac:chgData name="김 경중" userId="e0982fc9908e6909" providerId="LiveId" clId="{3D7AD99D-A712-434B-B171-D9EA38915F8C}" dt="2022-05-06T09:34:54.379" v="470" actId="1076"/>
          <ac:spMkLst>
            <pc:docMk/>
            <pc:sldMk cId="1101048758" sldId="379"/>
            <ac:spMk id="83" creationId="{FEEA2B6A-CD07-F618-109C-DBEE1EEBE1C8}"/>
          </ac:spMkLst>
        </pc:spChg>
        <pc:spChg chg="add mod">
          <ac:chgData name="김 경중" userId="e0982fc9908e6909" providerId="LiveId" clId="{3D7AD99D-A712-434B-B171-D9EA38915F8C}" dt="2022-05-06T09:34:54.379" v="470" actId="1076"/>
          <ac:spMkLst>
            <pc:docMk/>
            <pc:sldMk cId="1101048758" sldId="379"/>
            <ac:spMk id="85" creationId="{38ECE4B2-7CE5-FFA0-4F21-B86BB20A123F}"/>
          </ac:spMkLst>
        </pc:spChg>
        <pc:spChg chg="add mod">
          <ac:chgData name="김 경중" userId="e0982fc9908e6909" providerId="LiveId" clId="{3D7AD99D-A712-434B-B171-D9EA38915F8C}" dt="2022-05-06T09:35:47.895" v="481" actId="207"/>
          <ac:spMkLst>
            <pc:docMk/>
            <pc:sldMk cId="1101048758" sldId="379"/>
            <ac:spMk id="86" creationId="{E96C6902-2AA2-D139-F848-C57CBD2EE229}"/>
          </ac:spMkLst>
        </pc:spChg>
        <pc:spChg chg="add mod">
          <ac:chgData name="김 경중" userId="e0982fc9908e6909" providerId="LiveId" clId="{3D7AD99D-A712-434B-B171-D9EA38915F8C}" dt="2022-05-06T09:38:43.901" v="506" actId="207"/>
          <ac:spMkLst>
            <pc:docMk/>
            <pc:sldMk cId="1101048758" sldId="379"/>
            <ac:spMk id="87" creationId="{28BEA951-EBF0-33B6-4C09-2693DA5981EF}"/>
          </ac:spMkLst>
        </pc:spChg>
        <pc:spChg chg="add mod">
          <ac:chgData name="김 경중" userId="e0982fc9908e6909" providerId="LiveId" clId="{3D7AD99D-A712-434B-B171-D9EA38915F8C}" dt="2022-05-06T09:38:24.637" v="503" actId="207"/>
          <ac:spMkLst>
            <pc:docMk/>
            <pc:sldMk cId="1101048758" sldId="379"/>
            <ac:spMk id="88" creationId="{4576E20C-C870-65D4-46B4-0636965D90C5}"/>
          </ac:spMkLst>
        </pc:spChg>
        <pc:spChg chg="add mod">
          <ac:chgData name="김 경중" userId="e0982fc9908e6909" providerId="LiveId" clId="{3D7AD99D-A712-434B-B171-D9EA38915F8C}" dt="2022-05-06T09:36:49.471" v="493" actId="207"/>
          <ac:spMkLst>
            <pc:docMk/>
            <pc:sldMk cId="1101048758" sldId="379"/>
            <ac:spMk id="89" creationId="{91197A5B-AFCC-D8D4-502D-81851CC4764E}"/>
          </ac:spMkLst>
        </pc:spChg>
        <pc:spChg chg="add mod">
          <ac:chgData name="김 경중" userId="e0982fc9908e6909" providerId="LiveId" clId="{3D7AD99D-A712-434B-B171-D9EA38915F8C}" dt="2022-05-06T09:36:18.509" v="487" actId="207"/>
          <ac:spMkLst>
            <pc:docMk/>
            <pc:sldMk cId="1101048758" sldId="379"/>
            <ac:spMk id="90" creationId="{CF22A53D-A209-A1E5-9923-0D07746D9F6A}"/>
          </ac:spMkLst>
        </pc:spChg>
        <pc:spChg chg="add mod">
          <ac:chgData name="김 경중" userId="e0982fc9908e6909" providerId="LiveId" clId="{3D7AD99D-A712-434B-B171-D9EA38915F8C}" dt="2022-05-06T09:35:05.413" v="472" actId="1076"/>
          <ac:spMkLst>
            <pc:docMk/>
            <pc:sldMk cId="1101048758" sldId="379"/>
            <ac:spMk id="98" creationId="{4C5A0F69-284D-6A31-6097-42A044D14D6E}"/>
          </ac:spMkLst>
        </pc:spChg>
        <pc:spChg chg="add mod">
          <ac:chgData name="김 경중" userId="e0982fc9908e6909" providerId="LiveId" clId="{3D7AD99D-A712-434B-B171-D9EA38915F8C}" dt="2022-05-06T09:35:05.413" v="472" actId="1076"/>
          <ac:spMkLst>
            <pc:docMk/>
            <pc:sldMk cId="1101048758" sldId="379"/>
            <ac:spMk id="99" creationId="{429DC671-9083-BC9B-EF73-1834FB4DF00D}"/>
          </ac:spMkLst>
        </pc:spChg>
        <pc:spChg chg="add mod">
          <ac:chgData name="김 경중" userId="e0982fc9908e6909" providerId="LiveId" clId="{3D7AD99D-A712-434B-B171-D9EA38915F8C}" dt="2022-05-06T09:35:05.413" v="472" actId="1076"/>
          <ac:spMkLst>
            <pc:docMk/>
            <pc:sldMk cId="1101048758" sldId="379"/>
            <ac:spMk id="100" creationId="{C116E8F3-B8A1-6A1C-A9A3-37FB328194E9}"/>
          </ac:spMkLst>
        </pc:spChg>
        <pc:spChg chg="add mod">
          <ac:chgData name="김 경중" userId="e0982fc9908e6909" providerId="LiveId" clId="{3D7AD99D-A712-434B-B171-D9EA38915F8C}" dt="2022-05-06T09:35:05.413" v="472" actId="1076"/>
          <ac:spMkLst>
            <pc:docMk/>
            <pc:sldMk cId="1101048758" sldId="379"/>
            <ac:spMk id="101" creationId="{4BAD310A-8604-C8B3-FD48-C1C66F198BDE}"/>
          </ac:spMkLst>
        </pc:spChg>
        <pc:spChg chg="add mod">
          <ac:chgData name="김 경중" userId="e0982fc9908e6909" providerId="LiveId" clId="{3D7AD99D-A712-434B-B171-D9EA38915F8C}" dt="2022-05-06T09:35:05.413" v="472" actId="1076"/>
          <ac:spMkLst>
            <pc:docMk/>
            <pc:sldMk cId="1101048758" sldId="379"/>
            <ac:spMk id="102" creationId="{E6F6290F-2645-7E0E-17AC-A5A632697EB2}"/>
          </ac:spMkLst>
        </pc:spChg>
        <pc:spChg chg="add mod">
          <ac:chgData name="김 경중" userId="e0982fc9908e6909" providerId="LiveId" clId="{3D7AD99D-A712-434B-B171-D9EA38915F8C}" dt="2022-05-06T09:35:05.413" v="472" actId="1076"/>
          <ac:spMkLst>
            <pc:docMk/>
            <pc:sldMk cId="1101048758" sldId="379"/>
            <ac:spMk id="103" creationId="{47E77C1E-AD36-B9E2-64BC-8252B2622085}"/>
          </ac:spMkLst>
        </pc:spChg>
        <pc:spChg chg="add mod">
          <ac:chgData name="김 경중" userId="e0982fc9908e6909" providerId="LiveId" clId="{3D7AD99D-A712-434B-B171-D9EA38915F8C}" dt="2022-05-06T09:35:05.413" v="472" actId="1076"/>
          <ac:spMkLst>
            <pc:docMk/>
            <pc:sldMk cId="1101048758" sldId="379"/>
            <ac:spMk id="104" creationId="{581D56F2-DD7E-B567-951D-97F3E727F53A}"/>
          </ac:spMkLst>
        </pc:spChg>
        <pc:spChg chg="add mod">
          <ac:chgData name="김 경중" userId="e0982fc9908e6909" providerId="LiveId" clId="{3D7AD99D-A712-434B-B171-D9EA38915F8C}" dt="2022-05-06T09:35:05.413" v="472" actId="1076"/>
          <ac:spMkLst>
            <pc:docMk/>
            <pc:sldMk cId="1101048758" sldId="379"/>
            <ac:spMk id="106" creationId="{A869178E-E549-CDF1-AAB5-A8DC394CB25D}"/>
          </ac:spMkLst>
        </pc:spChg>
        <pc:spChg chg="add mod">
          <ac:chgData name="김 경중" userId="e0982fc9908e6909" providerId="LiveId" clId="{3D7AD99D-A712-434B-B171-D9EA38915F8C}" dt="2022-05-18T08:07:12.141" v="5518" actId="20577"/>
          <ac:spMkLst>
            <pc:docMk/>
            <pc:sldMk cId="1101048758" sldId="379"/>
            <ac:spMk id="107" creationId="{CCC9B65A-8AB7-232A-7537-E1338EBBB23B}"/>
          </ac:spMkLst>
        </pc:spChg>
        <pc:spChg chg="add mod">
          <ac:chgData name="김 경중" userId="e0982fc9908e6909" providerId="LiveId" clId="{3D7AD99D-A712-434B-B171-D9EA38915F8C}" dt="2022-05-18T08:07:26.440" v="5520" actId="1076"/>
          <ac:spMkLst>
            <pc:docMk/>
            <pc:sldMk cId="1101048758" sldId="379"/>
            <ac:spMk id="108" creationId="{8E97461F-6C96-0BA4-C976-835D94641793}"/>
          </ac:spMkLst>
        </pc:spChg>
        <pc:spChg chg="add mod">
          <ac:chgData name="김 경중" userId="e0982fc9908e6909" providerId="LiveId" clId="{3D7AD99D-A712-434B-B171-D9EA38915F8C}" dt="2022-05-18T08:07:33.820" v="5523" actId="20577"/>
          <ac:spMkLst>
            <pc:docMk/>
            <pc:sldMk cId="1101048758" sldId="379"/>
            <ac:spMk id="109" creationId="{941C5444-CB2E-3A7B-A4FE-68D6C4A1D831}"/>
          </ac:spMkLst>
        </pc:spChg>
        <pc:spChg chg="add mod">
          <ac:chgData name="김 경중" userId="e0982fc9908e6909" providerId="LiveId" clId="{3D7AD99D-A712-434B-B171-D9EA38915F8C}" dt="2022-05-18T08:07:47.196" v="5525" actId="1076"/>
          <ac:spMkLst>
            <pc:docMk/>
            <pc:sldMk cId="1101048758" sldId="379"/>
            <ac:spMk id="110" creationId="{E2F3D01C-0653-C3B6-DE2F-4E89BBF08763}"/>
          </ac:spMkLst>
        </pc:spChg>
        <pc:spChg chg="add mod">
          <ac:chgData name="김 경중" userId="e0982fc9908e6909" providerId="LiveId" clId="{3D7AD99D-A712-434B-B171-D9EA38915F8C}" dt="2022-05-18T08:07:52.648" v="5527" actId="1076"/>
          <ac:spMkLst>
            <pc:docMk/>
            <pc:sldMk cId="1101048758" sldId="379"/>
            <ac:spMk id="111" creationId="{BBD4D521-A9F4-ED6B-F188-D3DCA9BA5C1F}"/>
          </ac:spMkLst>
        </pc:spChg>
        <pc:spChg chg="add mod">
          <ac:chgData name="김 경중" userId="e0982fc9908e6909" providerId="LiveId" clId="{3D7AD99D-A712-434B-B171-D9EA38915F8C}" dt="2022-05-18T08:07:59.496" v="5529" actId="1076"/>
          <ac:spMkLst>
            <pc:docMk/>
            <pc:sldMk cId="1101048758" sldId="379"/>
            <ac:spMk id="112" creationId="{7B1E7EE9-B305-AE1A-EC83-9B947166FFC9}"/>
          </ac:spMkLst>
        </pc:spChg>
        <pc:spChg chg="add mod">
          <ac:chgData name="김 경중" userId="e0982fc9908e6909" providerId="LiveId" clId="{3D7AD99D-A712-434B-B171-D9EA38915F8C}" dt="2022-05-18T08:08:04.238" v="5531" actId="1076"/>
          <ac:spMkLst>
            <pc:docMk/>
            <pc:sldMk cId="1101048758" sldId="379"/>
            <ac:spMk id="113" creationId="{1319FC46-D17F-D2E6-F505-EC09A66C8272}"/>
          </ac:spMkLst>
        </pc:spChg>
        <pc:spChg chg="add mod">
          <ac:chgData name="김 경중" userId="e0982fc9908e6909" providerId="LiveId" clId="{3D7AD99D-A712-434B-B171-D9EA38915F8C}" dt="2022-05-18T08:08:14.214" v="5534" actId="20577"/>
          <ac:spMkLst>
            <pc:docMk/>
            <pc:sldMk cId="1101048758" sldId="379"/>
            <ac:spMk id="114" creationId="{DB0733A2-EB6D-EDCD-2941-A539223CC414}"/>
          </ac:spMkLst>
        </pc:spChg>
        <pc:spChg chg="add mod">
          <ac:chgData name="김 경중" userId="e0982fc9908e6909" providerId="LiveId" clId="{3D7AD99D-A712-434B-B171-D9EA38915F8C}" dt="2022-05-18T08:08:20.608" v="5537" actId="20577"/>
          <ac:spMkLst>
            <pc:docMk/>
            <pc:sldMk cId="1101048758" sldId="379"/>
            <ac:spMk id="115" creationId="{7771EDF6-A22D-9664-4A46-532935696CC3}"/>
          </ac:spMkLst>
        </pc:spChg>
        <pc:spChg chg="add mod">
          <ac:chgData name="김 경중" userId="e0982fc9908e6909" providerId="LiveId" clId="{3D7AD99D-A712-434B-B171-D9EA38915F8C}" dt="2022-05-18T08:08:30.296" v="5540" actId="20577"/>
          <ac:spMkLst>
            <pc:docMk/>
            <pc:sldMk cId="1101048758" sldId="379"/>
            <ac:spMk id="116" creationId="{F5D4AF61-7F50-7D91-C7E7-43D054F3317A}"/>
          </ac:spMkLst>
        </pc:spChg>
        <pc:cxnChg chg="add mod">
          <ac:chgData name="김 경중" userId="e0982fc9908e6909" providerId="LiveId" clId="{3D7AD99D-A712-434B-B171-D9EA38915F8C}" dt="2022-05-06T09:33:58.538" v="466" actId="1076"/>
          <ac:cxnSpMkLst>
            <pc:docMk/>
            <pc:sldMk cId="1101048758" sldId="379"/>
            <ac:cxnSpMk id="7" creationId="{2FD36EC8-0D13-6103-F81F-8E3520FE5ABA}"/>
          </ac:cxnSpMkLst>
        </pc:cxnChg>
        <pc:cxnChg chg="add mod">
          <ac:chgData name="김 경중" userId="e0982fc9908e6909" providerId="LiveId" clId="{3D7AD99D-A712-434B-B171-D9EA38915F8C}" dt="2022-05-06T09:33:58.538" v="466" actId="1076"/>
          <ac:cxnSpMkLst>
            <pc:docMk/>
            <pc:sldMk cId="1101048758" sldId="379"/>
            <ac:cxnSpMk id="8" creationId="{D2150686-5537-8423-438F-AA2F74F19E4D}"/>
          </ac:cxnSpMkLst>
        </pc:cxnChg>
        <pc:cxnChg chg="add mod">
          <ac:chgData name="김 경중" userId="e0982fc9908e6909" providerId="LiveId" clId="{3D7AD99D-A712-434B-B171-D9EA38915F8C}" dt="2022-05-06T09:33:58.538" v="466" actId="1076"/>
          <ac:cxnSpMkLst>
            <pc:docMk/>
            <pc:sldMk cId="1101048758" sldId="379"/>
            <ac:cxnSpMk id="9" creationId="{94F368CA-78C5-3559-A04D-D82566849793}"/>
          </ac:cxnSpMkLst>
        </pc:cxnChg>
        <pc:cxnChg chg="add mod">
          <ac:chgData name="김 경중" userId="e0982fc9908e6909" providerId="LiveId" clId="{3D7AD99D-A712-434B-B171-D9EA38915F8C}" dt="2022-05-06T09:33:58.538" v="466" actId="1076"/>
          <ac:cxnSpMkLst>
            <pc:docMk/>
            <pc:sldMk cId="1101048758" sldId="379"/>
            <ac:cxnSpMk id="10" creationId="{81391102-C6E7-3690-6855-DA663163302B}"/>
          </ac:cxnSpMkLst>
        </pc:cxnChg>
        <pc:cxnChg chg="add mod">
          <ac:chgData name="김 경중" userId="e0982fc9908e6909" providerId="LiveId" clId="{3D7AD99D-A712-434B-B171-D9EA38915F8C}" dt="2022-05-06T09:33:58.538" v="466" actId="1076"/>
          <ac:cxnSpMkLst>
            <pc:docMk/>
            <pc:sldMk cId="1101048758" sldId="379"/>
            <ac:cxnSpMk id="11" creationId="{9B2C7635-AEC2-1424-5034-45BDBEABC66D}"/>
          </ac:cxnSpMkLst>
        </pc:cxnChg>
        <pc:cxnChg chg="add mod">
          <ac:chgData name="김 경중" userId="e0982fc9908e6909" providerId="LiveId" clId="{3D7AD99D-A712-434B-B171-D9EA38915F8C}" dt="2022-05-06T09:33:58.538" v="466" actId="1076"/>
          <ac:cxnSpMkLst>
            <pc:docMk/>
            <pc:sldMk cId="1101048758" sldId="379"/>
            <ac:cxnSpMk id="12" creationId="{F37DBF2D-8B62-AB3F-4F56-147EBDB155F0}"/>
          </ac:cxnSpMkLst>
        </pc:cxnChg>
        <pc:cxnChg chg="add mod">
          <ac:chgData name="김 경중" userId="e0982fc9908e6909" providerId="LiveId" clId="{3D7AD99D-A712-434B-B171-D9EA38915F8C}" dt="2022-05-06T09:33:58.538" v="466" actId="1076"/>
          <ac:cxnSpMkLst>
            <pc:docMk/>
            <pc:sldMk cId="1101048758" sldId="379"/>
            <ac:cxnSpMk id="13" creationId="{388D7835-4201-04C8-2FA4-26F0EF90470E}"/>
          </ac:cxnSpMkLst>
        </pc:cxnChg>
        <pc:cxnChg chg="add mod">
          <ac:chgData name="김 경중" userId="e0982fc9908e6909" providerId="LiveId" clId="{3D7AD99D-A712-434B-B171-D9EA38915F8C}" dt="2022-05-06T09:33:58.538" v="466" actId="1076"/>
          <ac:cxnSpMkLst>
            <pc:docMk/>
            <pc:sldMk cId="1101048758" sldId="379"/>
            <ac:cxnSpMk id="21" creationId="{DDECF03F-6BF7-05E8-C365-53FBAEA33910}"/>
          </ac:cxnSpMkLst>
        </pc:cxnChg>
        <pc:cxnChg chg="add mod">
          <ac:chgData name="김 경중" userId="e0982fc9908e6909" providerId="LiveId" clId="{3D7AD99D-A712-434B-B171-D9EA38915F8C}" dt="2022-05-06T09:34:13.403" v="467" actId="1076"/>
          <ac:cxnSpMkLst>
            <pc:docMk/>
            <pc:sldMk cId="1101048758" sldId="379"/>
            <ac:cxnSpMk id="28" creationId="{AB8436C1-7D9A-C640-917F-4E6764682726}"/>
          </ac:cxnSpMkLst>
        </pc:cxnChg>
        <pc:cxnChg chg="add mod">
          <ac:chgData name="김 경중" userId="e0982fc9908e6909" providerId="LiveId" clId="{3D7AD99D-A712-434B-B171-D9EA38915F8C}" dt="2022-05-06T09:34:13.403" v="467" actId="1076"/>
          <ac:cxnSpMkLst>
            <pc:docMk/>
            <pc:sldMk cId="1101048758" sldId="379"/>
            <ac:cxnSpMk id="29" creationId="{9D3E22FC-5E42-3B1B-CFBE-35C49DB86B9C}"/>
          </ac:cxnSpMkLst>
        </pc:cxnChg>
        <pc:cxnChg chg="add mod">
          <ac:chgData name="김 경중" userId="e0982fc9908e6909" providerId="LiveId" clId="{3D7AD99D-A712-434B-B171-D9EA38915F8C}" dt="2022-05-06T09:34:13.403" v="467" actId="1076"/>
          <ac:cxnSpMkLst>
            <pc:docMk/>
            <pc:sldMk cId="1101048758" sldId="379"/>
            <ac:cxnSpMk id="30" creationId="{96F05533-4D79-1463-7882-8522D1875708}"/>
          </ac:cxnSpMkLst>
        </pc:cxnChg>
        <pc:cxnChg chg="add mod">
          <ac:chgData name="김 경중" userId="e0982fc9908e6909" providerId="LiveId" clId="{3D7AD99D-A712-434B-B171-D9EA38915F8C}" dt="2022-05-06T09:35:57.230" v="482" actId="692"/>
          <ac:cxnSpMkLst>
            <pc:docMk/>
            <pc:sldMk cId="1101048758" sldId="379"/>
            <ac:cxnSpMk id="31" creationId="{FD9FCCA7-B71C-F0C2-611D-2FE29175B916}"/>
          </ac:cxnSpMkLst>
        </pc:cxnChg>
        <pc:cxnChg chg="add mod">
          <ac:chgData name="김 경중" userId="e0982fc9908e6909" providerId="LiveId" clId="{3D7AD99D-A712-434B-B171-D9EA38915F8C}" dt="2022-05-06T09:34:13.403" v="467" actId="1076"/>
          <ac:cxnSpMkLst>
            <pc:docMk/>
            <pc:sldMk cId="1101048758" sldId="379"/>
            <ac:cxnSpMk id="32" creationId="{1FDEF944-F324-B9EE-A2FD-332A40C40B98}"/>
          </ac:cxnSpMkLst>
        </pc:cxnChg>
        <pc:cxnChg chg="add mod">
          <ac:chgData name="김 경중" userId="e0982fc9908e6909" providerId="LiveId" clId="{3D7AD99D-A712-434B-B171-D9EA38915F8C}" dt="2022-05-06T09:34:13.403" v="467" actId="1076"/>
          <ac:cxnSpMkLst>
            <pc:docMk/>
            <pc:sldMk cId="1101048758" sldId="379"/>
            <ac:cxnSpMk id="33" creationId="{B9BB716D-9CF6-F9A3-F0C8-31ED446672A2}"/>
          </ac:cxnSpMkLst>
        </pc:cxnChg>
        <pc:cxnChg chg="add mod">
          <ac:chgData name="김 경중" userId="e0982fc9908e6909" providerId="LiveId" clId="{3D7AD99D-A712-434B-B171-D9EA38915F8C}" dt="2022-05-06T09:34:13.403" v="467" actId="1076"/>
          <ac:cxnSpMkLst>
            <pc:docMk/>
            <pc:sldMk cId="1101048758" sldId="379"/>
            <ac:cxnSpMk id="34" creationId="{5EA9DE8F-4D17-8298-F006-5E86FB1F6233}"/>
          </ac:cxnSpMkLst>
        </pc:cxnChg>
        <pc:cxnChg chg="add mod">
          <ac:chgData name="김 경중" userId="e0982fc9908e6909" providerId="LiveId" clId="{3D7AD99D-A712-434B-B171-D9EA38915F8C}" dt="2022-05-06T09:34:13.403" v="467" actId="1076"/>
          <ac:cxnSpMkLst>
            <pc:docMk/>
            <pc:sldMk cId="1101048758" sldId="379"/>
            <ac:cxnSpMk id="42" creationId="{44D48EA6-13BB-C57C-9045-09408451B36D}"/>
          </ac:cxnSpMkLst>
        </pc:cxnChg>
        <pc:cxnChg chg="add mod">
          <ac:chgData name="김 경중" userId="e0982fc9908e6909" providerId="LiveId" clId="{3D7AD99D-A712-434B-B171-D9EA38915F8C}" dt="2022-05-06T09:34:27.928" v="468" actId="1076"/>
          <ac:cxnSpMkLst>
            <pc:docMk/>
            <pc:sldMk cId="1101048758" sldId="379"/>
            <ac:cxnSpMk id="49" creationId="{65F73A68-9B2D-F5DF-EC04-B16476FFA0E8}"/>
          </ac:cxnSpMkLst>
        </pc:cxnChg>
        <pc:cxnChg chg="add mod">
          <ac:chgData name="김 경중" userId="e0982fc9908e6909" providerId="LiveId" clId="{3D7AD99D-A712-434B-B171-D9EA38915F8C}" dt="2022-05-06T09:34:27.928" v="468" actId="1076"/>
          <ac:cxnSpMkLst>
            <pc:docMk/>
            <pc:sldMk cId="1101048758" sldId="379"/>
            <ac:cxnSpMk id="50" creationId="{F1E9796F-0686-D49C-8AA5-570F91E4C5EF}"/>
          </ac:cxnSpMkLst>
        </pc:cxnChg>
        <pc:cxnChg chg="add mod">
          <ac:chgData name="김 경중" userId="e0982fc9908e6909" providerId="LiveId" clId="{3D7AD99D-A712-434B-B171-D9EA38915F8C}" dt="2022-05-06T09:34:27.928" v="468" actId="1076"/>
          <ac:cxnSpMkLst>
            <pc:docMk/>
            <pc:sldMk cId="1101048758" sldId="379"/>
            <ac:cxnSpMk id="51" creationId="{CFBF99E4-E81B-140A-BBBA-3668505B4361}"/>
          </ac:cxnSpMkLst>
        </pc:cxnChg>
        <pc:cxnChg chg="add mod">
          <ac:chgData name="김 경중" userId="e0982fc9908e6909" providerId="LiveId" clId="{3D7AD99D-A712-434B-B171-D9EA38915F8C}" dt="2022-05-06T09:36:22.575" v="488" actId="692"/>
          <ac:cxnSpMkLst>
            <pc:docMk/>
            <pc:sldMk cId="1101048758" sldId="379"/>
            <ac:cxnSpMk id="52" creationId="{A8C3A148-490F-3157-EA58-44915E8DD689}"/>
          </ac:cxnSpMkLst>
        </pc:cxnChg>
        <pc:cxnChg chg="add mod">
          <ac:chgData name="김 경중" userId="e0982fc9908e6909" providerId="LiveId" clId="{3D7AD99D-A712-434B-B171-D9EA38915F8C}" dt="2022-05-06T09:34:27.928" v="468" actId="1076"/>
          <ac:cxnSpMkLst>
            <pc:docMk/>
            <pc:sldMk cId="1101048758" sldId="379"/>
            <ac:cxnSpMk id="53" creationId="{FF9F4E1A-94E9-7289-E048-7144FAD5AFDC}"/>
          </ac:cxnSpMkLst>
        </pc:cxnChg>
        <pc:cxnChg chg="add mod">
          <ac:chgData name="김 경중" userId="e0982fc9908e6909" providerId="LiveId" clId="{3D7AD99D-A712-434B-B171-D9EA38915F8C}" dt="2022-05-06T09:34:27.928" v="468" actId="1076"/>
          <ac:cxnSpMkLst>
            <pc:docMk/>
            <pc:sldMk cId="1101048758" sldId="379"/>
            <ac:cxnSpMk id="54" creationId="{CECEC3A2-35C6-AEFC-A7D7-9B9125700E3C}"/>
          </ac:cxnSpMkLst>
        </pc:cxnChg>
        <pc:cxnChg chg="add mod">
          <ac:chgData name="김 경중" userId="e0982fc9908e6909" providerId="LiveId" clId="{3D7AD99D-A712-434B-B171-D9EA38915F8C}" dt="2022-05-06T09:34:27.928" v="468" actId="1076"/>
          <ac:cxnSpMkLst>
            <pc:docMk/>
            <pc:sldMk cId="1101048758" sldId="379"/>
            <ac:cxnSpMk id="55" creationId="{BD438BDA-554B-17CD-0A5C-8BDBFF8F0400}"/>
          </ac:cxnSpMkLst>
        </pc:cxnChg>
        <pc:cxnChg chg="add mod">
          <ac:chgData name="김 경중" userId="e0982fc9908e6909" providerId="LiveId" clId="{3D7AD99D-A712-434B-B171-D9EA38915F8C}" dt="2022-05-06T09:36:36.631" v="489" actId="692"/>
          <ac:cxnSpMkLst>
            <pc:docMk/>
            <pc:sldMk cId="1101048758" sldId="379"/>
            <ac:cxnSpMk id="63" creationId="{86252BC4-CBFB-AC89-2C49-1B9DCCC3BABB}"/>
          </ac:cxnSpMkLst>
        </pc:cxnChg>
        <pc:cxnChg chg="add mod">
          <ac:chgData name="김 경중" userId="e0982fc9908e6909" providerId="LiveId" clId="{3D7AD99D-A712-434B-B171-D9EA38915F8C}" dt="2022-05-06T09:34:54.379" v="470" actId="1076"/>
          <ac:cxnSpMkLst>
            <pc:docMk/>
            <pc:sldMk cId="1101048758" sldId="379"/>
            <ac:cxnSpMk id="70" creationId="{2BF2F4F7-1317-D860-C336-D64AAF812C78}"/>
          </ac:cxnSpMkLst>
        </pc:cxnChg>
        <pc:cxnChg chg="add mod">
          <ac:chgData name="김 경중" userId="e0982fc9908e6909" providerId="LiveId" clId="{3D7AD99D-A712-434B-B171-D9EA38915F8C}" dt="2022-05-06T09:38:10.773" v="498" actId="692"/>
          <ac:cxnSpMkLst>
            <pc:docMk/>
            <pc:sldMk cId="1101048758" sldId="379"/>
            <ac:cxnSpMk id="71" creationId="{3DB44D2E-88B2-0E16-ED73-30AD1EB51B44}"/>
          </ac:cxnSpMkLst>
        </pc:cxnChg>
        <pc:cxnChg chg="add mod">
          <ac:chgData name="김 경중" userId="e0982fc9908e6909" providerId="LiveId" clId="{3D7AD99D-A712-434B-B171-D9EA38915F8C}" dt="2022-05-06T09:34:54.379" v="470" actId="1076"/>
          <ac:cxnSpMkLst>
            <pc:docMk/>
            <pc:sldMk cId="1101048758" sldId="379"/>
            <ac:cxnSpMk id="72" creationId="{B27C886F-F404-0616-C96B-22C2E1B11DD4}"/>
          </ac:cxnSpMkLst>
        </pc:cxnChg>
        <pc:cxnChg chg="add mod">
          <ac:chgData name="김 경중" userId="e0982fc9908e6909" providerId="LiveId" clId="{3D7AD99D-A712-434B-B171-D9EA38915F8C}" dt="2022-05-06T09:37:32.324" v="494" actId="692"/>
          <ac:cxnSpMkLst>
            <pc:docMk/>
            <pc:sldMk cId="1101048758" sldId="379"/>
            <ac:cxnSpMk id="73" creationId="{A53A5C9A-39B7-EF6E-A7FA-B7CCB2ECE917}"/>
          </ac:cxnSpMkLst>
        </pc:cxnChg>
        <pc:cxnChg chg="add mod">
          <ac:chgData name="김 경중" userId="e0982fc9908e6909" providerId="LiveId" clId="{3D7AD99D-A712-434B-B171-D9EA38915F8C}" dt="2022-05-06T09:34:54.379" v="470" actId="1076"/>
          <ac:cxnSpMkLst>
            <pc:docMk/>
            <pc:sldMk cId="1101048758" sldId="379"/>
            <ac:cxnSpMk id="74" creationId="{45F7D22D-E719-BC21-DFD7-490DB9FAB237}"/>
          </ac:cxnSpMkLst>
        </pc:cxnChg>
        <pc:cxnChg chg="add mod">
          <ac:chgData name="김 경중" userId="e0982fc9908e6909" providerId="LiveId" clId="{3D7AD99D-A712-434B-B171-D9EA38915F8C}" dt="2022-05-06T09:34:54.379" v="470" actId="1076"/>
          <ac:cxnSpMkLst>
            <pc:docMk/>
            <pc:sldMk cId="1101048758" sldId="379"/>
            <ac:cxnSpMk id="75" creationId="{BA2CAC97-A46A-37B1-6F9B-5F60D20C58F3}"/>
          </ac:cxnSpMkLst>
        </pc:cxnChg>
        <pc:cxnChg chg="add mod">
          <ac:chgData name="김 경중" userId="e0982fc9908e6909" providerId="LiveId" clId="{3D7AD99D-A712-434B-B171-D9EA38915F8C}" dt="2022-05-06T09:34:54.379" v="470" actId="1076"/>
          <ac:cxnSpMkLst>
            <pc:docMk/>
            <pc:sldMk cId="1101048758" sldId="379"/>
            <ac:cxnSpMk id="76" creationId="{72A3CD72-E951-18C0-344A-A74DFFC535F4}"/>
          </ac:cxnSpMkLst>
        </pc:cxnChg>
        <pc:cxnChg chg="add mod">
          <ac:chgData name="김 경중" userId="e0982fc9908e6909" providerId="LiveId" clId="{3D7AD99D-A712-434B-B171-D9EA38915F8C}" dt="2022-05-06T09:37:36.116" v="495" actId="692"/>
          <ac:cxnSpMkLst>
            <pc:docMk/>
            <pc:sldMk cId="1101048758" sldId="379"/>
            <ac:cxnSpMk id="84" creationId="{3E302E29-277B-32F8-947D-510D9F90C16C}"/>
          </ac:cxnSpMkLst>
        </pc:cxnChg>
        <pc:cxnChg chg="add mod">
          <ac:chgData name="김 경중" userId="e0982fc9908e6909" providerId="LiveId" clId="{3D7AD99D-A712-434B-B171-D9EA38915F8C}" dt="2022-05-06T09:35:05.413" v="472" actId="1076"/>
          <ac:cxnSpMkLst>
            <pc:docMk/>
            <pc:sldMk cId="1101048758" sldId="379"/>
            <ac:cxnSpMk id="91" creationId="{C681242A-4D4E-CA04-2C6C-C302CD5EF651}"/>
          </ac:cxnSpMkLst>
        </pc:cxnChg>
        <pc:cxnChg chg="add mod">
          <ac:chgData name="김 경중" userId="e0982fc9908e6909" providerId="LiveId" clId="{3D7AD99D-A712-434B-B171-D9EA38915F8C}" dt="2022-05-06T09:38:31.122" v="504" actId="692"/>
          <ac:cxnSpMkLst>
            <pc:docMk/>
            <pc:sldMk cId="1101048758" sldId="379"/>
            <ac:cxnSpMk id="92" creationId="{6B430F35-66E2-7889-AB5F-0E0EEAB74377}"/>
          </ac:cxnSpMkLst>
        </pc:cxnChg>
        <pc:cxnChg chg="add mod">
          <ac:chgData name="김 경중" userId="e0982fc9908e6909" providerId="LiveId" clId="{3D7AD99D-A712-434B-B171-D9EA38915F8C}" dt="2022-05-06T09:35:05.413" v="472" actId="1076"/>
          <ac:cxnSpMkLst>
            <pc:docMk/>
            <pc:sldMk cId="1101048758" sldId="379"/>
            <ac:cxnSpMk id="93" creationId="{FFB252E7-D067-AE09-6905-B915BEA21EA6}"/>
          </ac:cxnSpMkLst>
        </pc:cxnChg>
        <pc:cxnChg chg="add mod">
          <ac:chgData name="김 경중" userId="e0982fc9908e6909" providerId="LiveId" clId="{3D7AD99D-A712-434B-B171-D9EA38915F8C}" dt="2022-05-06T09:37:40.511" v="496" actId="692"/>
          <ac:cxnSpMkLst>
            <pc:docMk/>
            <pc:sldMk cId="1101048758" sldId="379"/>
            <ac:cxnSpMk id="94" creationId="{25C4704A-C561-21BC-0E40-398C3F5E537A}"/>
          </ac:cxnSpMkLst>
        </pc:cxnChg>
        <pc:cxnChg chg="add mod">
          <ac:chgData name="김 경중" userId="e0982fc9908e6909" providerId="LiveId" clId="{3D7AD99D-A712-434B-B171-D9EA38915F8C}" dt="2022-05-06T09:35:05.413" v="472" actId="1076"/>
          <ac:cxnSpMkLst>
            <pc:docMk/>
            <pc:sldMk cId="1101048758" sldId="379"/>
            <ac:cxnSpMk id="95" creationId="{AE2D1B31-3ED9-B678-66CB-17AACBD78E69}"/>
          </ac:cxnSpMkLst>
        </pc:cxnChg>
        <pc:cxnChg chg="add mod">
          <ac:chgData name="김 경중" userId="e0982fc9908e6909" providerId="LiveId" clId="{3D7AD99D-A712-434B-B171-D9EA38915F8C}" dt="2022-05-06T09:38:48.838" v="507" actId="692"/>
          <ac:cxnSpMkLst>
            <pc:docMk/>
            <pc:sldMk cId="1101048758" sldId="379"/>
            <ac:cxnSpMk id="96" creationId="{06960136-381F-3E72-6F80-DF5D4FD6CD43}"/>
          </ac:cxnSpMkLst>
        </pc:cxnChg>
        <pc:cxnChg chg="add mod">
          <ac:chgData name="김 경중" userId="e0982fc9908e6909" providerId="LiveId" clId="{3D7AD99D-A712-434B-B171-D9EA38915F8C}" dt="2022-05-06T09:35:05.413" v="472" actId="1076"/>
          <ac:cxnSpMkLst>
            <pc:docMk/>
            <pc:sldMk cId="1101048758" sldId="379"/>
            <ac:cxnSpMk id="97" creationId="{35B5E8C3-1F05-FB5F-C796-700923571F24}"/>
          </ac:cxnSpMkLst>
        </pc:cxnChg>
        <pc:cxnChg chg="add mod">
          <ac:chgData name="김 경중" userId="e0982fc9908e6909" providerId="LiveId" clId="{3D7AD99D-A712-434B-B171-D9EA38915F8C}" dt="2022-05-06T09:37:43.968" v="497" actId="692"/>
          <ac:cxnSpMkLst>
            <pc:docMk/>
            <pc:sldMk cId="1101048758" sldId="379"/>
            <ac:cxnSpMk id="105" creationId="{87742DAA-859F-6CE4-02D5-E81E399E241A}"/>
          </ac:cxnSpMkLst>
        </pc:cxnChg>
      </pc:sldChg>
      <pc:sldChg chg="addSp modSp new mod">
        <pc:chgData name="김 경중" userId="e0982fc9908e6909" providerId="LiveId" clId="{3D7AD99D-A712-434B-B171-D9EA38915F8C}" dt="2022-05-11T08:35:03.998" v="3850" actId="20577"/>
        <pc:sldMkLst>
          <pc:docMk/>
          <pc:sldMk cId="1943551459" sldId="380"/>
        </pc:sldMkLst>
        <pc:spChg chg="mod">
          <ac:chgData name="김 경중" userId="e0982fc9908e6909" providerId="LiveId" clId="{3D7AD99D-A712-434B-B171-D9EA38915F8C}" dt="2022-05-06T10:53:04.982" v="513"/>
          <ac:spMkLst>
            <pc:docMk/>
            <pc:sldMk cId="1943551459" sldId="380"/>
            <ac:spMk id="2" creationId="{96B66198-6C66-6200-CD90-DD66C0C245EE}"/>
          </ac:spMkLst>
        </pc:spChg>
        <pc:spChg chg="add mod">
          <ac:chgData name="김 경중" userId="e0982fc9908e6909" providerId="LiveId" clId="{3D7AD99D-A712-434B-B171-D9EA38915F8C}" dt="2022-05-11T08:32:42.300" v="3804" actId="1076"/>
          <ac:spMkLst>
            <pc:docMk/>
            <pc:sldMk cId="1943551459" sldId="380"/>
            <ac:spMk id="7" creationId="{D8D0E4DB-193B-C1E2-BF8B-1ECDA12D022F}"/>
          </ac:spMkLst>
        </pc:spChg>
        <pc:spChg chg="add mod">
          <ac:chgData name="김 경중" userId="e0982fc9908e6909" providerId="LiveId" clId="{3D7AD99D-A712-434B-B171-D9EA38915F8C}" dt="2022-05-11T08:31:42.825" v="3741" actId="20577"/>
          <ac:spMkLst>
            <pc:docMk/>
            <pc:sldMk cId="1943551459" sldId="380"/>
            <ac:spMk id="8" creationId="{9441C0CF-2049-B9CA-D3D0-30ACA67128FA}"/>
          </ac:spMkLst>
        </pc:spChg>
        <pc:spChg chg="add mod">
          <ac:chgData name="김 경중" userId="e0982fc9908e6909" providerId="LiveId" clId="{3D7AD99D-A712-434B-B171-D9EA38915F8C}" dt="2022-05-11T06:52:15.253" v="2929" actId="20577"/>
          <ac:spMkLst>
            <pc:docMk/>
            <pc:sldMk cId="1943551459" sldId="380"/>
            <ac:spMk id="10" creationId="{C73C78F3-05D8-8E75-DAFC-E72536B59206}"/>
          </ac:spMkLst>
        </pc:spChg>
        <pc:spChg chg="add mod">
          <ac:chgData name="김 경중" userId="e0982fc9908e6909" providerId="LiveId" clId="{3D7AD99D-A712-434B-B171-D9EA38915F8C}" dt="2022-05-11T08:35:03.998" v="3850" actId="20577"/>
          <ac:spMkLst>
            <pc:docMk/>
            <pc:sldMk cId="1943551459" sldId="380"/>
            <ac:spMk id="12" creationId="{056419D8-5B6F-5831-4F23-E8027355FD48}"/>
          </ac:spMkLst>
        </pc:spChg>
        <pc:picChg chg="add mod">
          <ac:chgData name="김 경중" userId="e0982fc9908e6909" providerId="LiveId" clId="{3D7AD99D-A712-434B-B171-D9EA38915F8C}" dt="2022-05-06T10:52:14.830" v="512" actId="1076"/>
          <ac:picMkLst>
            <pc:docMk/>
            <pc:sldMk cId="1943551459" sldId="380"/>
            <ac:picMk id="4" creationId="{CDBBC539-D4AE-DD52-7EBC-3EE5D0DD70EE}"/>
          </ac:picMkLst>
        </pc:picChg>
        <pc:cxnChg chg="add mod">
          <ac:chgData name="김 경중" userId="e0982fc9908e6909" providerId="LiveId" clId="{3D7AD99D-A712-434B-B171-D9EA38915F8C}" dt="2022-05-06T10:53:24.854" v="521" actId="692"/>
          <ac:cxnSpMkLst>
            <pc:docMk/>
            <pc:sldMk cId="1943551459" sldId="380"/>
            <ac:cxnSpMk id="6" creationId="{7E3B99C7-2A9C-573B-44EB-E34044397140}"/>
          </ac:cxnSpMkLst>
        </pc:cxnChg>
        <pc:cxnChg chg="add mod">
          <ac:chgData name="김 경중" userId="e0982fc9908e6909" providerId="LiveId" clId="{3D7AD99D-A712-434B-B171-D9EA38915F8C}" dt="2022-05-11T06:43:56.919" v="2776" actId="14100"/>
          <ac:cxnSpMkLst>
            <pc:docMk/>
            <pc:sldMk cId="1943551459" sldId="380"/>
            <ac:cxnSpMk id="9" creationId="{37F070A9-6F9E-834E-0A95-D5A7FF7ACB96}"/>
          </ac:cxnSpMkLst>
        </pc:cxnChg>
        <pc:cxnChg chg="add mod">
          <ac:chgData name="김 경중" userId="e0982fc9908e6909" providerId="LiveId" clId="{3D7AD99D-A712-434B-B171-D9EA38915F8C}" dt="2022-05-11T07:31:23.310" v="3533" actId="14100"/>
          <ac:cxnSpMkLst>
            <pc:docMk/>
            <pc:sldMk cId="1943551459" sldId="380"/>
            <ac:cxnSpMk id="11" creationId="{D0930946-DDEF-57AE-53DB-D0FB9C49DAC0}"/>
          </ac:cxnSpMkLst>
        </pc:cxnChg>
      </pc:sldChg>
      <pc:sldChg chg="new del">
        <pc:chgData name="김 경중" userId="e0982fc9908e6909" providerId="LiveId" clId="{3D7AD99D-A712-434B-B171-D9EA38915F8C}" dt="2022-05-11T08:57:08.489" v="4934" actId="47"/>
        <pc:sldMkLst>
          <pc:docMk/>
          <pc:sldMk cId="144281761" sldId="381"/>
        </pc:sldMkLst>
      </pc:sldChg>
      <pc:sldChg chg="modSp new del mod">
        <pc:chgData name="김 경중" userId="e0982fc9908e6909" providerId="LiveId" clId="{3D7AD99D-A712-434B-B171-D9EA38915F8C}" dt="2022-05-11T08:57:06.274" v="4933" actId="47"/>
        <pc:sldMkLst>
          <pc:docMk/>
          <pc:sldMk cId="1528195132" sldId="382"/>
        </pc:sldMkLst>
        <pc:spChg chg="mod">
          <ac:chgData name="김 경중" userId="e0982fc9908e6909" providerId="LiveId" clId="{3D7AD99D-A712-434B-B171-D9EA38915F8C}" dt="2022-05-10T12:08:26.521" v="887" actId="20577"/>
          <ac:spMkLst>
            <pc:docMk/>
            <pc:sldMk cId="1528195132" sldId="382"/>
            <ac:spMk id="2" creationId="{52F2CE0B-5E89-FDD2-834F-7964A5F5E495}"/>
          </ac:spMkLst>
        </pc:spChg>
      </pc:sldChg>
      <pc:sldChg chg="addSp delSp modSp new mod">
        <pc:chgData name="김 경중" userId="e0982fc9908e6909" providerId="LiveId" clId="{3D7AD99D-A712-434B-B171-D9EA38915F8C}" dt="2022-05-13T04:53:15.659" v="5471" actId="1076"/>
        <pc:sldMkLst>
          <pc:docMk/>
          <pc:sldMk cId="2812726634" sldId="383"/>
        </pc:sldMkLst>
        <pc:spChg chg="mod">
          <ac:chgData name="김 경중" userId="e0982fc9908e6909" providerId="LiveId" clId="{3D7AD99D-A712-434B-B171-D9EA38915F8C}" dt="2022-05-11T05:22:58.564" v="1508"/>
          <ac:spMkLst>
            <pc:docMk/>
            <pc:sldMk cId="2812726634" sldId="383"/>
            <ac:spMk id="2" creationId="{B314B503-7A3C-265E-641E-40E140B66F13}"/>
          </ac:spMkLst>
        </pc:spChg>
        <pc:spChg chg="add mod">
          <ac:chgData name="김 경중" userId="e0982fc9908e6909" providerId="LiveId" clId="{3D7AD99D-A712-434B-B171-D9EA38915F8C}" dt="2022-05-13T04:50:37.277" v="5339" actId="20577"/>
          <ac:spMkLst>
            <pc:docMk/>
            <pc:sldMk cId="2812726634" sldId="383"/>
            <ac:spMk id="5" creationId="{732998B5-0FBF-0411-91F0-1C6516487A23}"/>
          </ac:spMkLst>
        </pc:spChg>
        <pc:spChg chg="add del mod">
          <ac:chgData name="김 경중" userId="e0982fc9908e6909" providerId="LiveId" clId="{3D7AD99D-A712-434B-B171-D9EA38915F8C}" dt="2022-05-13T04:52:12.831" v="5462" actId="21"/>
          <ac:spMkLst>
            <pc:docMk/>
            <pc:sldMk cId="2812726634" sldId="383"/>
            <ac:spMk id="6" creationId="{9452B2F6-1FC3-C513-CAE9-CD01ACF64574}"/>
          </ac:spMkLst>
        </pc:spChg>
        <pc:spChg chg="add mod">
          <ac:chgData name="김 경중" userId="e0982fc9908e6909" providerId="LiveId" clId="{3D7AD99D-A712-434B-B171-D9EA38915F8C}" dt="2022-05-13T04:53:15.659" v="5471" actId="1076"/>
          <ac:spMkLst>
            <pc:docMk/>
            <pc:sldMk cId="2812726634" sldId="383"/>
            <ac:spMk id="7" creationId="{0C93FFE3-069F-A0CD-0D18-C41E6ABDF7A8}"/>
          </ac:spMkLst>
        </pc:spChg>
        <pc:picChg chg="add mod">
          <ac:chgData name="김 경중" userId="e0982fc9908e6909" providerId="LiveId" clId="{3D7AD99D-A712-434B-B171-D9EA38915F8C}" dt="2022-05-11T05:23:16.151" v="1511" actId="1076"/>
          <ac:picMkLst>
            <pc:docMk/>
            <pc:sldMk cId="2812726634" sldId="383"/>
            <ac:picMk id="4" creationId="{3F85973E-9662-DC82-BC41-644C36186BDA}"/>
          </ac:picMkLst>
        </pc:picChg>
      </pc:sldChg>
      <pc:sldChg chg="modSp new del mod">
        <pc:chgData name="김 경중" userId="e0982fc9908e6909" providerId="LiveId" clId="{3D7AD99D-A712-434B-B171-D9EA38915F8C}" dt="2022-05-11T06:37:28.618" v="2747" actId="47"/>
        <pc:sldMkLst>
          <pc:docMk/>
          <pc:sldMk cId="2122249321" sldId="384"/>
        </pc:sldMkLst>
        <pc:spChg chg="mod">
          <ac:chgData name="김 경중" userId="e0982fc9908e6909" providerId="LiveId" clId="{3D7AD99D-A712-434B-B171-D9EA38915F8C}" dt="2022-05-11T05:50:09.132" v="1645"/>
          <ac:spMkLst>
            <pc:docMk/>
            <pc:sldMk cId="2122249321" sldId="384"/>
            <ac:spMk id="2" creationId="{FF33EA7A-48EA-581D-99E9-5E4EAAB91042}"/>
          </ac:spMkLst>
        </pc:spChg>
        <pc:spChg chg="mod">
          <ac:chgData name="김 경중" userId="e0982fc9908e6909" providerId="LiveId" clId="{3D7AD99D-A712-434B-B171-D9EA38915F8C}" dt="2022-05-11T05:50:15.995" v="1676"/>
          <ac:spMkLst>
            <pc:docMk/>
            <pc:sldMk cId="2122249321" sldId="384"/>
            <ac:spMk id="3" creationId="{13911E24-7D89-59EA-7B8F-AC95464B7360}"/>
          </ac:spMkLst>
        </pc:spChg>
      </pc:sldChg>
      <pc:sldChg chg="addSp modSp new">
        <pc:chgData name="김 경중" userId="e0982fc9908e6909" providerId="LiveId" clId="{3D7AD99D-A712-434B-B171-D9EA38915F8C}" dt="2022-05-11T06:41:38.808" v="2750"/>
        <pc:sldMkLst>
          <pc:docMk/>
          <pc:sldMk cId="2380260153" sldId="384"/>
        </pc:sldMkLst>
        <pc:picChg chg="add mod">
          <ac:chgData name="김 경중" userId="e0982fc9908e6909" providerId="LiveId" clId="{3D7AD99D-A712-434B-B171-D9EA38915F8C}" dt="2022-05-11T06:41:38.808" v="2750"/>
          <ac:picMkLst>
            <pc:docMk/>
            <pc:sldMk cId="2380260153" sldId="384"/>
            <ac:picMk id="2" creationId="{BEB19887-8F86-DE8E-7220-4F695E3C7D52}"/>
          </ac:picMkLst>
        </pc:picChg>
      </pc:sldChg>
      <pc:sldChg chg="modSp new mod">
        <pc:chgData name="김 경중" userId="e0982fc9908e6909" providerId="LiveId" clId="{3D7AD99D-A712-434B-B171-D9EA38915F8C}" dt="2022-05-18T08:44:16.536" v="5685" actId="6549"/>
        <pc:sldMkLst>
          <pc:docMk/>
          <pc:sldMk cId="2678382078" sldId="385"/>
        </pc:sldMkLst>
        <pc:spChg chg="mod">
          <ac:chgData name="김 경중" userId="e0982fc9908e6909" providerId="LiveId" clId="{3D7AD99D-A712-434B-B171-D9EA38915F8C}" dt="2022-05-11T06:49:38.688" v="2884"/>
          <ac:spMkLst>
            <pc:docMk/>
            <pc:sldMk cId="2678382078" sldId="385"/>
            <ac:spMk id="2" creationId="{3FC7A5B8-5523-A876-A699-F47EA0CA01B2}"/>
          </ac:spMkLst>
        </pc:spChg>
        <pc:spChg chg="mod">
          <ac:chgData name="김 경중" userId="e0982fc9908e6909" providerId="LiveId" clId="{3D7AD99D-A712-434B-B171-D9EA38915F8C}" dt="2022-05-18T08:44:16.536" v="5685" actId="6549"/>
          <ac:spMkLst>
            <pc:docMk/>
            <pc:sldMk cId="2678382078" sldId="385"/>
            <ac:spMk id="3" creationId="{C180CD14-5C67-6841-BDEB-9E3AA4B1DC76}"/>
          </ac:spMkLst>
        </pc:spChg>
      </pc:sldChg>
      <pc:sldChg chg="modSp new mod">
        <pc:chgData name="김 경중" userId="e0982fc9908e6909" providerId="LiveId" clId="{3D7AD99D-A712-434B-B171-D9EA38915F8C}" dt="2022-05-11T09:21:01.134" v="5148"/>
        <pc:sldMkLst>
          <pc:docMk/>
          <pc:sldMk cId="2527917609" sldId="386"/>
        </pc:sldMkLst>
        <pc:spChg chg="mod">
          <ac:chgData name="김 경중" userId="e0982fc9908e6909" providerId="LiveId" clId="{3D7AD99D-A712-434B-B171-D9EA38915F8C}" dt="2022-05-11T06:54:25.586" v="2961"/>
          <ac:spMkLst>
            <pc:docMk/>
            <pc:sldMk cId="2527917609" sldId="386"/>
            <ac:spMk id="2" creationId="{00D6BCC7-AA31-86A4-BAC4-88A18148FD25}"/>
          </ac:spMkLst>
        </pc:spChg>
        <pc:spChg chg="mod">
          <ac:chgData name="김 경중" userId="e0982fc9908e6909" providerId="LiveId" clId="{3D7AD99D-A712-434B-B171-D9EA38915F8C}" dt="2022-05-11T09:21:01.134" v="5148"/>
          <ac:spMkLst>
            <pc:docMk/>
            <pc:sldMk cId="2527917609" sldId="386"/>
            <ac:spMk id="3" creationId="{1C95F811-1F5C-8CFF-FBA0-2FF92787D33E}"/>
          </ac:spMkLst>
        </pc:spChg>
      </pc:sldChg>
      <pc:sldChg chg="modSp new mod">
        <pc:chgData name="김 경중" userId="e0982fc9908e6909" providerId="LiveId" clId="{3D7AD99D-A712-434B-B171-D9EA38915F8C}" dt="2022-05-11T08:53:28.025" v="4884"/>
        <pc:sldMkLst>
          <pc:docMk/>
          <pc:sldMk cId="1031182197" sldId="387"/>
        </pc:sldMkLst>
        <pc:spChg chg="mod">
          <ac:chgData name="김 경중" userId="e0982fc9908e6909" providerId="LiveId" clId="{3D7AD99D-A712-434B-B171-D9EA38915F8C}" dt="2022-05-11T07:02:38.795" v="3129"/>
          <ac:spMkLst>
            <pc:docMk/>
            <pc:sldMk cId="1031182197" sldId="387"/>
            <ac:spMk id="2" creationId="{36523923-5518-737A-8560-6AFECB15DE3A}"/>
          </ac:spMkLst>
        </pc:spChg>
        <pc:spChg chg="mod">
          <ac:chgData name="김 경중" userId="e0982fc9908e6909" providerId="LiveId" clId="{3D7AD99D-A712-434B-B171-D9EA38915F8C}" dt="2022-05-11T08:53:28.025" v="4884"/>
          <ac:spMkLst>
            <pc:docMk/>
            <pc:sldMk cId="1031182197" sldId="387"/>
            <ac:spMk id="3" creationId="{9F430C30-0BBD-F3C6-8648-0D2A4FA6919A}"/>
          </ac:spMkLst>
        </pc:spChg>
      </pc:sldChg>
      <pc:sldChg chg="new del">
        <pc:chgData name="김 경중" userId="e0982fc9908e6909" providerId="LiveId" clId="{3D7AD99D-A712-434B-B171-D9EA38915F8C}" dt="2022-05-11T09:03:50.774" v="4955" actId="47"/>
        <pc:sldMkLst>
          <pc:docMk/>
          <pc:sldMk cId="1625414543" sldId="388"/>
        </pc:sldMkLst>
      </pc:sldChg>
      <pc:sldChg chg="new del">
        <pc:chgData name="김 경중" userId="e0982fc9908e6909" providerId="LiveId" clId="{3D7AD99D-A712-434B-B171-D9EA38915F8C}" dt="2022-05-11T08:35:37.938" v="3852" actId="47"/>
        <pc:sldMkLst>
          <pc:docMk/>
          <pc:sldMk cId="3982923135" sldId="388"/>
        </pc:sldMkLst>
      </pc:sldChg>
      <pc:sldChg chg="addSp modSp new mod">
        <pc:chgData name="김 경중" userId="e0982fc9908e6909" providerId="LiveId" clId="{3D7AD99D-A712-434B-B171-D9EA38915F8C}" dt="2022-05-11T09:03:49.082" v="4954" actId="1076"/>
        <pc:sldMkLst>
          <pc:docMk/>
          <pc:sldMk cId="4221865992" sldId="389"/>
        </pc:sldMkLst>
        <pc:spChg chg="mod">
          <ac:chgData name="김 경중" userId="e0982fc9908e6909" providerId="LiveId" clId="{3D7AD99D-A712-434B-B171-D9EA38915F8C}" dt="2022-05-11T09:01:12.992" v="4950" actId="20577"/>
          <ac:spMkLst>
            <pc:docMk/>
            <pc:sldMk cId="4221865992" sldId="389"/>
            <ac:spMk id="2" creationId="{AAFEEC09-F433-ADE5-383B-3C935A7C8D4F}"/>
          </ac:spMkLst>
        </pc:spChg>
        <pc:picChg chg="add mod">
          <ac:chgData name="김 경중" userId="e0982fc9908e6909" providerId="LiveId" clId="{3D7AD99D-A712-434B-B171-D9EA38915F8C}" dt="2022-05-11T09:03:49.082" v="4954" actId="1076"/>
          <ac:picMkLst>
            <pc:docMk/>
            <pc:sldMk cId="4221865992" sldId="389"/>
            <ac:picMk id="4" creationId="{FE1F050E-875F-1842-5158-21B7331DC2CA}"/>
          </ac:picMkLst>
        </pc:picChg>
      </pc:sldChg>
      <pc:sldChg chg="addSp delSp modSp new mod">
        <pc:chgData name="김 경중" userId="e0982fc9908e6909" providerId="LiveId" clId="{3D7AD99D-A712-434B-B171-D9EA38915F8C}" dt="2022-05-11T09:14:49.910" v="5073" actId="14100"/>
        <pc:sldMkLst>
          <pc:docMk/>
          <pc:sldMk cId="1561783304" sldId="390"/>
        </pc:sldMkLst>
        <pc:spChg chg="mod">
          <ac:chgData name="김 경중" userId="e0982fc9908e6909" providerId="LiveId" clId="{3D7AD99D-A712-434B-B171-D9EA38915F8C}" dt="2022-05-11T09:04:31.352" v="4967" actId="20577"/>
          <ac:spMkLst>
            <pc:docMk/>
            <pc:sldMk cId="1561783304" sldId="390"/>
            <ac:spMk id="2" creationId="{D4CC13ED-B3C8-DA36-E7B5-96754D289891}"/>
          </ac:spMkLst>
        </pc:spChg>
        <pc:spChg chg="add mod">
          <ac:chgData name="김 경중" userId="e0982fc9908e6909" providerId="LiveId" clId="{3D7AD99D-A712-434B-B171-D9EA38915F8C}" dt="2022-05-11T09:09:21.030" v="4991" actId="1076"/>
          <ac:spMkLst>
            <pc:docMk/>
            <pc:sldMk cId="1561783304" sldId="390"/>
            <ac:spMk id="4" creationId="{FB599874-BC41-56F5-7E9F-D063737D3392}"/>
          </ac:spMkLst>
        </pc:spChg>
        <pc:spChg chg="add mod">
          <ac:chgData name="김 경중" userId="e0982fc9908e6909" providerId="LiveId" clId="{3D7AD99D-A712-434B-B171-D9EA38915F8C}" dt="2022-05-11T09:07:54.635" v="4975" actId="1076"/>
          <ac:spMkLst>
            <pc:docMk/>
            <pc:sldMk cId="1561783304" sldId="390"/>
            <ac:spMk id="5" creationId="{933AC040-F51C-0D38-0D8F-53EAC50C194A}"/>
          </ac:spMkLst>
        </pc:spChg>
        <pc:spChg chg="add mod">
          <ac:chgData name="김 경중" userId="e0982fc9908e6909" providerId="LiveId" clId="{3D7AD99D-A712-434B-B171-D9EA38915F8C}" dt="2022-05-11T09:08:00.390" v="4978" actId="20577"/>
          <ac:spMkLst>
            <pc:docMk/>
            <pc:sldMk cId="1561783304" sldId="390"/>
            <ac:spMk id="6" creationId="{260D6657-8AC7-C33B-C5BC-A8F24CFB7301}"/>
          </ac:spMkLst>
        </pc:spChg>
        <pc:spChg chg="add mod">
          <ac:chgData name="김 경중" userId="e0982fc9908e6909" providerId="LiveId" clId="{3D7AD99D-A712-434B-B171-D9EA38915F8C}" dt="2022-05-11T09:08:08.776" v="4981" actId="20577"/>
          <ac:spMkLst>
            <pc:docMk/>
            <pc:sldMk cId="1561783304" sldId="390"/>
            <ac:spMk id="7" creationId="{A69BB3E1-833F-179F-32F5-B31E08A8C77D}"/>
          </ac:spMkLst>
        </pc:spChg>
        <pc:spChg chg="add mod">
          <ac:chgData name="김 경중" userId="e0982fc9908e6909" providerId="LiveId" clId="{3D7AD99D-A712-434B-B171-D9EA38915F8C}" dt="2022-05-11T09:08:40.824" v="4984" actId="20577"/>
          <ac:spMkLst>
            <pc:docMk/>
            <pc:sldMk cId="1561783304" sldId="390"/>
            <ac:spMk id="8" creationId="{AC9B3D97-9CEF-D618-1D08-E6BF9EF166A2}"/>
          </ac:spMkLst>
        </pc:spChg>
        <pc:spChg chg="add mod">
          <ac:chgData name="김 경중" userId="e0982fc9908e6909" providerId="LiveId" clId="{3D7AD99D-A712-434B-B171-D9EA38915F8C}" dt="2022-05-11T09:08:47.856" v="4987" actId="20577"/>
          <ac:spMkLst>
            <pc:docMk/>
            <pc:sldMk cId="1561783304" sldId="390"/>
            <ac:spMk id="9" creationId="{340FE07D-22B0-97DA-3AE5-DECF322ACCA2}"/>
          </ac:spMkLst>
        </pc:spChg>
        <pc:spChg chg="add mod">
          <ac:chgData name="김 경중" userId="e0982fc9908e6909" providerId="LiveId" clId="{3D7AD99D-A712-434B-B171-D9EA38915F8C}" dt="2022-05-11T09:09:16.061" v="4990" actId="20577"/>
          <ac:spMkLst>
            <pc:docMk/>
            <pc:sldMk cId="1561783304" sldId="390"/>
            <ac:spMk id="10" creationId="{8776155B-6F66-C32F-8B9F-8FCC3AC60439}"/>
          </ac:spMkLst>
        </pc:spChg>
        <pc:spChg chg="add mod">
          <ac:chgData name="김 경중" userId="e0982fc9908e6909" providerId="LiveId" clId="{3D7AD99D-A712-434B-B171-D9EA38915F8C}" dt="2022-05-11T09:09:31.331" v="4994" actId="20577"/>
          <ac:spMkLst>
            <pc:docMk/>
            <pc:sldMk cId="1561783304" sldId="390"/>
            <ac:spMk id="11" creationId="{24ECAE97-899F-829B-406B-77BCDC3C574E}"/>
          </ac:spMkLst>
        </pc:spChg>
        <pc:spChg chg="add mod">
          <ac:chgData name="김 경중" userId="e0982fc9908e6909" providerId="LiveId" clId="{3D7AD99D-A712-434B-B171-D9EA38915F8C}" dt="2022-05-11T09:09:55.394" v="4999" actId="20577"/>
          <ac:spMkLst>
            <pc:docMk/>
            <pc:sldMk cId="1561783304" sldId="390"/>
            <ac:spMk id="12" creationId="{C9DC0927-DCA9-CDAC-DB51-D22551FEF8CB}"/>
          </ac:spMkLst>
        </pc:spChg>
        <pc:spChg chg="add del mod">
          <ac:chgData name="김 경중" userId="e0982fc9908e6909" providerId="LiveId" clId="{3D7AD99D-A712-434B-B171-D9EA38915F8C}" dt="2022-05-11T09:13:47.316" v="5048"/>
          <ac:spMkLst>
            <pc:docMk/>
            <pc:sldMk cId="1561783304" sldId="390"/>
            <ac:spMk id="16" creationId="{9690BA67-E045-AFD5-899B-1BFC6B28E240}"/>
          </ac:spMkLst>
        </pc:spChg>
        <pc:picChg chg="add mod">
          <ac:chgData name="김 경중" userId="e0982fc9908e6909" providerId="LiveId" clId="{3D7AD99D-A712-434B-B171-D9EA38915F8C}" dt="2022-05-11T09:09:49.387" v="4997" actId="1076"/>
          <ac:picMkLst>
            <pc:docMk/>
            <pc:sldMk cId="1561783304" sldId="390"/>
            <ac:picMk id="3" creationId="{C8622658-A433-AEF0-0BD7-6582347460BE}"/>
          </ac:picMkLst>
        </pc:picChg>
        <pc:cxnChg chg="add mod">
          <ac:chgData name="김 경중" userId="e0982fc9908e6909" providerId="LiveId" clId="{3D7AD99D-A712-434B-B171-D9EA38915F8C}" dt="2022-05-11T09:13:39.241" v="5046" actId="14100"/>
          <ac:cxnSpMkLst>
            <pc:docMk/>
            <pc:sldMk cId="1561783304" sldId="390"/>
            <ac:cxnSpMk id="14" creationId="{EC6A0DCE-523D-920C-E275-9897D9A55973}"/>
          </ac:cxnSpMkLst>
        </pc:cxnChg>
        <pc:cxnChg chg="add mod">
          <ac:chgData name="김 경중" userId="e0982fc9908e6909" providerId="LiveId" clId="{3D7AD99D-A712-434B-B171-D9EA38915F8C}" dt="2022-05-11T09:13:53.390" v="5051" actId="14100"/>
          <ac:cxnSpMkLst>
            <pc:docMk/>
            <pc:sldMk cId="1561783304" sldId="390"/>
            <ac:cxnSpMk id="17" creationId="{8CBAE470-5384-517D-01ED-1A7313106D02}"/>
          </ac:cxnSpMkLst>
        </pc:cxnChg>
        <pc:cxnChg chg="add mod">
          <ac:chgData name="김 경중" userId="e0982fc9908e6909" providerId="LiveId" clId="{3D7AD99D-A712-434B-B171-D9EA38915F8C}" dt="2022-05-11T09:14:01.190" v="5054" actId="14100"/>
          <ac:cxnSpMkLst>
            <pc:docMk/>
            <pc:sldMk cId="1561783304" sldId="390"/>
            <ac:cxnSpMk id="20" creationId="{9AC84138-AB59-1767-AFDB-A7DAFE11B957}"/>
          </ac:cxnSpMkLst>
        </pc:cxnChg>
        <pc:cxnChg chg="add mod">
          <ac:chgData name="김 경중" userId="e0982fc9908e6909" providerId="LiveId" clId="{3D7AD99D-A712-434B-B171-D9EA38915F8C}" dt="2022-05-11T09:14:10.566" v="5057" actId="14100"/>
          <ac:cxnSpMkLst>
            <pc:docMk/>
            <pc:sldMk cId="1561783304" sldId="390"/>
            <ac:cxnSpMk id="23" creationId="{0FD3CA22-ED03-AD53-1AA4-10EAA636F8E7}"/>
          </ac:cxnSpMkLst>
        </pc:cxnChg>
        <pc:cxnChg chg="add mod">
          <ac:chgData name="김 경중" userId="e0982fc9908e6909" providerId="LiveId" clId="{3D7AD99D-A712-434B-B171-D9EA38915F8C}" dt="2022-05-11T09:14:17.417" v="5060" actId="14100"/>
          <ac:cxnSpMkLst>
            <pc:docMk/>
            <pc:sldMk cId="1561783304" sldId="390"/>
            <ac:cxnSpMk id="26" creationId="{E2703DBD-960E-D10F-F644-05AB20D96B66}"/>
          </ac:cxnSpMkLst>
        </pc:cxnChg>
        <pc:cxnChg chg="add mod">
          <ac:chgData name="김 경중" userId="e0982fc9908e6909" providerId="LiveId" clId="{3D7AD99D-A712-434B-B171-D9EA38915F8C}" dt="2022-05-11T09:14:24.735" v="5063" actId="14100"/>
          <ac:cxnSpMkLst>
            <pc:docMk/>
            <pc:sldMk cId="1561783304" sldId="390"/>
            <ac:cxnSpMk id="29" creationId="{F015FA0F-C9CD-8BBF-E789-AB5F9D69A8C5}"/>
          </ac:cxnSpMkLst>
        </pc:cxnChg>
        <pc:cxnChg chg="add mod">
          <ac:chgData name="김 경중" userId="e0982fc9908e6909" providerId="LiveId" clId="{3D7AD99D-A712-434B-B171-D9EA38915F8C}" dt="2022-05-11T09:14:32.690" v="5067" actId="1076"/>
          <ac:cxnSpMkLst>
            <pc:docMk/>
            <pc:sldMk cId="1561783304" sldId="390"/>
            <ac:cxnSpMk id="32" creationId="{AA707AEA-E4F7-7990-0A1C-8F0B902AF2D0}"/>
          </ac:cxnSpMkLst>
        </pc:cxnChg>
        <pc:cxnChg chg="add mod">
          <ac:chgData name="김 경중" userId="e0982fc9908e6909" providerId="LiveId" clId="{3D7AD99D-A712-434B-B171-D9EA38915F8C}" dt="2022-05-11T09:14:40.630" v="5070" actId="14100"/>
          <ac:cxnSpMkLst>
            <pc:docMk/>
            <pc:sldMk cId="1561783304" sldId="390"/>
            <ac:cxnSpMk id="35" creationId="{FAF2E6C1-E277-E86A-96C5-14B57FCBDF45}"/>
          </ac:cxnSpMkLst>
        </pc:cxnChg>
        <pc:cxnChg chg="add mod">
          <ac:chgData name="김 경중" userId="e0982fc9908e6909" providerId="LiveId" clId="{3D7AD99D-A712-434B-B171-D9EA38915F8C}" dt="2022-05-11T09:14:49.910" v="5073" actId="14100"/>
          <ac:cxnSpMkLst>
            <pc:docMk/>
            <pc:sldMk cId="1561783304" sldId="390"/>
            <ac:cxnSpMk id="38" creationId="{939D3ECE-F8C3-DEA6-1BAC-1288A6C91D6C}"/>
          </ac:cxnSpMkLst>
        </pc:cxnChg>
      </pc:sldChg>
      <pc:sldChg chg="addSp delSp modSp add mod">
        <pc:chgData name="김 경중" userId="e0982fc9908e6909" providerId="LiveId" clId="{3D7AD99D-A712-434B-B171-D9EA38915F8C}" dt="2022-05-11T09:16:28.908" v="5103" actId="14100"/>
        <pc:sldMkLst>
          <pc:docMk/>
          <pc:sldMk cId="3998788780" sldId="391"/>
        </pc:sldMkLst>
        <pc:spChg chg="mod">
          <ac:chgData name="김 경중" userId="e0982fc9908e6909" providerId="LiveId" clId="{3D7AD99D-A712-434B-B171-D9EA38915F8C}" dt="2022-05-11T09:10:30.962" v="5007" actId="20577"/>
          <ac:spMkLst>
            <pc:docMk/>
            <pc:sldMk cId="3998788780" sldId="391"/>
            <ac:spMk id="2" creationId="{D4CC13ED-B3C8-DA36-E7B5-96754D289891}"/>
          </ac:spMkLst>
        </pc:spChg>
        <pc:spChg chg="del">
          <ac:chgData name="김 경중" userId="e0982fc9908e6909" providerId="LiveId" clId="{3D7AD99D-A712-434B-B171-D9EA38915F8C}" dt="2022-05-11T09:10:45.369" v="5008" actId="478"/>
          <ac:spMkLst>
            <pc:docMk/>
            <pc:sldMk cId="3998788780" sldId="391"/>
            <ac:spMk id="4" creationId="{FB599874-BC41-56F5-7E9F-D063737D3392}"/>
          </ac:spMkLst>
        </pc:spChg>
        <pc:spChg chg="del">
          <ac:chgData name="김 경중" userId="e0982fc9908e6909" providerId="LiveId" clId="{3D7AD99D-A712-434B-B171-D9EA38915F8C}" dt="2022-05-11T09:10:45.369" v="5008" actId="478"/>
          <ac:spMkLst>
            <pc:docMk/>
            <pc:sldMk cId="3998788780" sldId="391"/>
            <ac:spMk id="5" creationId="{933AC040-F51C-0D38-0D8F-53EAC50C194A}"/>
          </ac:spMkLst>
        </pc:spChg>
        <pc:spChg chg="del">
          <ac:chgData name="김 경중" userId="e0982fc9908e6909" providerId="LiveId" clId="{3D7AD99D-A712-434B-B171-D9EA38915F8C}" dt="2022-05-11T09:10:45.369" v="5008" actId="478"/>
          <ac:spMkLst>
            <pc:docMk/>
            <pc:sldMk cId="3998788780" sldId="391"/>
            <ac:spMk id="6" creationId="{260D6657-8AC7-C33B-C5BC-A8F24CFB7301}"/>
          </ac:spMkLst>
        </pc:spChg>
        <pc:spChg chg="del">
          <ac:chgData name="김 경중" userId="e0982fc9908e6909" providerId="LiveId" clId="{3D7AD99D-A712-434B-B171-D9EA38915F8C}" dt="2022-05-11T09:10:45.369" v="5008" actId="478"/>
          <ac:spMkLst>
            <pc:docMk/>
            <pc:sldMk cId="3998788780" sldId="391"/>
            <ac:spMk id="7" creationId="{A69BB3E1-833F-179F-32F5-B31E08A8C77D}"/>
          </ac:spMkLst>
        </pc:spChg>
        <pc:spChg chg="del">
          <ac:chgData name="김 경중" userId="e0982fc9908e6909" providerId="LiveId" clId="{3D7AD99D-A712-434B-B171-D9EA38915F8C}" dt="2022-05-11T09:10:45.369" v="5008" actId="478"/>
          <ac:spMkLst>
            <pc:docMk/>
            <pc:sldMk cId="3998788780" sldId="391"/>
            <ac:spMk id="8" creationId="{AC9B3D97-9CEF-D618-1D08-E6BF9EF166A2}"/>
          </ac:spMkLst>
        </pc:spChg>
        <pc:spChg chg="del">
          <ac:chgData name="김 경중" userId="e0982fc9908e6909" providerId="LiveId" clId="{3D7AD99D-A712-434B-B171-D9EA38915F8C}" dt="2022-05-11T09:10:45.369" v="5008" actId="478"/>
          <ac:spMkLst>
            <pc:docMk/>
            <pc:sldMk cId="3998788780" sldId="391"/>
            <ac:spMk id="9" creationId="{340FE07D-22B0-97DA-3AE5-DECF322ACCA2}"/>
          </ac:spMkLst>
        </pc:spChg>
        <pc:spChg chg="del">
          <ac:chgData name="김 경중" userId="e0982fc9908e6909" providerId="LiveId" clId="{3D7AD99D-A712-434B-B171-D9EA38915F8C}" dt="2022-05-11T09:10:45.369" v="5008" actId="478"/>
          <ac:spMkLst>
            <pc:docMk/>
            <pc:sldMk cId="3998788780" sldId="391"/>
            <ac:spMk id="10" creationId="{8776155B-6F66-C32F-8B9F-8FCC3AC60439}"/>
          </ac:spMkLst>
        </pc:spChg>
        <pc:spChg chg="del">
          <ac:chgData name="김 경중" userId="e0982fc9908e6909" providerId="LiveId" clId="{3D7AD99D-A712-434B-B171-D9EA38915F8C}" dt="2022-05-11T09:10:45.369" v="5008" actId="478"/>
          <ac:spMkLst>
            <pc:docMk/>
            <pc:sldMk cId="3998788780" sldId="391"/>
            <ac:spMk id="11" creationId="{24ECAE97-899F-829B-406B-77BCDC3C574E}"/>
          </ac:spMkLst>
        </pc:spChg>
        <pc:spChg chg="del">
          <ac:chgData name="김 경중" userId="e0982fc9908e6909" providerId="LiveId" clId="{3D7AD99D-A712-434B-B171-D9EA38915F8C}" dt="2022-05-11T09:10:45.369" v="5008" actId="478"/>
          <ac:spMkLst>
            <pc:docMk/>
            <pc:sldMk cId="3998788780" sldId="391"/>
            <ac:spMk id="12" creationId="{C9DC0927-DCA9-CDAC-DB51-D22551FEF8CB}"/>
          </ac:spMkLst>
        </pc:spChg>
        <pc:spChg chg="add mod">
          <ac:chgData name="김 경중" userId="e0982fc9908e6909" providerId="LiveId" clId="{3D7AD99D-A712-434B-B171-D9EA38915F8C}" dt="2022-05-11T09:11:10.031" v="5011" actId="1076"/>
          <ac:spMkLst>
            <pc:docMk/>
            <pc:sldMk cId="3998788780" sldId="391"/>
            <ac:spMk id="14" creationId="{8BD8871D-D2C1-7C5B-A544-00A550CA3EC6}"/>
          </ac:spMkLst>
        </pc:spChg>
        <pc:spChg chg="add mod">
          <ac:chgData name="김 경중" userId="e0982fc9908e6909" providerId="LiveId" clId="{3D7AD99D-A712-434B-B171-D9EA38915F8C}" dt="2022-05-11T09:11:20.373" v="5014" actId="20577"/>
          <ac:spMkLst>
            <pc:docMk/>
            <pc:sldMk cId="3998788780" sldId="391"/>
            <ac:spMk id="15" creationId="{DE75B68D-A682-8F5A-7224-0394A543BBFC}"/>
          </ac:spMkLst>
        </pc:spChg>
        <pc:spChg chg="add mod">
          <ac:chgData name="김 경중" userId="e0982fc9908e6909" providerId="LiveId" clId="{3D7AD99D-A712-434B-B171-D9EA38915F8C}" dt="2022-05-11T09:11:31.199" v="5017" actId="20577"/>
          <ac:spMkLst>
            <pc:docMk/>
            <pc:sldMk cId="3998788780" sldId="391"/>
            <ac:spMk id="16" creationId="{3EF795B8-1C75-84B3-88ED-635E67C0207A}"/>
          </ac:spMkLst>
        </pc:spChg>
        <pc:spChg chg="add mod">
          <ac:chgData name="김 경중" userId="e0982fc9908e6909" providerId="LiveId" clId="{3D7AD99D-A712-434B-B171-D9EA38915F8C}" dt="2022-05-11T09:11:44.904" v="5020" actId="20577"/>
          <ac:spMkLst>
            <pc:docMk/>
            <pc:sldMk cId="3998788780" sldId="391"/>
            <ac:spMk id="17" creationId="{9BC2A253-FEE9-F4C0-AF6F-A0AEAC3E579D}"/>
          </ac:spMkLst>
        </pc:spChg>
        <pc:spChg chg="add mod">
          <ac:chgData name="김 경중" userId="e0982fc9908e6909" providerId="LiveId" clId="{3D7AD99D-A712-434B-B171-D9EA38915F8C}" dt="2022-05-11T09:11:56.181" v="5023" actId="20577"/>
          <ac:spMkLst>
            <pc:docMk/>
            <pc:sldMk cId="3998788780" sldId="391"/>
            <ac:spMk id="18" creationId="{E655323F-5700-7500-2B66-2DB014D24D99}"/>
          </ac:spMkLst>
        </pc:spChg>
        <pc:spChg chg="add mod">
          <ac:chgData name="김 경중" userId="e0982fc9908e6909" providerId="LiveId" clId="{3D7AD99D-A712-434B-B171-D9EA38915F8C}" dt="2022-05-11T09:12:12.217" v="5026" actId="20577"/>
          <ac:spMkLst>
            <pc:docMk/>
            <pc:sldMk cId="3998788780" sldId="391"/>
            <ac:spMk id="19" creationId="{6822A593-996A-5F3F-2D6D-ED0F1BF81912}"/>
          </ac:spMkLst>
        </pc:spChg>
        <pc:spChg chg="add mod">
          <ac:chgData name="김 경중" userId="e0982fc9908e6909" providerId="LiveId" clId="{3D7AD99D-A712-434B-B171-D9EA38915F8C}" dt="2022-05-11T09:12:45.868" v="5032" actId="1076"/>
          <ac:spMkLst>
            <pc:docMk/>
            <pc:sldMk cId="3998788780" sldId="391"/>
            <ac:spMk id="20" creationId="{A4F46583-453E-E296-8EBE-B1B46A452C4C}"/>
          </ac:spMkLst>
        </pc:spChg>
        <pc:spChg chg="add mod">
          <ac:chgData name="김 경중" userId="e0982fc9908e6909" providerId="LiveId" clId="{3D7AD99D-A712-434B-B171-D9EA38915F8C}" dt="2022-05-11T09:12:47.495" v="5033" actId="20577"/>
          <ac:spMkLst>
            <pc:docMk/>
            <pc:sldMk cId="3998788780" sldId="391"/>
            <ac:spMk id="21" creationId="{986B990E-172B-7694-0B97-430922DBA5CE}"/>
          </ac:spMkLst>
        </pc:spChg>
        <pc:spChg chg="add mod">
          <ac:chgData name="김 경중" userId="e0982fc9908e6909" providerId="LiveId" clId="{3D7AD99D-A712-434B-B171-D9EA38915F8C}" dt="2022-05-11T09:13:03.440" v="5036" actId="20577"/>
          <ac:spMkLst>
            <pc:docMk/>
            <pc:sldMk cId="3998788780" sldId="391"/>
            <ac:spMk id="22" creationId="{B44CF368-772C-1C5C-40F7-5CD2EA1AAE1D}"/>
          </ac:spMkLst>
        </pc:spChg>
        <pc:picChg chg="del">
          <ac:chgData name="김 경중" userId="e0982fc9908e6909" providerId="LiveId" clId="{3D7AD99D-A712-434B-B171-D9EA38915F8C}" dt="2022-05-11T09:10:45.369" v="5008" actId="478"/>
          <ac:picMkLst>
            <pc:docMk/>
            <pc:sldMk cId="3998788780" sldId="391"/>
            <ac:picMk id="3" creationId="{C8622658-A433-AEF0-0BD7-6582347460BE}"/>
          </ac:picMkLst>
        </pc:picChg>
        <pc:picChg chg="add mod">
          <ac:chgData name="김 경중" userId="e0982fc9908e6909" providerId="LiveId" clId="{3D7AD99D-A712-434B-B171-D9EA38915F8C}" dt="2022-05-11T09:15:01.285" v="5077" actId="1076"/>
          <ac:picMkLst>
            <pc:docMk/>
            <pc:sldMk cId="3998788780" sldId="391"/>
            <ac:picMk id="13" creationId="{0DF4F342-618B-88D1-EAD3-77306E95000A}"/>
          </ac:picMkLst>
        </pc:picChg>
        <pc:cxnChg chg="add mod">
          <ac:chgData name="김 경중" userId="e0982fc9908e6909" providerId="LiveId" clId="{3D7AD99D-A712-434B-B171-D9EA38915F8C}" dt="2022-05-11T09:15:08.561" v="5079" actId="14100"/>
          <ac:cxnSpMkLst>
            <pc:docMk/>
            <pc:sldMk cId="3998788780" sldId="391"/>
            <ac:cxnSpMk id="23" creationId="{3CE8A79A-D7DF-DC8A-EA29-82C1F1FAC514}"/>
          </ac:cxnSpMkLst>
        </pc:cxnChg>
        <pc:cxnChg chg="add mod">
          <ac:chgData name="김 경중" userId="e0982fc9908e6909" providerId="LiveId" clId="{3D7AD99D-A712-434B-B171-D9EA38915F8C}" dt="2022-05-11T09:15:19.228" v="5083" actId="14100"/>
          <ac:cxnSpMkLst>
            <pc:docMk/>
            <pc:sldMk cId="3998788780" sldId="391"/>
            <ac:cxnSpMk id="27" creationId="{459A72CF-D2CB-F539-ADE0-CCCEDE669DE9}"/>
          </ac:cxnSpMkLst>
        </pc:cxnChg>
        <pc:cxnChg chg="add mod">
          <ac:chgData name="김 경중" userId="e0982fc9908e6909" providerId="LiveId" clId="{3D7AD99D-A712-434B-B171-D9EA38915F8C}" dt="2022-05-11T09:15:31.051" v="5086" actId="14100"/>
          <ac:cxnSpMkLst>
            <pc:docMk/>
            <pc:sldMk cId="3998788780" sldId="391"/>
            <ac:cxnSpMk id="31" creationId="{59F838D4-9444-54F8-B7CB-50936A13E3E5}"/>
          </ac:cxnSpMkLst>
        </pc:cxnChg>
        <pc:cxnChg chg="add mod">
          <ac:chgData name="김 경중" userId="e0982fc9908e6909" providerId="LiveId" clId="{3D7AD99D-A712-434B-B171-D9EA38915F8C}" dt="2022-05-11T09:15:32.657" v="5087"/>
          <ac:cxnSpMkLst>
            <pc:docMk/>
            <pc:sldMk cId="3998788780" sldId="391"/>
            <ac:cxnSpMk id="34" creationId="{FB5B72C8-C5E2-0134-63EB-64DA1E9D9C71}"/>
          </ac:cxnSpMkLst>
        </pc:cxnChg>
        <pc:cxnChg chg="add mod">
          <ac:chgData name="김 경중" userId="e0982fc9908e6909" providerId="LiveId" clId="{3D7AD99D-A712-434B-B171-D9EA38915F8C}" dt="2022-05-11T09:15:42.706" v="5090" actId="14100"/>
          <ac:cxnSpMkLst>
            <pc:docMk/>
            <pc:sldMk cId="3998788780" sldId="391"/>
            <ac:cxnSpMk id="35" creationId="{6827FACA-9DC6-E1CB-4B4C-CAFC811AF75C}"/>
          </ac:cxnSpMkLst>
        </pc:cxnChg>
        <pc:cxnChg chg="add mod">
          <ac:chgData name="김 경중" userId="e0982fc9908e6909" providerId="LiveId" clId="{3D7AD99D-A712-434B-B171-D9EA38915F8C}" dt="2022-05-11T09:15:50.426" v="5093" actId="14100"/>
          <ac:cxnSpMkLst>
            <pc:docMk/>
            <pc:sldMk cId="3998788780" sldId="391"/>
            <ac:cxnSpMk id="38" creationId="{9745653E-2977-A67E-711B-48933A746D0C}"/>
          </ac:cxnSpMkLst>
        </pc:cxnChg>
        <pc:cxnChg chg="add mod">
          <ac:chgData name="김 경중" userId="e0982fc9908e6909" providerId="LiveId" clId="{3D7AD99D-A712-434B-B171-D9EA38915F8C}" dt="2022-05-11T09:16:00.394" v="5096" actId="14100"/>
          <ac:cxnSpMkLst>
            <pc:docMk/>
            <pc:sldMk cId="3998788780" sldId="391"/>
            <ac:cxnSpMk id="41" creationId="{BC490DEA-48EB-D72F-99E9-CE8EE6196A01}"/>
          </ac:cxnSpMkLst>
        </pc:cxnChg>
        <pc:cxnChg chg="add mod">
          <ac:chgData name="김 경중" userId="e0982fc9908e6909" providerId="LiveId" clId="{3D7AD99D-A712-434B-B171-D9EA38915F8C}" dt="2022-05-11T09:16:20.301" v="5100" actId="14100"/>
          <ac:cxnSpMkLst>
            <pc:docMk/>
            <pc:sldMk cId="3998788780" sldId="391"/>
            <ac:cxnSpMk id="44" creationId="{3336B805-63B9-848D-4DF0-87C5D11A64B3}"/>
          </ac:cxnSpMkLst>
        </pc:cxnChg>
        <pc:cxnChg chg="add mod">
          <ac:chgData name="김 경중" userId="e0982fc9908e6909" providerId="LiveId" clId="{3D7AD99D-A712-434B-B171-D9EA38915F8C}" dt="2022-05-11T09:16:28.908" v="5103" actId="14100"/>
          <ac:cxnSpMkLst>
            <pc:docMk/>
            <pc:sldMk cId="3998788780" sldId="391"/>
            <ac:cxnSpMk id="48" creationId="{99CDE3AE-725B-EB9E-7C6D-E1433E46C014}"/>
          </ac:cxnSpMkLst>
        </pc:cxnChg>
      </pc:sldChg>
      <pc:sldChg chg="addSp modSp new mod">
        <pc:chgData name="김 경중" userId="e0982fc9908e6909" providerId="LiveId" clId="{3D7AD99D-A712-434B-B171-D9EA38915F8C}" dt="2022-05-18T08:06:50.920" v="5515" actId="20577"/>
        <pc:sldMkLst>
          <pc:docMk/>
          <pc:sldMk cId="2052272668" sldId="392"/>
        </pc:sldMkLst>
        <pc:spChg chg="mod">
          <ac:chgData name="김 경중" userId="e0982fc9908e6909" providerId="LiveId" clId="{3D7AD99D-A712-434B-B171-D9EA38915F8C}" dt="2022-05-11T10:40:05.098" v="5175" actId="20577"/>
          <ac:spMkLst>
            <pc:docMk/>
            <pc:sldMk cId="2052272668" sldId="392"/>
            <ac:spMk id="2" creationId="{9AEB1D9A-EEF7-6157-7F82-AF1C9B781D5B}"/>
          </ac:spMkLst>
        </pc:spChg>
        <pc:spChg chg="add mod">
          <ac:chgData name="김 경중" userId="e0982fc9908e6909" providerId="LiveId" clId="{3D7AD99D-A712-434B-B171-D9EA38915F8C}" dt="2022-05-11T10:40:43.292" v="5178" actId="1076"/>
          <ac:spMkLst>
            <pc:docMk/>
            <pc:sldMk cId="2052272668" sldId="392"/>
            <ac:spMk id="4" creationId="{D60D0682-44DA-8EE6-AE82-48A68BDE1DE7}"/>
          </ac:spMkLst>
        </pc:spChg>
        <pc:spChg chg="add mod">
          <ac:chgData name="김 경중" userId="e0982fc9908e6909" providerId="LiveId" clId="{3D7AD99D-A712-434B-B171-D9EA38915F8C}" dt="2022-05-11T10:41:05.911" v="5180" actId="20577"/>
          <ac:spMkLst>
            <pc:docMk/>
            <pc:sldMk cId="2052272668" sldId="392"/>
            <ac:spMk id="5" creationId="{E8E6A311-8046-60A0-88C2-1C82785945CF}"/>
          </ac:spMkLst>
        </pc:spChg>
        <pc:spChg chg="add mod">
          <ac:chgData name="김 경중" userId="e0982fc9908e6909" providerId="LiveId" clId="{3D7AD99D-A712-434B-B171-D9EA38915F8C}" dt="2022-05-11T10:41:43.538" v="5185" actId="20577"/>
          <ac:spMkLst>
            <pc:docMk/>
            <pc:sldMk cId="2052272668" sldId="392"/>
            <ac:spMk id="6" creationId="{EC172FBA-33CC-4B97-106A-0CD71F05C013}"/>
          </ac:spMkLst>
        </pc:spChg>
        <pc:spChg chg="add mod">
          <ac:chgData name="김 경중" userId="e0982fc9908e6909" providerId="LiveId" clId="{3D7AD99D-A712-434B-B171-D9EA38915F8C}" dt="2022-05-18T08:05:02.977" v="5486" actId="20577"/>
          <ac:spMkLst>
            <pc:docMk/>
            <pc:sldMk cId="2052272668" sldId="392"/>
            <ac:spMk id="7" creationId="{47FE9F21-6D59-5526-9A4C-744013F29C34}"/>
          </ac:spMkLst>
        </pc:spChg>
        <pc:spChg chg="add mod">
          <ac:chgData name="김 경중" userId="e0982fc9908e6909" providerId="LiveId" clId="{3D7AD99D-A712-434B-B171-D9EA38915F8C}" dt="2022-05-18T08:05:29.419" v="5491" actId="20577"/>
          <ac:spMkLst>
            <pc:docMk/>
            <pc:sldMk cId="2052272668" sldId="392"/>
            <ac:spMk id="8" creationId="{07DBBC44-CF36-5FEB-A6C1-E797426DAD82}"/>
          </ac:spMkLst>
        </pc:spChg>
        <pc:spChg chg="add mod">
          <ac:chgData name="김 경중" userId="e0982fc9908e6909" providerId="LiveId" clId="{3D7AD99D-A712-434B-B171-D9EA38915F8C}" dt="2022-05-18T08:05:46.547" v="5496" actId="20577"/>
          <ac:spMkLst>
            <pc:docMk/>
            <pc:sldMk cId="2052272668" sldId="392"/>
            <ac:spMk id="9" creationId="{95350A30-1570-8EA3-5C30-C5D87A416C3B}"/>
          </ac:spMkLst>
        </pc:spChg>
        <pc:spChg chg="add mod">
          <ac:chgData name="김 경중" userId="e0982fc9908e6909" providerId="LiveId" clId="{3D7AD99D-A712-434B-B171-D9EA38915F8C}" dt="2022-05-18T08:06:40.221" v="5511" actId="20577"/>
          <ac:spMkLst>
            <pc:docMk/>
            <pc:sldMk cId="2052272668" sldId="392"/>
            <ac:spMk id="10" creationId="{CC84F959-FF39-7B06-C8B0-25D5DAD46C24}"/>
          </ac:spMkLst>
        </pc:spChg>
        <pc:spChg chg="add mod">
          <ac:chgData name="김 경중" userId="e0982fc9908e6909" providerId="LiveId" clId="{3D7AD99D-A712-434B-B171-D9EA38915F8C}" dt="2022-05-18T08:06:28.036" v="5506" actId="20577"/>
          <ac:spMkLst>
            <pc:docMk/>
            <pc:sldMk cId="2052272668" sldId="392"/>
            <ac:spMk id="11" creationId="{3CEBAB5A-497C-930B-B29B-3DE266F2499E}"/>
          </ac:spMkLst>
        </pc:spChg>
        <pc:spChg chg="add mod">
          <ac:chgData name="김 경중" userId="e0982fc9908e6909" providerId="LiveId" clId="{3D7AD99D-A712-434B-B171-D9EA38915F8C}" dt="2022-05-18T08:06:07.180" v="5501" actId="20577"/>
          <ac:spMkLst>
            <pc:docMk/>
            <pc:sldMk cId="2052272668" sldId="392"/>
            <ac:spMk id="12" creationId="{8F182E7C-5707-32B3-8E82-A23F7285D430}"/>
          </ac:spMkLst>
        </pc:spChg>
        <pc:spChg chg="add mod">
          <ac:chgData name="김 경중" userId="e0982fc9908e6909" providerId="LiveId" clId="{3D7AD99D-A712-434B-B171-D9EA38915F8C}" dt="2022-05-18T08:02:03.268" v="5477" actId="1076"/>
          <ac:spMkLst>
            <pc:docMk/>
            <pc:sldMk cId="2052272668" sldId="392"/>
            <ac:spMk id="13" creationId="{AE76A6EC-D9A9-A452-4FF0-2F165F700814}"/>
          </ac:spMkLst>
        </pc:spChg>
        <pc:spChg chg="add mod">
          <ac:chgData name="김 경중" userId="e0982fc9908e6909" providerId="LiveId" clId="{3D7AD99D-A712-434B-B171-D9EA38915F8C}" dt="2022-05-18T08:02:15.391" v="5481" actId="20577"/>
          <ac:spMkLst>
            <pc:docMk/>
            <pc:sldMk cId="2052272668" sldId="392"/>
            <ac:spMk id="14" creationId="{59B92C6E-992E-5E0B-515B-F36865FD2683}"/>
          </ac:spMkLst>
        </pc:spChg>
        <pc:spChg chg="add mod">
          <ac:chgData name="김 경중" userId="e0982fc9908e6909" providerId="LiveId" clId="{3D7AD99D-A712-434B-B171-D9EA38915F8C}" dt="2022-05-18T08:02:26.751" v="5485" actId="20577"/>
          <ac:spMkLst>
            <pc:docMk/>
            <pc:sldMk cId="2052272668" sldId="392"/>
            <ac:spMk id="15" creationId="{D3116078-A98A-7008-B125-0FE2F42A511B}"/>
          </ac:spMkLst>
        </pc:spChg>
        <pc:spChg chg="add mod">
          <ac:chgData name="김 경중" userId="e0982fc9908e6909" providerId="LiveId" clId="{3D7AD99D-A712-434B-B171-D9EA38915F8C}" dt="2022-05-18T08:05:21.713" v="5490" actId="20577"/>
          <ac:spMkLst>
            <pc:docMk/>
            <pc:sldMk cId="2052272668" sldId="392"/>
            <ac:spMk id="16" creationId="{B66B7063-7640-C36F-B4F6-668EC6D26672}"/>
          </ac:spMkLst>
        </pc:spChg>
        <pc:spChg chg="add mod">
          <ac:chgData name="김 경중" userId="e0982fc9908e6909" providerId="LiveId" clId="{3D7AD99D-A712-434B-B171-D9EA38915F8C}" dt="2022-05-18T08:05:43.247" v="5495" actId="20577"/>
          <ac:spMkLst>
            <pc:docMk/>
            <pc:sldMk cId="2052272668" sldId="392"/>
            <ac:spMk id="17" creationId="{B10CAE48-1301-3369-D0CB-F810E102C7FA}"/>
          </ac:spMkLst>
        </pc:spChg>
        <pc:spChg chg="add mod">
          <ac:chgData name="김 경중" userId="e0982fc9908e6909" providerId="LiveId" clId="{3D7AD99D-A712-434B-B171-D9EA38915F8C}" dt="2022-05-18T08:05:59.367" v="5500" actId="20577"/>
          <ac:spMkLst>
            <pc:docMk/>
            <pc:sldMk cId="2052272668" sldId="392"/>
            <ac:spMk id="18" creationId="{0BF55F6A-541C-70CF-5B67-99A59A910126}"/>
          </ac:spMkLst>
        </pc:spChg>
        <pc:spChg chg="add mod">
          <ac:chgData name="김 경중" userId="e0982fc9908e6909" providerId="LiveId" clId="{3D7AD99D-A712-434B-B171-D9EA38915F8C}" dt="2022-05-18T08:06:23.312" v="5505" actId="20577"/>
          <ac:spMkLst>
            <pc:docMk/>
            <pc:sldMk cId="2052272668" sldId="392"/>
            <ac:spMk id="19" creationId="{44E026B9-69D5-DB92-FD6C-367B5D7FEC19}"/>
          </ac:spMkLst>
        </pc:spChg>
        <pc:spChg chg="add mod">
          <ac:chgData name="김 경중" userId="e0982fc9908e6909" providerId="LiveId" clId="{3D7AD99D-A712-434B-B171-D9EA38915F8C}" dt="2022-05-18T08:06:36.152" v="5510" actId="20577"/>
          <ac:spMkLst>
            <pc:docMk/>
            <pc:sldMk cId="2052272668" sldId="392"/>
            <ac:spMk id="20" creationId="{57B93418-9E81-38F7-F0A7-837050244556}"/>
          </ac:spMkLst>
        </pc:spChg>
        <pc:spChg chg="add mod">
          <ac:chgData name="김 경중" userId="e0982fc9908e6909" providerId="LiveId" clId="{3D7AD99D-A712-434B-B171-D9EA38915F8C}" dt="2022-05-18T08:06:50.920" v="5515" actId="20577"/>
          <ac:spMkLst>
            <pc:docMk/>
            <pc:sldMk cId="2052272668" sldId="392"/>
            <ac:spMk id="21" creationId="{FE74FDBF-3BDE-C246-22DF-9A3146846FD5}"/>
          </ac:spMkLst>
        </pc:spChg>
        <pc:picChg chg="add mod">
          <ac:chgData name="김 경중" userId="e0982fc9908e6909" providerId="LiveId" clId="{3D7AD99D-A712-434B-B171-D9EA38915F8C}" dt="2022-05-11T10:40:19.133" v="5176"/>
          <ac:picMkLst>
            <pc:docMk/>
            <pc:sldMk cId="2052272668" sldId="392"/>
            <ac:picMk id="3" creationId="{AFB02E60-EE37-8155-3E57-9CB6624125E9}"/>
          </ac:picMkLst>
        </pc:picChg>
      </pc:sldChg>
      <pc:sldChg chg="addSp delSp modSp new del mod">
        <pc:chgData name="김 경중" userId="e0982fc9908e6909" providerId="LiveId" clId="{3D7AD99D-A712-434B-B171-D9EA38915F8C}" dt="2022-05-18T08:46:11.714" v="5686" actId="47"/>
        <pc:sldMkLst>
          <pc:docMk/>
          <pc:sldMk cId="328430936" sldId="393"/>
        </pc:sldMkLst>
        <pc:spChg chg="mod">
          <ac:chgData name="김 경중" userId="e0982fc9908e6909" providerId="LiveId" clId="{3D7AD99D-A712-434B-B171-D9EA38915F8C}" dt="2022-05-13T04:52:09.084" v="5461"/>
          <ac:spMkLst>
            <pc:docMk/>
            <pc:sldMk cId="328430936" sldId="393"/>
            <ac:spMk id="2" creationId="{409B33EC-8704-6633-9EF1-A5C4311C1BF9}"/>
          </ac:spMkLst>
        </pc:spChg>
        <pc:spChg chg="add del mod">
          <ac:chgData name="김 경중" userId="e0982fc9908e6909" providerId="LiveId" clId="{3D7AD99D-A712-434B-B171-D9EA38915F8C}" dt="2022-05-13T04:52:54.700" v="5465" actId="21"/>
          <ac:spMkLst>
            <pc:docMk/>
            <pc:sldMk cId="328430936" sldId="393"/>
            <ac:spMk id="4" creationId="{FBCC88AB-B441-5647-919B-96560AE5D3AB}"/>
          </ac:spMkLst>
        </pc:spChg>
      </pc:sldChg>
      <pc:sldChg chg="add del">
        <pc:chgData name="김 경중" userId="e0982fc9908e6909" providerId="LiveId" clId="{3D7AD99D-A712-434B-B171-D9EA38915F8C}" dt="2022-05-11T10:41:33.511" v="5182"/>
        <pc:sldMkLst>
          <pc:docMk/>
          <pc:sldMk cId="572816684" sldId="393"/>
        </pc:sldMkLst>
      </pc:sldChg>
      <pc:sldChg chg="addSp delSp modSp new mod">
        <pc:chgData name="김 경중" userId="e0982fc9908e6909" providerId="LiveId" clId="{3D7AD99D-A712-434B-B171-D9EA38915F8C}" dt="2022-05-18T08:42:47.851" v="5672" actId="1076"/>
        <pc:sldMkLst>
          <pc:docMk/>
          <pc:sldMk cId="2386479872" sldId="394"/>
        </pc:sldMkLst>
        <pc:spChg chg="mod">
          <ac:chgData name="김 경중" userId="e0982fc9908e6909" providerId="LiveId" clId="{3D7AD99D-A712-434B-B171-D9EA38915F8C}" dt="2022-05-18T08:23:43.893" v="5597"/>
          <ac:spMkLst>
            <pc:docMk/>
            <pc:sldMk cId="2386479872" sldId="394"/>
            <ac:spMk id="2" creationId="{9241E854-3F69-CCA8-ADB7-E2E94B23BEC2}"/>
          </ac:spMkLst>
        </pc:spChg>
        <pc:spChg chg="del">
          <ac:chgData name="김 경중" userId="e0982fc9908e6909" providerId="LiveId" clId="{3D7AD99D-A712-434B-B171-D9EA38915F8C}" dt="2022-05-18T08:22:02.045" v="5572" actId="478"/>
          <ac:spMkLst>
            <pc:docMk/>
            <pc:sldMk cId="2386479872" sldId="394"/>
            <ac:spMk id="3" creationId="{585C4F87-AD22-641A-5ADA-4275C9BC8C9B}"/>
          </ac:spMkLst>
        </pc:spChg>
        <pc:graphicFrameChg chg="add del mod modGraphic">
          <ac:chgData name="김 경중" userId="e0982fc9908e6909" providerId="LiveId" clId="{3D7AD99D-A712-434B-B171-D9EA38915F8C}" dt="2022-05-18T08:42:47.851" v="5672" actId="1076"/>
          <ac:graphicFrameMkLst>
            <pc:docMk/>
            <pc:sldMk cId="2386479872" sldId="394"/>
            <ac:graphicFrameMk id="4" creationId="{B601B24D-358E-2006-C84B-C9B2FDAF931D}"/>
          </ac:graphicFrameMkLst>
        </pc:graphicFrameChg>
        <pc:graphicFrameChg chg="add mod modGraphic">
          <ac:chgData name="김 경중" userId="e0982fc9908e6909" providerId="LiveId" clId="{3D7AD99D-A712-434B-B171-D9EA38915F8C}" dt="2022-05-18T08:42:42.594" v="5671" actId="1076"/>
          <ac:graphicFrameMkLst>
            <pc:docMk/>
            <pc:sldMk cId="2386479872" sldId="394"/>
            <ac:graphicFrameMk id="5" creationId="{971C96CC-0CF8-0C61-1060-9D6B525BCEF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29D1D-66ED-49D2-91BF-D9E0E5945B80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3DBA33-096A-431B-ADE2-F21532746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126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39BB59-44CA-4971-92B6-A7320EBA5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CF6715-3C52-4CF7-B362-F8CCEB3A8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D3F3D0-73EF-46B1-A21F-56AE2811A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AA2E-3E97-492A-9C62-F162D1DF06F4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F894D8-0D71-4C70-A3CA-AE3101970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078F50-FC49-4F25-B187-E374F7C73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BECC-DF45-4155-95B9-B0F37C810D2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BA8E6B0-7774-443A-B22D-EA5FA7D3754E}"/>
              </a:ext>
            </a:extLst>
          </p:cNvPr>
          <p:cNvSpPr/>
          <p:nvPr userDrawn="1"/>
        </p:nvSpPr>
        <p:spPr>
          <a:xfrm>
            <a:off x="1524000" y="3509963"/>
            <a:ext cx="9144000" cy="125278"/>
          </a:xfrm>
          <a:prstGeom prst="rect">
            <a:avLst/>
          </a:prstGeom>
          <a:gradFill flip="none" rotWithShape="1">
            <a:gsLst>
              <a:gs pos="0">
                <a:srgbClr val="00B0F0">
                  <a:lumMod val="98000"/>
                </a:srgb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755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4C9F69-17DF-4761-9C1B-85601D620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C4C352-D7BF-4696-BEB7-B01D309468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57EE6C-E068-4E20-8243-254F1165A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AA2E-3E97-492A-9C62-F162D1DF06F4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CE888F-6AA3-461E-9D51-58451424A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7D93C0-7B70-4FD2-9209-686F9F163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BECC-DF45-4155-95B9-B0F37C810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977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999286-2D68-42FB-96E8-67B20A469F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EE770B-7FA6-4A5A-9ACF-91F1C5B48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8E003B-8832-486A-8DC7-FFEC003F3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AA2E-3E97-492A-9C62-F162D1DF06F4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C917C0-1F3B-4AA0-BA61-FED99DAF3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27717F-2CCA-4EC3-8747-6D9EF821E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BECC-DF45-4155-95B9-B0F37C810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28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3A7BC8-0964-4909-86B5-FFE96750E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61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028080-94F7-4634-B288-FC2850004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5F3AE2-C306-4EB1-BD4B-041143982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AA2E-3E97-492A-9C62-F162D1DF06F4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E82C2B-7B79-4DA3-87B3-B2AC96C49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A22CA7-73C9-4013-9E87-101D13D08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BECC-DF45-4155-95B9-B0F37C810D2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62C3795-3A41-477D-B704-DB7ECAEA45D5}"/>
              </a:ext>
            </a:extLst>
          </p:cNvPr>
          <p:cNvSpPr/>
          <p:nvPr userDrawn="1"/>
        </p:nvSpPr>
        <p:spPr>
          <a:xfrm>
            <a:off x="838200" y="1511301"/>
            <a:ext cx="10515600" cy="134937"/>
          </a:xfrm>
          <a:prstGeom prst="rect">
            <a:avLst/>
          </a:prstGeom>
          <a:gradFill flip="none" rotWithShape="1">
            <a:gsLst>
              <a:gs pos="0">
                <a:srgbClr val="00B0F0">
                  <a:lumMod val="98000"/>
                </a:srgb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41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53BE1C-7D5A-4137-A5C9-1839D8B53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8512CF-9533-4908-BB4E-D4EF8C681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5A49B5-7F52-4D85-931E-ABDA9F694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AA2E-3E97-492A-9C62-F162D1DF06F4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F65BD4-E345-493D-935C-39EAA6123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E8E568-31F5-4D23-BD82-50DE9CACD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BECC-DF45-4155-95B9-B0F37C810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86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2C73-9FE1-4393-858F-ECD3DC454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E6451B-6E12-4AAA-87AD-AC11D4FBD4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C43B52-DECF-46C1-A105-472B52953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D3627B-8783-4DB2-8CBE-D2E5BC6BE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AA2E-3E97-492A-9C62-F162D1DF06F4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3286B0-50F7-4A41-B283-05C67D264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DABF38-C123-44EC-8D2D-A5065A8F9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BECC-DF45-4155-95B9-B0F37C810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379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78D2D-4025-4B48-B02D-8FED972BE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8DF32F-0663-44A4-B3FA-195F9F3A0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1F7917-353D-4576-82D6-D1264E3E0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A6BC0D-A0C7-42F1-B8F8-042E8DD003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E1ECC3B-FC2D-47B2-8982-0D23F2C324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96F45B9-A2F3-4F85-82E6-C21081E3C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AA2E-3E97-492A-9C62-F162D1DF06F4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799ABAE-4CDB-4295-B4BC-45986663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9236C9-341D-4D25-AF58-779255CB6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BECC-DF45-4155-95B9-B0F37C810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098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4F4ADB-8681-4503-8DB5-ABB761EAA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33108C-2EB2-401D-9631-51743725B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AA2E-3E97-492A-9C62-F162D1DF06F4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F9ED1F-B8F4-49C3-ACDE-CA7A99B9A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2D4594-C66E-4E2F-AD61-2804CD41F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BECC-DF45-4155-95B9-B0F37C810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401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F8F6656-AB16-4746-A475-7233A110B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AA2E-3E97-492A-9C62-F162D1DF06F4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F2CADC-DA4A-419E-934A-71FEEB315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BD16F5-D1D6-4BC9-8072-18693BC39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BECC-DF45-4155-95B9-B0F37C810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450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0E07C-8828-4797-9829-BBC4A2561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37792B-1197-4FC2-8B0E-0279578C0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E76791-AF88-4FDB-B26D-BAE1D9277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28F813-BC34-46EA-A3D2-AE192D588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AA2E-3E97-492A-9C62-F162D1DF06F4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5AFD91-ECAC-4227-907F-0CB9DA026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AE019C-02EC-4E51-8C3D-5223AF5EF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BECC-DF45-4155-95B9-B0F37C810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601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10513-8123-422C-B321-8AE45D286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E061C3-0187-4E82-8EFD-2212E9A075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F57F2B-9D88-460E-B14D-1F972E9DD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488891-E839-468A-9A2F-EB1203E84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AA2E-3E97-492A-9C62-F162D1DF06F4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B6ADD4-C5CC-4CD4-9BE1-484BE8150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A91E3C-A138-4610-B456-4DABC19BE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BECC-DF45-4155-95B9-B0F37C810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14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788C4F-B323-4456-B2B3-3A5053D22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2741A8-76E0-4BDE-B202-E54C14776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17BE96-BEFC-43A2-9B8C-52871830F1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FAA2E-3E97-492A-9C62-F162D1DF06F4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7853CA-257C-47EE-9721-46F95D6E94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E856F5-FB21-4E35-97B2-7F8F175AB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DBECC-DF45-4155-95B9-B0F37C810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10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6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26" Type="http://schemas.openxmlformats.org/officeDocument/2006/relationships/image" Target="../media/image63.png"/><Relationship Id="rId3" Type="http://schemas.openxmlformats.org/officeDocument/2006/relationships/image" Target="../media/image330.png"/><Relationship Id="rId21" Type="http://schemas.openxmlformats.org/officeDocument/2006/relationships/image" Target="../media/image58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5" Type="http://schemas.openxmlformats.org/officeDocument/2006/relationships/image" Target="../media/image62.png"/><Relationship Id="rId2" Type="http://schemas.openxmlformats.org/officeDocument/2006/relationships/image" Target="../media/image320.png"/><Relationship Id="rId16" Type="http://schemas.openxmlformats.org/officeDocument/2006/relationships/image" Target="../media/image53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24" Type="http://schemas.openxmlformats.org/officeDocument/2006/relationships/image" Target="../media/image61.png"/><Relationship Id="rId5" Type="http://schemas.openxmlformats.org/officeDocument/2006/relationships/image" Target="../media/image40.png"/><Relationship Id="rId15" Type="http://schemas.openxmlformats.org/officeDocument/2006/relationships/image" Target="../media/image52.png"/><Relationship Id="rId23" Type="http://schemas.openxmlformats.org/officeDocument/2006/relationships/image" Target="../media/image60.png"/><Relationship Id="rId10" Type="http://schemas.openxmlformats.org/officeDocument/2006/relationships/image" Target="../media/image47.png"/><Relationship Id="rId19" Type="http://schemas.openxmlformats.org/officeDocument/2006/relationships/image" Target="../media/image56.png"/><Relationship Id="rId4" Type="http://schemas.openxmlformats.org/officeDocument/2006/relationships/image" Target="../media/image39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Relationship Id="rId22" Type="http://schemas.openxmlformats.org/officeDocument/2006/relationships/image" Target="../media/image5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B61D4F-B261-4503-B28B-96FC7DF3CA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컴퓨터 알고리즘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3053F7-83C1-4F2B-AF45-2C11F5A049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담당 </a:t>
            </a:r>
            <a:r>
              <a:rPr lang="en-US" altLang="ko-KR" dirty="0"/>
              <a:t>: </a:t>
            </a:r>
            <a:r>
              <a:rPr lang="ko-KR" altLang="en-US" dirty="0"/>
              <a:t>김경중</a:t>
            </a:r>
          </a:p>
        </p:txBody>
      </p:sp>
    </p:spTree>
    <p:extLst>
      <p:ext uri="{BB962C8B-B14F-4D97-AF65-F5344CB8AC3E}">
        <p14:creationId xmlns:p14="http://schemas.microsoft.com/office/powerpoint/2010/main" val="3438857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7D219-77B5-4902-89E3-0BD08FC4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최소비용신장트리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FCD44C-3336-4EEF-8695-9F7594394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신장트리가</a:t>
            </a:r>
            <a:r>
              <a:rPr lang="ko-KR" altLang="en-US" dirty="0"/>
              <a:t> 되는 </a:t>
            </a:r>
            <a:r>
              <a:rPr lang="en-US" altLang="ko-KR" dirty="0"/>
              <a:t>G</a:t>
            </a:r>
            <a:r>
              <a:rPr lang="ko-KR" altLang="en-US" dirty="0"/>
              <a:t>의 부분그래프 중에서 가중치의 합이 최소가 되는 부분그래프를 </a:t>
            </a:r>
            <a:r>
              <a:rPr lang="ko-KR" altLang="en-US" dirty="0" err="1"/>
              <a:t>최소비용신장트리</a:t>
            </a:r>
            <a:r>
              <a:rPr lang="en-US" altLang="ko-KR" dirty="0"/>
              <a:t>(minimum spanning tree)</a:t>
            </a:r>
            <a:r>
              <a:rPr lang="ko-KR" altLang="en-US" dirty="0"/>
              <a:t>라고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 최소의 가중치를 가진 부분그래프</a:t>
            </a:r>
            <a:r>
              <a:rPr lang="en-US" altLang="ko-KR" dirty="0"/>
              <a:t>(MST)</a:t>
            </a:r>
            <a:r>
              <a:rPr lang="ko-KR" altLang="en-US" dirty="0"/>
              <a:t>는 반드시</a:t>
            </a:r>
            <a:r>
              <a:rPr lang="en-US" altLang="ko-KR" dirty="0"/>
              <a:t>(</a:t>
            </a:r>
            <a:r>
              <a:rPr lang="ko-KR" altLang="en-US" dirty="0"/>
              <a:t>당연히</a:t>
            </a:r>
            <a:r>
              <a:rPr lang="en-US" altLang="ko-KR" dirty="0"/>
              <a:t>) </a:t>
            </a:r>
            <a:r>
              <a:rPr lang="ko-KR" altLang="en-US" dirty="0"/>
              <a:t>트리가 되어야 한다</a:t>
            </a:r>
            <a:r>
              <a:rPr lang="en-US" altLang="ko-KR" dirty="0"/>
              <a:t>. </a:t>
            </a:r>
            <a:r>
              <a:rPr lang="ko-KR" altLang="en-US" dirty="0"/>
              <a:t>그 이유는 다음과 같다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만약 트리가 아니라면</a:t>
            </a:r>
            <a:r>
              <a:rPr lang="en-US" altLang="ko-KR" dirty="0"/>
              <a:t>, </a:t>
            </a:r>
            <a:r>
              <a:rPr lang="ko-KR" altLang="en-US" dirty="0"/>
              <a:t>분명히 순환경로</a:t>
            </a:r>
            <a:r>
              <a:rPr lang="en-US" altLang="ko-KR" dirty="0"/>
              <a:t>(cycle)</a:t>
            </a:r>
            <a:r>
              <a:rPr lang="ko-KR" altLang="en-US" dirty="0"/>
              <a:t>가 있을 것이다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그렇게 되면</a:t>
            </a:r>
            <a:r>
              <a:rPr lang="en-US" altLang="ko-KR" dirty="0"/>
              <a:t>, </a:t>
            </a:r>
            <a:r>
              <a:rPr lang="ko-KR" altLang="en-US" dirty="0"/>
              <a:t>순환경로 상의 한 이음선을 제거하면 더 작은 비용의 </a:t>
            </a:r>
            <a:r>
              <a:rPr lang="ko-KR" altLang="en-US" dirty="0" err="1"/>
              <a:t>신장트리가</a:t>
            </a:r>
            <a:r>
              <a:rPr lang="ko-KR" altLang="en-US" dirty="0"/>
              <a:t> 만들어진다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관찰</a:t>
            </a:r>
            <a:r>
              <a:rPr lang="en-US" altLang="ko-KR" dirty="0"/>
              <a:t>: </a:t>
            </a:r>
            <a:r>
              <a:rPr lang="ko-KR" altLang="en-US" dirty="0"/>
              <a:t>모든 </a:t>
            </a:r>
            <a:r>
              <a:rPr lang="ko-KR" altLang="en-US" dirty="0" err="1"/>
              <a:t>신장트리가</a:t>
            </a:r>
            <a:r>
              <a:rPr lang="ko-KR" altLang="en-US" dirty="0"/>
              <a:t> </a:t>
            </a:r>
            <a:r>
              <a:rPr lang="ko-KR" altLang="en-US" dirty="0" err="1"/>
              <a:t>최소비용신장트리는</a:t>
            </a:r>
            <a:r>
              <a:rPr lang="ko-KR" altLang="en-US" dirty="0"/>
              <a:t> 아니다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4604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F28FA2-576F-418F-BD19-82AB5E75D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최소비용신장트리의</a:t>
            </a:r>
            <a:r>
              <a:rPr lang="ko-KR" altLang="en-US" dirty="0"/>
              <a:t> 응용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A41AD3-343E-47DB-8437-27DAB9DCD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도로건설</a:t>
            </a:r>
            <a:endParaRPr lang="en-US" altLang="ko-KR" dirty="0"/>
          </a:p>
          <a:p>
            <a:pPr lvl="1"/>
            <a:r>
              <a:rPr lang="ko-KR" altLang="en-US" dirty="0"/>
              <a:t>도시들을 모두 연결하면서 도로의 길이가 </a:t>
            </a:r>
            <a:r>
              <a:rPr lang="ko-KR" altLang="en-US" dirty="0" err="1"/>
              <a:t>최소가되도록</a:t>
            </a:r>
            <a:r>
              <a:rPr lang="ko-KR" altLang="en-US" dirty="0"/>
              <a:t> 하는 문제</a:t>
            </a:r>
          </a:p>
          <a:p>
            <a:r>
              <a:rPr lang="ko-KR" altLang="en-US" dirty="0"/>
              <a:t>통신</a:t>
            </a:r>
            <a:r>
              <a:rPr lang="en-US" altLang="ko-KR" dirty="0"/>
              <a:t>(telecommunications)</a:t>
            </a:r>
          </a:p>
          <a:p>
            <a:pPr lvl="1"/>
            <a:r>
              <a:rPr lang="ko-KR" altLang="en-US" dirty="0"/>
              <a:t>전화선의 길이가 최소가 되도록 전화 케이블 망을 구성하는 문제</a:t>
            </a:r>
          </a:p>
          <a:p>
            <a:r>
              <a:rPr lang="ko-KR" altLang="en-US" dirty="0"/>
              <a:t>배관</a:t>
            </a:r>
            <a:r>
              <a:rPr lang="en-US" altLang="ko-KR" dirty="0"/>
              <a:t>(plumbing)</a:t>
            </a:r>
          </a:p>
          <a:p>
            <a:pPr lvl="1"/>
            <a:r>
              <a:rPr lang="ko-KR" altLang="en-US" dirty="0"/>
              <a:t>파이프의 총 길이가 최소가 되도록 연결하는 문제</a:t>
            </a:r>
          </a:p>
        </p:txBody>
      </p:sp>
    </p:spTree>
    <p:extLst>
      <p:ext uri="{BB962C8B-B14F-4D97-AF65-F5344CB8AC3E}">
        <p14:creationId xmlns:p14="http://schemas.microsoft.com/office/powerpoint/2010/main" val="3684916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AC55A-9407-41D2-95EC-176BEA7D0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MST </a:t>
            </a:r>
            <a:r>
              <a:rPr lang="ko-KR" altLang="en-US" dirty="0"/>
              <a:t>무작정방법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0DBAD4-A6DC-45C6-9E67-F9D752820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알고리즘</a:t>
            </a:r>
          </a:p>
          <a:p>
            <a:pPr lvl="2"/>
            <a:r>
              <a:rPr lang="ko-KR" altLang="en-US" dirty="0"/>
              <a:t>모든 </a:t>
            </a:r>
            <a:r>
              <a:rPr lang="ko-KR" altLang="en-US" dirty="0" err="1"/>
              <a:t>신장트리를</a:t>
            </a:r>
            <a:r>
              <a:rPr lang="ko-KR" altLang="en-US" dirty="0"/>
              <a:t> 다 고려해 본다</a:t>
            </a:r>
            <a:r>
              <a:rPr lang="en-US" altLang="ko-KR" dirty="0"/>
              <a:t>(</a:t>
            </a:r>
            <a:r>
              <a:rPr lang="ko-KR" altLang="en-US" dirty="0"/>
              <a:t>계산해 본다</a:t>
            </a:r>
            <a:r>
              <a:rPr lang="en-US" altLang="ko-KR" dirty="0"/>
              <a:t>).</a:t>
            </a:r>
          </a:p>
          <a:p>
            <a:pPr lvl="2"/>
            <a:r>
              <a:rPr lang="ko-KR" altLang="en-US" dirty="0"/>
              <a:t>그 중에서 최소비용이 드는 것을 </a:t>
            </a:r>
            <a:r>
              <a:rPr lang="ko-KR" altLang="en-US" dirty="0" err="1"/>
              <a:t>신장트리를</a:t>
            </a:r>
            <a:r>
              <a:rPr lang="ko-KR" altLang="en-US" dirty="0"/>
              <a:t> 고른다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분석</a:t>
            </a:r>
          </a:p>
          <a:p>
            <a:pPr lvl="2"/>
            <a:r>
              <a:rPr lang="ko-KR" altLang="en-US" dirty="0"/>
              <a:t>최악의 경우</a:t>
            </a:r>
            <a:r>
              <a:rPr lang="en-US" altLang="ko-KR" dirty="0"/>
              <a:t>, </a:t>
            </a:r>
            <a:r>
              <a:rPr lang="ko-KR" altLang="en-US" dirty="0"/>
              <a:t>지수보다도 나쁘다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이유</a:t>
            </a:r>
            <a:r>
              <a:rPr lang="en-US" altLang="ko-KR" dirty="0"/>
              <a:t>?</a:t>
            </a:r>
          </a:p>
          <a:p>
            <a:pPr lvl="3"/>
            <a:r>
              <a:rPr lang="en-US" altLang="ko-KR" dirty="0"/>
              <a:t>(</a:t>
            </a:r>
            <a:r>
              <a:rPr lang="ko-KR" altLang="en-US" dirty="0"/>
              <a:t>완전 연결이면</a:t>
            </a:r>
            <a:r>
              <a:rPr lang="en-US" altLang="ko-KR" dirty="0"/>
              <a:t>… </a:t>
            </a:r>
            <a:r>
              <a:rPr lang="ko-KR" altLang="en-US" dirty="0"/>
              <a:t>대충 생각해도 </a:t>
            </a:r>
            <a:r>
              <a:rPr lang="en-US" altLang="ko-KR" dirty="0"/>
              <a:t>n!</a:t>
            </a:r>
            <a:r>
              <a:rPr lang="ko-KR" altLang="en-US" dirty="0"/>
              <a:t>에 해당한다</a:t>
            </a:r>
            <a:r>
              <a:rPr lang="en-US" altLang="ko-KR" dirty="0"/>
              <a:t>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9420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A88D36-EFD4-42DE-93D5-5379B0627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Prim</a:t>
            </a:r>
            <a:r>
              <a:rPr lang="ko-KR" altLang="en-US" dirty="0"/>
              <a:t>의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2C3602-E17D-476B-93BC-A66C751DD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F := 0; // set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edges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Y := {v1}; // set of vertices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최종해답을 얻지 못하는 동안 다음 절차를 계속 반복하라</a:t>
            </a:r>
          </a:p>
          <a:p>
            <a:pPr marL="914400" lvl="1" indent="-457200">
              <a:buFont typeface="+mj-lt"/>
              <a:buAutoNum type="alphaLcPeriod"/>
            </a:pPr>
            <a:r>
              <a:rPr lang="ko-KR" altLang="en-US" dirty="0"/>
              <a:t>선정 절차</a:t>
            </a:r>
            <a:r>
              <a:rPr lang="en-US" altLang="ko-KR" dirty="0"/>
              <a:t>/</a:t>
            </a:r>
            <a:r>
              <a:rPr lang="ko-KR" altLang="en-US" dirty="0"/>
              <a:t>적정성 점검</a:t>
            </a:r>
            <a:r>
              <a:rPr lang="en-US" altLang="ko-KR" dirty="0"/>
              <a:t>: V - Y</a:t>
            </a:r>
            <a:r>
              <a:rPr lang="ko-KR" altLang="en-US" dirty="0"/>
              <a:t>에 속한 정점 중에서</a:t>
            </a:r>
            <a:r>
              <a:rPr lang="en-US" altLang="ko-KR" dirty="0"/>
              <a:t>, Y</a:t>
            </a:r>
            <a:r>
              <a:rPr lang="ko-KR" altLang="en-US" dirty="0"/>
              <a:t>에 가장 가까운 정점 하나를 선정한다</a:t>
            </a:r>
            <a:r>
              <a:rPr lang="en-US" altLang="ko-KR" dirty="0"/>
              <a:t>.</a:t>
            </a:r>
          </a:p>
          <a:p>
            <a:pPr marL="914400" lvl="1" indent="-457200">
              <a:buFont typeface="+mj-lt"/>
              <a:buAutoNum type="alphaLcPeriod"/>
            </a:pPr>
            <a:r>
              <a:rPr lang="ko-KR" altLang="en-US" dirty="0"/>
              <a:t>선정한 정점을 </a:t>
            </a:r>
            <a:r>
              <a:rPr lang="en-US" altLang="ko-KR" dirty="0"/>
              <a:t>Y</a:t>
            </a:r>
            <a:r>
              <a:rPr lang="ko-KR" altLang="en-US" dirty="0"/>
              <a:t>에 추가한다</a:t>
            </a:r>
            <a:r>
              <a:rPr lang="en-US" altLang="ko-KR" dirty="0"/>
              <a:t>.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altLang="ko-KR" dirty="0"/>
              <a:t>Y</a:t>
            </a:r>
            <a:r>
              <a:rPr lang="ko-KR" altLang="en-US" dirty="0"/>
              <a:t>로 이어지는 이음선을 </a:t>
            </a:r>
            <a:r>
              <a:rPr lang="en-US" altLang="ko-KR" dirty="0"/>
              <a:t>F</a:t>
            </a:r>
            <a:r>
              <a:rPr lang="ko-KR" altLang="en-US" dirty="0"/>
              <a:t>에 추가한다</a:t>
            </a:r>
            <a:r>
              <a:rPr lang="en-US" altLang="ko-KR" dirty="0"/>
              <a:t>.</a:t>
            </a:r>
          </a:p>
          <a:p>
            <a:pPr marL="914400" lvl="1" indent="-457200">
              <a:buFont typeface="+mj-lt"/>
              <a:buAutoNum type="alphaLcPeriod"/>
            </a:pPr>
            <a:r>
              <a:rPr lang="ko-KR" altLang="en-US" dirty="0"/>
              <a:t>해답 점검</a:t>
            </a:r>
            <a:r>
              <a:rPr lang="en-US" altLang="ko-KR" dirty="0"/>
              <a:t>: Y = V</a:t>
            </a:r>
            <a:r>
              <a:rPr lang="ko-KR" altLang="en-US" dirty="0"/>
              <a:t>가 되면</a:t>
            </a:r>
            <a:r>
              <a:rPr lang="en-US" altLang="ko-KR" dirty="0"/>
              <a:t>, T = (V,F)</a:t>
            </a:r>
            <a:r>
              <a:rPr lang="ko-KR" altLang="en-US" dirty="0"/>
              <a:t>가 최소비용 </a:t>
            </a:r>
            <a:r>
              <a:rPr lang="ko-KR" altLang="en-US" dirty="0" err="1"/>
              <a:t>신장트리이다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8143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8251A2-44FB-47BD-83B6-004E8EE4A698}"/>
              </a:ext>
            </a:extLst>
          </p:cNvPr>
          <p:cNvSpPr txBox="1"/>
          <p:nvPr/>
        </p:nvSpPr>
        <p:spPr>
          <a:xfrm>
            <a:off x="991499" y="445618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F22E5F7E-2018-4CD4-AE3A-BA9ED516FA98}"/>
                  </a:ext>
                </a:extLst>
              </p:cNvPr>
              <p:cNvSpPr/>
              <p:nvPr/>
            </p:nvSpPr>
            <p:spPr>
              <a:xfrm>
                <a:off x="886023" y="489834"/>
                <a:ext cx="789709" cy="76002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F22E5F7E-2018-4CD4-AE3A-BA9ED516FA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023" y="489834"/>
                <a:ext cx="789709" cy="76002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4252A481-2914-48D3-89D3-B513959E1545}"/>
                  </a:ext>
                </a:extLst>
              </p:cNvPr>
              <p:cNvSpPr/>
              <p:nvPr/>
            </p:nvSpPr>
            <p:spPr>
              <a:xfrm>
                <a:off x="2465441" y="489834"/>
                <a:ext cx="789709" cy="76002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4252A481-2914-48D3-89D3-B513959E15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441" y="489834"/>
                <a:ext cx="789709" cy="76002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4E439046-A006-4997-B67B-46280EB8F305}"/>
                  </a:ext>
                </a:extLst>
              </p:cNvPr>
              <p:cNvSpPr/>
              <p:nvPr/>
            </p:nvSpPr>
            <p:spPr>
              <a:xfrm>
                <a:off x="886023" y="1681932"/>
                <a:ext cx="789709" cy="76002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4E439046-A006-4997-B67B-46280EB8F3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023" y="1681932"/>
                <a:ext cx="789709" cy="76002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CC0EF509-E8A7-4872-9035-719F37A39A80}"/>
                  </a:ext>
                </a:extLst>
              </p:cNvPr>
              <p:cNvSpPr/>
              <p:nvPr/>
            </p:nvSpPr>
            <p:spPr>
              <a:xfrm>
                <a:off x="2465440" y="1681932"/>
                <a:ext cx="789709" cy="76002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CC0EF509-E8A7-4872-9035-719F37A39A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440" y="1681932"/>
                <a:ext cx="789709" cy="76002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8779E706-4215-4A8E-B25B-7086C62F88A1}"/>
                  </a:ext>
                </a:extLst>
              </p:cNvPr>
              <p:cNvSpPr/>
              <p:nvPr/>
            </p:nvSpPr>
            <p:spPr>
              <a:xfrm>
                <a:off x="1675731" y="2660656"/>
                <a:ext cx="789709" cy="76002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8779E706-4215-4A8E-B25B-7086C62F88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5731" y="2660656"/>
                <a:ext cx="789709" cy="760021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3639DD4-2586-40A1-9DDB-CAC1A962A736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1675732" y="869845"/>
            <a:ext cx="78970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59E46BB-417B-487D-9468-C3F84B34B0E6}"/>
              </a:ext>
            </a:extLst>
          </p:cNvPr>
          <p:cNvCxnSpPr>
            <a:cxnSpLocks/>
            <a:stCxn id="3" idx="4"/>
            <a:endCxn id="5" idx="0"/>
          </p:cNvCxnSpPr>
          <p:nvPr/>
        </p:nvCxnSpPr>
        <p:spPr>
          <a:xfrm>
            <a:off x="1280878" y="1249855"/>
            <a:ext cx="0" cy="4320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85CFB6A-B2F9-4765-9149-DDA0F0F238C1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 flipH="1">
            <a:off x="2860295" y="1249855"/>
            <a:ext cx="1" cy="4320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98D417F-7A0D-4775-899E-1E22B82A9DB0}"/>
              </a:ext>
            </a:extLst>
          </p:cNvPr>
          <p:cNvCxnSpPr>
            <a:cxnSpLocks/>
            <a:stCxn id="5" idx="4"/>
            <a:endCxn id="7" idx="1"/>
          </p:cNvCxnSpPr>
          <p:nvPr/>
        </p:nvCxnSpPr>
        <p:spPr>
          <a:xfrm>
            <a:off x="1280878" y="2441953"/>
            <a:ext cx="510503" cy="3300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3F18753-20D6-4D42-8813-104171748599}"/>
              </a:ext>
            </a:extLst>
          </p:cNvPr>
          <p:cNvCxnSpPr>
            <a:cxnSpLocks/>
            <a:stCxn id="6" idx="4"/>
            <a:endCxn id="7" idx="7"/>
          </p:cNvCxnSpPr>
          <p:nvPr/>
        </p:nvCxnSpPr>
        <p:spPr>
          <a:xfrm flipH="1">
            <a:off x="2349790" y="2441953"/>
            <a:ext cx="510505" cy="3300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A44A74E-F4CF-4BC3-BC62-827AFCD39DDB}"/>
              </a:ext>
            </a:extLst>
          </p:cNvPr>
          <p:cNvCxnSpPr>
            <a:cxnSpLocks/>
            <a:stCxn id="5" idx="7"/>
            <a:endCxn id="4" idx="3"/>
          </p:cNvCxnSpPr>
          <p:nvPr/>
        </p:nvCxnSpPr>
        <p:spPr>
          <a:xfrm flipV="1">
            <a:off x="1560082" y="1138553"/>
            <a:ext cx="1021009" cy="6546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5DEDB91-A153-40BE-A623-1ECF50E92329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1675732" y="2061943"/>
            <a:ext cx="7897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D74E4AD-DED8-4667-A248-B9EB7C0CDD90}"/>
              </a:ext>
            </a:extLst>
          </p:cNvPr>
          <p:cNvSpPr txBox="1"/>
          <p:nvPr/>
        </p:nvSpPr>
        <p:spPr>
          <a:xfrm>
            <a:off x="1911681" y="172487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7CE28C-DCC7-4F73-A01E-111746F4DB6D}"/>
              </a:ext>
            </a:extLst>
          </p:cNvPr>
          <p:cNvSpPr txBox="1"/>
          <p:nvPr/>
        </p:nvSpPr>
        <p:spPr>
          <a:xfrm>
            <a:off x="991499" y="126053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827876-B826-4C77-B856-A4FBE8FEC900}"/>
              </a:ext>
            </a:extLst>
          </p:cNvPr>
          <p:cNvSpPr txBox="1"/>
          <p:nvPr/>
        </p:nvSpPr>
        <p:spPr>
          <a:xfrm>
            <a:off x="1878883" y="114923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5D6A26-A4BE-4FA7-874F-60CDF1B513FA}"/>
              </a:ext>
            </a:extLst>
          </p:cNvPr>
          <p:cNvSpPr txBox="1"/>
          <p:nvPr/>
        </p:nvSpPr>
        <p:spPr>
          <a:xfrm>
            <a:off x="2860488" y="129919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78DABF-0598-416B-9D50-67B622A116FB}"/>
              </a:ext>
            </a:extLst>
          </p:cNvPr>
          <p:cNvSpPr txBox="1"/>
          <p:nvPr/>
        </p:nvSpPr>
        <p:spPr>
          <a:xfrm>
            <a:off x="1895322" y="50522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3664C7-CE42-48AD-BB50-825B294462A2}"/>
              </a:ext>
            </a:extLst>
          </p:cNvPr>
          <p:cNvSpPr txBox="1"/>
          <p:nvPr/>
        </p:nvSpPr>
        <p:spPr>
          <a:xfrm>
            <a:off x="1224825" y="258988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2EBFF4-A9AD-4B83-9BEC-D0F6B4632C12}"/>
              </a:ext>
            </a:extLst>
          </p:cNvPr>
          <p:cNvSpPr txBox="1"/>
          <p:nvPr/>
        </p:nvSpPr>
        <p:spPr>
          <a:xfrm>
            <a:off x="2553129" y="260695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DCBABCF8-ECF1-4716-AA07-859466450DBF}"/>
                  </a:ext>
                </a:extLst>
              </p:cNvPr>
              <p:cNvSpPr/>
              <p:nvPr/>
            </p:nvSpPr>
            <p:spPr>
              <a:xfrm>
                <a:off x="4381935" y="470385"/>
                <a:ext cx="789709" cy="76002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DCBABCF8-ECF1-4716-AA07-859466450D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935" y="470385"/>
                <a:ext cx="789709" cy="760021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BF565414-6F5E-453A-83D0-71928E2B9F67}"/>
                  </a:ext>
                </a:extLst>
              </p:cNvPr>
              <p:cNvSpPr/>
              <p:nvPr/>
            </p:nvSpPr>
            <p:spPr>
              <a:xfrm>
                <a:off x="5961353" y="470385"/>
                <a:ext cx="789709" cy="76002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BF565414-6F5E-453A-83D0-71928E2B9F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1353" y="470385"/>
                <a:ext cx="789709" cy="760021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90FD3117-41E2-4289-9834-33ABD4D77340}"/>
                  </a:ext>
                </a:extLst>
              </p:cNvPr>
              <p:cNvSpPr/>
              <p:nvPr/>
            </p:nvSpPr>
            <p:spPr>
              <a:xfrm>
                <a:off x="4381935" y="1662483"/>
                <a:ext cx="789709" cy="76002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90FD3117-41E2-4289-9834-33ABD4D77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935" y="1662483"/>
                <a:ext cx="789709" cy="760021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1B755733-372C-4A9E-8942-6E296C2A730A}"/>
                  </a:ext>
                </a:extLst>
              </p:cNvPr>
              <p:cNvSpPr/>
              <p:nvPr/>
            </p:nvSpPr>
            <p:spPr>
              <a:xfrm>
                <a:off x="5961352" y="1662483"/>
                <a:ext cx="789709" cy="76002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1B755733-372C-4A9E-8942-6E296C2A73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1352" y="1662483"/>
                <a:ext cx="789709" cy="760021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B2999BD7-A903-4A2E-B0A8-79E138AEC92B}"/>
                  </a:ext>
                </a:extLst>
              </p:cNvPr>
              <p:cNvSpPr/>
              <p:nvPr/>
            </p:nvSpPr>
            <p:spPr>
              <a:xfrm>
                <a:off x="5171643" y="2641207"/>
                <a:ext cx="789709" cy="76002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B2999BD7-A903-4A2E-B0A8-79E138AEC9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1643" y="2641207"/>
                <a:ext cx="789709" cy="760021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D96D968-805E-418B-BB89-CDFF8AF1CC14}"/>
              </a:ext>
            </a:extLst>
          </p:cNvPr>
          <p:cNvCxnSpPr>
            <a:stCxn id="22" idx="6"/>
            <a:endCxn id="23" idx="2"/>
          </p:cNvCxnSpPr>
          <p:nvPr/>
        </p:nvCxnSpPr>
        <p:spPr>
          <a:xfrm>
            <a:off x="5171644" y="850396"/>
            <a:ext cx="78970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48C64AD-7F8E-47D6-9F24-7B09D8BFBF3C}"/>
              </a:ext>
            </a:extLst>
          </p:cNvPr>
          <p:cNvCxnSpPr>
            <a:cxnSpLocks/>
            <a:stCxn id="22" idx="4"/>
            <a:endCxn id="24" idx="0"/>
          </p:cNvCxnSpPr>
          <p:nvPr/>
        </p:nvCxnSpPr>
        <p:spPr>
          <a:xfrm>
            <a:off x="4776790" y="1230406"/>
            <a:ext cx="0" cy="4320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7001774-628B-434B-9A59-A6401652A58B}"/>
              </a:ext>
            </a:extLst>
          </p:cNvPr>
          <p:cNvCxnSpPr>
            <a:cxnSpLocks/>
            <a:stCxn id="23" idx="4"/>
            <a:endCxn id="25" idx="0"/>
          </p:cNvCxnSpPr>
          <p:nvPr/>
        </p:nvCxnSpPr>
        <p:spPr>
          <a:xfrm flipH="1">
            <a:off x="6356207" y="1230406"/>
            <a:ext cx="1" cy="4320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FEA553E-FB94-4A7F-B561-B0F97A716E8F}"/>
              </a:ext>
            </a:extLst>
          </p:cNvPr>
          <p:cNvCxnSpPr>
            <a:cxnSpLocks/>
            <a:stCxn id="24" idx="4"/>
            <a:endCxn id="26" idx="1"/>
          </p:cNvCxnSpPr>
          <p:nvPr/>
        </p:nvCxnSpPr>
        <p:spPr>
          <a:xfrm>
            <a:off x="4776790" y="2422504"/>
            <a:ext cx="510503" cy="3300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7B87195-1C46-45BC-BEC8-74E9A18BFB72}"/>
              </a:ext>
            </a:extLst>
          </p:cNvPr>
          <p:cNvCxnSpPr>
            <a:cxnSpLocks/>
            <a:stCxn id="25" idx="4"/>
            <a:endCxn id="26" idx="7"/>
          </p:cNvCxnSpPr>
          <p:nvPr/>
        </p:nvCxnSpPr>
        <p:spPr>
          <a:xfrm flipH="1">
            <a:off x="5845702" y="2422504"/>
            <a:ext cx="510505" cy="3300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EBBBB61-5F2E-4D90-BBED-A3B4B545FC42}"/>
              </a:ext>
            </a:extLst>
          </p:cNvPr>
          <p:cNvCxnSpPr>
            <a:cxnSpLocks/>
            <a:stCxn id="24" idx="7"/>
            <a:endCxn id="23" idx="3"/>
          </p:cNvCxnSpPr>
          <p:nvPr/>
        </p:nvCxnSpPr>
        <p:spPr>
          <a:xfrm flipV="1">
            <a:off x="5055994" y="1119104"/>
            <a:ext cx="1021009" cy="6546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4C0F93D-C672-4040-90C1-5B8D26B4DCB9}"/>
              </a:ext>
            </a:extLst>
          </p:cNvPr>
          <p:cNvCxnSpPr>
            <a:cxnSpLocks/>
            <a:stCxn id="24" idx="6"/>
            <a:endCxn id="25" idx="2"/>
          </p:cNvCxnSpPr>
          <p:nvPr/>
        </p:nvCxnSpPr>
        <p:spPr>
          <a:xfrm>
            <a:off x="5171644" y="2042494"/>
            <a:ext cx="7897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45A3895-67EF-4EFA-9722-249C2BBD1C7E}"/>
              </a:ext>
            </a:extLst>
          </p:cNvPr>
          <p:cNvSpPr txBox="1"/>
          <p:nvPr/>
        </p:nvSpPr>
        <p:spPr>
          <a:xfrm>
            <a:off x="5407593" y="170542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DE32EF0-CFED-4624-A0CB-30B3031584B7}"/>
              </a:ext>
            </a:extLst>
          </p:cNvPr>
          <p:cNvSpPr txBox="1"/>
          <p:nvPr/>
        </p:nvSpPr>
        <p:spPr>
          <a:xfrm>
            <a:off x="4487411" y="124108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1A2908-21BD-4084-99B4-64059AE433D8}"/>
              </a:ext>
            </a:extLst>
          </p:cNvPr>
          <p:cNvSpPr txBox="1"/>
          <p:nvPr/>
        </p:nvSpPr>
        <p:spPr>
          <a:xfrm>
            <a:off x="5374795" y="112978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0C6E423-9F04-4F0C-8F4E-0D1F65BFF149}"/>
              </a:ext>
            </a:extLst>
          </p:cNvPr>
          <p:cNvSpPr txBox="1"/>
          <p:nvPr/>
        </p:nvSpPr>
        <p:spPr>
          <a:xfrm>
            <a:off x="6356400" y="127974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0F9E106-99D5-4983-9D50-3DC03B68B015}"/>
              </a:ext>
            </a:extLst>
          </p:cNvPr>
          <p:cNvSpPr txBox="1"/>
          <p:nvPr/>
        </p:nvSpPr>
        <p:spPr>
          <a:xfrm>
            <a:off x="5391234" y="48577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6AC2174-BBD1-425D-A7BE-0429E2AC42DE}"/>
              </a:ext>
            </a:extLst>
          </p:cNvPr>
          <p:cNvSpPr txBox="1"/>
          <p:nvPr/>
        </p:nvSpPr>
        <p:spPr>
          <a:xfrm>
            <a:off x="4720737" y="257043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3640DC6-E8F9-4923-B8C0-D8AC560F5C17}"/>
              </a:ext>
            </a:extLst>
          </p:cNvPr>
          <p:cNvSpPr txBox="1"/>
          <p:nvPr/>
        </p:nvSpPr>
        <p:spPr>
          <a:xfrm>
            <a:off x="6049041" y="258750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4CE78811-9838-429C-A42F-E0A170333EF9}"/>
                  </a:ext>
                </a:extLst>
              </p:cNvPr>
              <p:cNvSpPr/>
              <p:nvPr/>
            </p:nvSpPr>
            <p:spPr>
              <a:xfrm>
                <a:off x="8226370" y="491763"/>
                <a:ext cx="789709" cy="76002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4CE78811-9838-429C-A42F-E0A170333E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6370" y="491763"/>
                <a:ext cx="789709" cy="760021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145B3D98-A55C-4744-A40A-F261BC6BF4A2}"/>
                  </a:ext>
                </a:extLst>
              </p:cNvPr>
              <p:cNvSpPr/>
              <p:nvPr/>
            </p:nvSpPr>
            <p:spPr>
              <a:xfrm>
                <a:off x="9805788" y="491763"/>
                <a:ext cx="789709" cy="76002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145B3D98-A55C-4744-A40A-F261BC6BF4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5788" y="491763"/>
                <a:ext cx="789709" cy="760021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D6270B2E-6182-4A33-892A-E9A52474CE8E}"/>
                  </a:ext>
                </a:extLst>
              </p:cNvPr>
              <p:cNvSpPr/>
              <p:nvPr/>
            </p:nvSpPr>
            <p:spPr>
              <a:xfrm>
                <a:off x="8226370" y="1683861"/>
                <a:ext cx="789709" cy="76002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D6270B2E-6182-4A33-892A-E9A52474CE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6370" y="1683861"/>
                <a:ext cx="789709" cy="760021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F10628E8-81B6-41D9-9C42-CEB203CB2944}"/>
                  </a:ext>
                </a:extLst>
              </p:cNvPr>
              <p:cNvSpPr/>
              <p:nvPr/>
            </p:nvSpPr>
            <p:spPr>
              <a:xfrm>
                <a:off x="9805787" y="1683861"/>
                <a:ext cx="789709" cy="76002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F10628E8-81B6-41D9-9C42-CEB203CB29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5787" y="1683861"/>
                <a:ext cx="789709" cy="760021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7B7A634E-C3DF-4EBF-AA3A-E6BAC8EC9EEE}"/>
                  </a:ext>
                </a:extLst>
              </p:cNvPr>
              <p:cNvSpPr/>
              <p:nvPr/>
            </p:nvSpPr>
            <p:spPr>
              <a:xfrm>
                <a:off x="9016078" y="2662585"/>
                <a:ext cx="789709" cy="76002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7B7A634E-C3DF-4EBF-AA3A-E6BAC8EC9E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6078" y="2662585"/>
                <a:ext cx="789709" cy="760021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076CAB3E-8705-47FD-8942-B84AD90F7BB4}"/>
              </a:ext>
            </a:extLst>
          </p:cNvPr>
          <p:cNvCxnSpPr>
            <a:stCxn id="41" idx="6"/>
            <a:endCxn id="42" idx="2"/>
          </p:cNvCxnSpPr>
          <p:nvPr/>
        </p:nvCxnSpPr>
        <p:spPr>
          <a:xfrm>
            <a:off x="9016079" y="871774"/>
            <a:ext cx="789709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41A99E4E-5F76-482F-AC10-0106C95FD061}"/>
              </a:ext>
            </a:extLst>
          </p:cNvPr>
          <p:cNvCxnSpPr>
            <a:cxnSpLocks/>
            <a:stCxn id="41" idx="4"/>
            <a:endCxn id="43" idx="0"/>
          </p:cNvCxnSpPr>
          <p:nvPr/>
        </p:nvCxnSpPr>
        <p:spPr>
          <a:xfrm>
            <a:off x="8621225" y="1251784"/>
            <a:ext cx="0" cy="4320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C6BB88DB-BF48-4E20-99E9-C7564D5A889D}"/>
              </a:ext>
            </a:extLst>
          </p:cNvPr>
          <p:cNvCxnSpPr>
            <a:cxnSpLocks/>
            <a:stCxn id="42" idx="4"/>
            <a:endCxn id="44" idx="0"/>
          </p:cNvCxnSpPr>
          <p:nvPr/>
        </p:nvCxnSpPr>
        <p:spPr>
          <a:xfrm flipH="1">
            <a:off x="10200642" y="1251784"/>
            <a:ext cx="1" cy="4320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6895631-53B8-4A18-952E-1FA0A33E3A58}"/>
              </a:ext>
            </a:extLst>
          </p:cNvPr>
          <p:cNvCxnSpPr>
            <a:cxnSpLocks/>
            <a:stCxn id="43" idx="4"/>
            <a:endCxn id="45" idx="1"/>
          </p:cNvCxnSpPr>
          <p:nvPr/>
        </p:nvCxnSpPr>
        <p:spPr>
          <a:xfrm>
            <a:off x="8621225" y="2443882"/>
            <a:ext cx="510503" cy="3300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1BCD367D-3772-46B3-975A-279FC8E76359}"/>
              </a:ext>
            </a:extLst>
          </p:cNvPr>
          <p:cNvCxnSpPr>
            <a:cxnSpLocks/>
            <a:stCxn id="44" idx="4"/>
            <a:endCxn id="45" idx="7"/>
          </p:cNvCxnSpPr>
          <p:nvPr/>
        </p:nvCxnSpPr>
        <p:spPr>
          <a:xfrm flipH="1">
            <a:off x="9690137" y="2443882"/>
            <a:ext cx="510505" cy="3300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B70B5C76-B660-423A-ABE5-00641BC17304}"/>
              </a:ext>
            </a:extLst>
          </p:cNvPr>
          <p:cNvCxnSpPr>
            <a:cxnSpLocks/>
            <a:stCxn id="43" idx="7"/>
            <a:endCxn id="42" idx="3"/>
          </p:cNvCxnSpPr>
          <p:nvPr/>
        </p:nvCxnSpPr>
        <p:spPr>
          <a:xfrm flipV="1">
            <a:off x="8900429" y="1140482"/>
            <a:ext cx="1021009" cy="6546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5C43EC45-D544-48B9-BCF3-68785FEBE22C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>
          <a:xfrm>
            <a:off x="9016079" y="2063872"/>
            <a:ext cx="7897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886310E-1E8F-4ABA-B636-4B71CBEA0F32}"/>
              </a:ext>
            </a:extLst>
          </p:cNvPr>
          <p:cNvSpPr txBox="1"/>
          <p:nvPr/>
        </p:nvSpPr>
        <p:spPr>
          <a:xfrm>
            <a:off x="9252028" y="172680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ADFEA38-135F-40E6-9C4B-AE8953578DC1}"/>
              </a:ext>
            </a:extLst>
          </p:cNvPr>
          <p:cNvSpPr txBox="1"/>
          <p:nvPr/>
        </p:nvSpPr>
        <p:spPr>
          <a:xfrm>
            <a:off x="8331846" y="126246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5DFD479-1D2B-49F9-A4CE-BC38CB67EA48}"/>
              </a:ext>
            </a:extLst>
          </p:cNvPr>
          <p:cNvSpPr txBox="1"/>
          <p:nvPr/>
        </p:nvSpPr>
        <p:spPr>
          <a:xfrm>
            <a:off x="9219230" y="11511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2239385-0553-4D2C-84F9-1EF2FD7BACE7}"/>
              </a:ext>
            </a:extLst>
          </p:cNvPr>
          <p:cNvSpPr txBox="1"/>
          <p:nvPr/>
        </p:nvSpPr>
        <p:spPr>
          <a:xfrm>
            <a:off x="10200835" y="130112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3A7588F-DD30-4B63-863B-F511F75F2270}"/>
              </a:ext>
            </a:extLst>
          </p:cNvPr>
          <p:cNvSpPr txBox="1"/>
          <p:nvPr/>
        </p:nvSpPr>
        <p:spPr>
          <a:xfrm>
            <a:off x="9235669" y="50715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91DEF2-A8A8-4ADA-839C-0EC4B3CDF64C}"/>
              </a:ext>
            </a:extLst>
          </p:cNvPr>
          <p:cNvSpPr txBox="1"/>
          <p:nvPr/>
        </p:nvSpPr>
        <p:spPr>
          <a:xfrm>
            <a:off x="8565172" y="259181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425E36A-A7BF-4179-9446-FEB062C088B5}"/>
              </a:ext>
            </a:extLst>
          </p:cNvPr>
          <p:cNvSpPr txBox="1"/>
          <p:nvPr/>
        </p:nvSpPr>
        <p:spPr>
          <a:xfrm>
            <a:off x="9893476" y="260888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E683FCA7-FBF3-4240-B0B8-C67F41846F2A}"/>
                  </a:ext>
                </a:extLst>
              </p:cNvPr>
              <p:cNvSpPr/>
              <p:nvPr/>
            </p:nvSpPr>
            <p:spPr>
              <a:xfrm>
                <a:off x="886023" y="3685490"/>
                <a:ext cx="789709" cy="76002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E683FCA7-FBF3-4240-B0B8-C67F41846F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023" y="3685490"/>
                <a:ext cx="789709" cy="760021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96B5B0D2-4708-4FBA-8FB2-B6A6C45BCC69}"/>
                  </a:ext>
                </a:extLst>
              </p:cNvPr>
              <p:cNvSpPr/>
              <p:nvPr/>
            </p:nvSpPr>
            <p:spPr>
              <a:xfrm>
                <a:off x="2465441" y="3685490"/>
                <a:ext cx="789709" cy="76002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96B5B0D2-4708-4FBA-8FB2-B6A6C45BCC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441" y="3685490"/>
                <a:ext cx="789709" cy="760021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5F50B73C-4F75-467E-802A-F4C7F7FF848C}"/>
                  </a:ext>
                </a:extLst>
              </p:cNvPr>
              <p:cNvSpPr/>
              <p:nvPr/>
            </p:nvSpPr>
            <p:spPr>
              <a:xfrm>
                <a:off x="886023" y="4877588"/>
                <a:ext cx="789709" cy="76002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5F50B73C-4F75-467E-802A-F4C7F7FF84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023" y="4877588"/>
                <a:ext cx="789709" cy="760021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8A5A9A6C-F4E7-47BA-99F2-062FD365932F}"/>
                  </a:ext>
                </a:extLst>
              </p:cNvPr>
              <p:cNvSpPr/>
              <p:nvPr/>
            </p:nvSpPr>
            <p:spPr>
              <a:xfrm>
                <a:off x="2465440" y="4877588"/>
                <a:ext cx="789709" cy="76002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8A5A9A6C-F4E7-47BA-99F2-062FD36593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440" y="4877588"/>
                <a:ext cx="789709" cy="760021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F9C11764-F955-494F-9BA3-7247BD838152}"/>
                  </a:ext>
                </a:extLst>
              </p:cNvPr>
              <p:cNvSpPr/>
              <p:nvPr/>
            </p:nvSpPr>
            <p:spPr>
              <a:xfrm>
                <a:off x="1675731" y="5856312"/>
                <a:ext cx="789709" cy="76002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F9C11764-F955-494F-9BA3-7247BD8381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5731" y="5856312"/>
                <a:ext cx="789709" cy="760021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A8062DE0-3A2C-45BD-84C0-EF876A7516C4}"/>
              </a:ext>
            </a:extLst>
          </p:cNvPr>
          <p:cNvCxnSpPr>
            <a:stCxn id="60" idx="6"/>
            <a:endCxn id="61" idx="2"/>
          </p:cNvCxnSpPr>
          <p:nvPr/>
        </p:nvCxnSpPr>
        <p:spPr>
          <a:xfrm>
            <a:off x="1675732" y="4065501"/>
            <a:ext cx="789709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4B47C6C2-370D-48FA-9C81-2236E01BF5FE}"/>
              </a:ext>
            </a:extLst>
          </p:cNvPr>
          <p:cNvCxnSpPr>
            <a:cxnSpLocks/>
            <a:stCxn id="60" idx="4"/>
            <a:endCxn id="62" idx="0"/>
          </p:cNvCxnSpPr>
          <p:nvPr/>
        </p:nvCxnSpPr>
        <p:spPr>
          <a:xfrm>
            <a:off x="1280878" y="4445511"/>
            <a:ext cx="0" cy="432077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FE45D6B7-63F1-45F4-AD3A-FC6D290462D8}"/>
              </a:ext>
            </a:extLst>
          </p:cNvPr>
          <p:cNvCxnSpPr>
            <a:cxnSpLocks/>
            <a:stCxn id="61" idx="4"/>
            <a:endCxn id="63" idx="0"/>
          </p:cNvCxnSpPr>
          <p:nvPr/>
        </p:nvCxnSpPr>
        <p:spPr>
          <a:xfrm flipH="1">
            <a:off x="2860295" y="4445511"/>
            <a:ext cx="1" cy="4320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613ACA1B-DE52-434C-8DA1-4D3F3284B0D8}"/>
              </a:ext>
            </a:extLst>
          </p:cNvPr>
          <p:cNvCxnSpPr>
            <a:cxnSpLocks/>
            <a:stCxn id="62" idx="4"/>
            <a:endCxn id="64" idx="1"/>
          </p:cNvCxnSpPr>
          <p:nvPr/>
        </p:nvCxnSpPr>
        <p:spPr>
          <a:xfrm>
            <a:off x="1280878" y="5637609"/>
            <a:ext cx="510503" cy="3300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D370B713-BBF8-486D-B4B3-B91312A4AF00}"/>
              </a:ext>
            </a:extLst>
          </p:cNvPr>
          <p:cNvCxnSpPr>
            <a:cxnSpLocks/>
            <a:stCxn id="63" idx="4"/>
            <a:endCxn id="64" idx="7"/>
          </p:cNvCxnSpPr>
          <p:nvPr/>
        </p:nvCxnSpPr>
        <p:spPr>
          <a:xfrm flipH="1">
            <a:off x="2349790" y="5637609"/>
            <a:ext cx="510505" cy="3300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D308B4FC-F8F6-482A-9696-AC393DC05F57}"/>
              </a:ext>
            </a:extLst>
          </p:cNvPr>
          <p:cNvCxnSpPr>
            <a:cxnSpLocks/>
            <a:stCxn id="62" idx="7"/>
            <a:endCxn id="61" idx="3"/>
          </p:cNvCxnSpPr>
          <p:nvPr/>
        </p:nvCxnSpPr>
        <p:spPr>
          <a:xfrm flipV="1">
            <a:off x="1560082" y="4334209"/>
            <a:ext cx="1021009" cy="6546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FD3C2806-82CB-420B-B449-D286254A9B01}"/>
              </a:ext>
            </a:extLst>
          </p:cNvPr>
          <p:cNvCxnSpPr>
            <a:cxnSpLocks/>
            <a:stCxn id="62" idx="6"/>
            <a:endCxn id="63" idx="2"/>
          </p:cNvCxnSpPr>
          <p:nvPr/>
        </p:nvCxnSpPr>
        <p:spPr>
          <a:xfrm>
            <a:off x="1675732" y="5257599"/>
            <a:ext cx="7897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2D45EC19-7E6F-4AFE-AC8D-F710E8602621}"/>
              </a:ext>
            </a:extLst>
          </p:cNvPr>
          <p:cNvSpPr txBox="1"/>
          <p:nvPr/>
        </p:nvSpPr>
        <p:spPr>
          <a:xfrm>
            <a:off x="1911681" y="492053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16F7C74-213A-4290-ACE3-91187F8CA50A}"/>
              </a:ext>
            </a:extLst>
          </p:cNvPr>
          <p:cNvSpPr txBox="1"/>
          <p:nvPr/>
        </p:nvSpPr>
        <p:spPr>
          <a:xfrm>
            <a:off x="1878883" y="43448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FB8D362-13D0-4F17-AF51-C43521BF6CCE}"/>
              </a:ext>
            </a:extLst>
          </p:cNvPr>
          <p:cNvSpPr txBox="1"/>
          <p:nvPr/>
        </p:nvSpPr>
        <p:spPr>
          <a:xfrm>
            <a:off x="2860488" y="449485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B63DC2-84DC-4081-B4D1-848CF8CE2CBA}"/>
              </a:ext>
            </a:extLst>
          </p:cNvPr>
          <p:cNvSpPr txBox="1"/>
          <p:nvPr/>
        </p:nvSpPr>
        <p:spPr>
          <a:xfrm>
            <a:off x="1895322" y="370088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7B9162B-9B66-40A7-95C1-00176D773F35}"/>
              </a:ext>
            </a:extLst>
          </p:cNvPr>
          <p:cNvSpPr txBox="1"/>
          <p:nvPr/>
        </p:nvSpPr>
        <p:spPr>
          <a:xfrm>
            <a:off x="1224825" y="57855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1093AA9-E5D4-4436-B1C0-F700A71CE927}"/>
              </a:ext>
            </a:extLst>
          </p:cNvPr>
          <p:cNvSpPr txBox="1"/>
          <p:nvPr/>
        </p:nvSpPr>
        <p:spPr>
          <a:xfrm>
            <a:off x="2553129" y="580261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CCF6703-C755-4BB4-BEE7-0E4C4E46D46E}"/>
              </a:ext>
            </a:extLst>
          </p:cNvPr>
          <p:cNvSpPr txBox="1"/>
          <p:nvPr/>
        </p:nvSpPr>
        <p:spPr>
          <a:xfrm>
            <a:off x="4487409" y="447244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3CBBF3B8-2EF6-4916-9215-0AEA16A8F483}"/>
                  </a:ext>
                </a:extLst>
              </p:cNvPr>
              <p:cNvSpPr/>
              <p:nvPr/>
            </p:nvSpPr>
            <p:spPr>
              <a:xfrm>
                <a:off x="4381933" y="3701748"/>
                <a:ext cx="789709" cy="76002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3CBBF3B8-2EF6-4916-9215-0AEA16A8F4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933" y="3701748"/>
                <a:ext cx="789709" cy="760021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3EFE6FE6-DAC1-48E5-87B6-2DC5E8F1360F}"/>
                  </a:ext>
                </a:extLst>
              </p:cNvPr>
              <p:cNvSpPr/>
              <p:nvPr/>
            </p:nvSpPr>
            <p:spPr>
              <a:xfrm>
                <a:off x="5961351" y="3701748"/>
                <a:ext cx="789709" cy="76002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3EFE6FE6-DAC1-48E5-87B6-2DC5E8F136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1351" y="3701748"/>
                <a:ext cx="789709" cy="760021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B015A3A7-E3F9-4F1C-9F0B-2EA68E34BD08}"/>
                  </a:ext>
                </a:extLst>
              </p:cNvPr>
              <p:cNvSpPr/>
              <p:nvPr/>
            </p:nvSpPr>
            <p:spPr>
              <a:xfrm>
                <a:off x="4381933" y="4893846"/>
                <a:ext cx="789709" cy="76002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B015A3A7-E3F9-4F1C-9F0B-2EA68E34BD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933" y="4893846"/>
                <a:ext cx="789709" cy="760021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46D5D5E9-02B4-44B7-95B7-3CC7BBEAF8AA}"/>
                  </a:ext>
                </a:extLst>
              </p:cNvPr>
              <p:cNvSpPr/>
              <p:nvPr/>
            </p:nvSpPr>
            <p:spPr>
              <a:xfrm>
                <a:off x="5961350" y="4893846"/>
                <a:ext cx="789709" cy="76002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46D5D5E9-02B4-44B7-95B7-3CC7BBEAF8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1350" y="4893846"/>
                <a:ext cx="789709" cy="760021"/>
              </a:xfrm>
              <a:prstGeom prst="ellipse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B61F02AE-7BD4-4FF4-8E67-A583D8F25CA4}"/>
                  </a:ext>
                </a:extLst>
              </p:cNvPr>
              <p:cNvSpPr/>
              <p:nvPr/>
            </p:nvSpPr>
            <p:spPr>
              <a:xfrm>
                <a:off x="5171641" y="5872570"/>
                <a:ext cx="789709" cy="760021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B61F02AE-7BD4-4FF4-8E67-A583D8F25C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1641" y="5872570"/>
                <a:ext cx="789709" cy="760021"/>
              </a:xfrm>
              <a:prstGeom prst="ellipse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CA7A8192-7E56-40B6-9095-E5C15FDFB972}"/>
              </a:ext>
            </a:extLst>
          </p:cNvPr>
          <p:cNvCxnSpPr>
            <a:stCxn id="79" idx="6"/>
            <a:endCxn id="80" idx="2"/>
          </p:cNvCxnSpPr>
          <p:nvPr/>
        </p:nvCxnSpPr>
        <p:spPr>
          <a:xfrm>
            <a:off x="5171642" y="4081759"/>
            <a:ext cx="789709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729BEC96-D789-436D-AFC0-B12FE48DA2D0}"/>
              </a:ext>
            </a:extLst>
          </p:cNvPr>
          <p:cNvCxnSpPr>
            <a:cxnSpLocks/>
            <a:stCxn id="79" idx="4"/>
            <a:endCxn id="81" idx="0"/>
          </p:cNvCxnSpPr>
          <p:nvPr/>
        </p:nvCxnSpPr>
        <p:spPr>
          <a:xfrm>
            <a:off x="4776788" y="4461769"/>
            <a:ext cx="0" cy="432077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8962D81B-5831-4BC7-BC0A-15862AD6D025}"/>
              </a:ext>
            </a:extLst>
          </p:cNvPr>
          <p:cNvCxnSpPr>
            <a:cxnSpLocks/>
            <a:stCxn id="80" idx="4"/>
            <a:endCxn id="82" idx="0"/>
          </p:cNvCxnSpPr>
          <p:nvPr/>
        </p:nvCxnSpPr>
        <p:spPr>
          <a:xfrm flipH="1">
            <a:off x="6356205" y="4461769"/>
            <a:ext cx="1" cy="4320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342F8B39-2811-49DB-A388-0368B48CE58B}"/>
              </a:ext>
            </a:extLst>
          </p:cNvPr>
          <p:cNvCxnSpPr>
            <a:cxnSpLocks/>
            <a:stCxn id="81" idx="4"/>
            <a:endCxn id="83" idx="1"/>
          </p:cNvCxnSpPr>
          <p:nvPr/>
        </p:nvCxnSpPr>
        <p:spPr>
          <a:xfrm>
            <a:off x="4776788" y="5653867"/>
            <a:ext cx="510503" cy="330005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EC04626A-0C4C-4DE1-838E-F81755ECEBF7}"/>
              </a:ext>
            </a:extLst>
          </p:cNvPr>
          <p:cNvCxnSpPr>
            <a:cxnSpLocks/>
            <a:stCxn id="82" idx="4"/>
            <a:endCxn id="83" idx="7"/>
          </p:cNvCxnSpPr>
          <p:nvPr/>
        </p:nvCxnSpPr>
        <p:spPr>
          <a:xfrm flipH="1">
            <a:off x="5845700" y="5653867"/>
            <a:ext cx="510505" cy="3300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ED1B25F6-AE28-42B0-9C24-9F5411B855F4}"/>
              </a:ext>
            </a:extLst>
          </p:cNvPr>
          <p:cNvCxnSpPr>
            <a:cxnSpLocks/>
            <a:stCxn id="81" idx="7"/>
            <a:endCxn id="80" idx="3"/>
          </p:cNvCxnSpPr>
          <p:nvPr/>
        </p:nvCxnSpPr>
        <p:spPr>
          <a:xfrm flipV="1">
            <a:off x="5055992" y="4350467"/>
            <a:ext cx="1021009" cy="6546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E8129D33-896D-4601-AC45-3F08EE82A7FD}"/>
              </a:ext>
            </a:extLst>
          </p:cNvPr>
          <p:cNvCxnSpPr>
            <a:cxnSpLocks/>
            <a:stCxn id="81" idx="6"/>
            <a:endCxn id="82" idx="2"/>
          </p:cNvCxnSpPr>
          <p:nvPr/>
        </p:nvCxnSpPr>
        <p:spPr>
          <a:xfrm>
            <a:off x="5171642" y="5273857"/>
            <a:ext cx="7897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52C049A-69F3-49EB-9C75-86D03B284849}"/>
              </a:ext>
            </a:extLst>
          </p:cNvPr>
          <p:cNvSpPr txBox="1"/>
          <p:nvPr/>
        </p:nvSpPr>
        <p:spPr>
          <a:xfrm>
            <a:off x="5407591" y="493679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F882134-B5BE-400E-B15B-DD161453AE48}"/>
              </a:ext>
            </a:extLst>
          </p:cNvPr>
          <p:cNvSpPr txBox="1"/>
          <p:nvPr/>
        </p:nvSpPr>
        <p:spPr>
          <a:xfrm>
            <a:off x="5374793" y="436114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748D5F4-1981-4AA5-9A91-1CE7A7DEA93A}"/>
              </a:ext>
            </a:extLst>
          </p:cNvPr>
          <p:cNvSpPr txBox="1"/>
          <p:nvPr/>
        </p:nvSpPr>
        <p:spPr>
          <a:xfrm>
            <a:off x="6356398" y="451111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75DAA77-3F85-46A3-84E4-75D9EBE4F10B}"/>
              </a:ext>
            </a:extLst>
          </p:cNvPr>
          <p:cNvSpPr txBox="1"/>
          <p:nvPr/>
        </p:nvSpPr>
        <p:spPr>
          <a:xfrm>
            <a:off x="5391232" y="371714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F08A13C-234F-42E8-9EEF-08122CCD6FA7}"/>
              </a:ext>
            </a:extLst>
          </p:cNvPr>
          <p:cNvSpPr txBox="1"/>
          <p:nvPr/>
        </p:nvSpPr>
        <p:spPr>
          <a:xfrm>
            <a:off x="4720735" y="580179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19F3373-A9F3-4965-A7EE-61ECE10863E1}"/>
              </a:ext>
            </a:extLst>
          </p:cNvPr>
          <p:cNvSpPr txBox="1"/>
          <p:nvPr/>
        </p:nvSpPr>
        <p:spPr>
          <a:xfrm>
            <a:off x="6049039" y="581886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63F8A85-4640-431C-9FA7-B4F752C0B13C}"/>
              </a:ext>
            </a:extLst>
          </p:cNvPr>
          <p:cNvSpPr txBox="1"/>
          <p:nvPr/>
        </p:nvSpPr>
        <p:spPr>
          <a:xfrm>
            <a:off x="8331846" y="448219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타원 117">
                <a:extLst>
                  <a:ext uri="{FF2B5EF4-FFF2-40B4-BE49-F238E27FC236}">
                    <a16:creationId xmlns:a16="http://schemas.microsoft.com/office/drawing/2014/main" id="{8AAFCBEE-8568-41AC-A952-0431860C7CD0}"/>
                  </a:ext>
                </a:extLst>
              </p:cNvPr>
              <p:cNvSpPr/>
              <p:nvPr/>
            </p:nvSpPr>
            <p:spPr>
              <a:xfrm>
                <a:off x="8226370" y="3711491"/>
                <a:ext cx="789709" cy="76002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8" name="타원 117">
                <a:extLst>
                  <a:ext uri="{FF2B5EF4-FFF2-40B4-BE49-F238E27FC236}">
                    <a16:creationId xmlns:a16="http://schemas.microsoft.com/office/drawing/2014/main" id="{8AAFCBEE-8568-41AC-A952-0431860C7C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6370" y="3711491"/>
                <a:ext cx="789709" cy="760021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타원 118">
                <a:extLst>
                  <a:ext uri="{FF2B5EF4-FFF2-40B4-BE49-F238E27FC236}">
                    <a16:creationId xmlns:a16="http://schemas.microsoft.com/office/drawing/2014/main" id="{705E7BAC-24CE-41AE-80CA-EE2C4A633E33}"/>
                  </a:ext>
                </a:extLst>
              </p:cNvPr>
              <p:cNvSpPr/>
              <p:nvPr/>
            </p:nvSpPr>
            <p:spPr>
              <a:xfrm>
                <a:off x="9805788" y="3711491"/>
                <a:ext cx="789709" cy="76002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9" name="타원 118">
                <a:extLst>
                  <a:ext uri="{FF2B5EF4-FFF2-40B4-BE49-F238E27FC236}">
                    <a16:creationId xmlns:a16="http://schemas.microsoft.com/office/drawing/2014/main" id="{705E7BAC-24CE-41AE-80CA-EE2C4A633E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5788" y="3711491"/>
                <a:ext cx="789709" cy="760021"/>
              </a:xfrm>
              <a:prstGeom prst="ellipse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타원 119">
                <a:extLst>
                  <a:ext uri="{FF2B5EF4-FFF2-40B4-BE49-F238E27FC236}">
                    <a16:creationId xmlns:a16="http://schemas.microsoft.com/office/drawing/2014/main" id="{D5C7C9D9-6C06-440C-A4C3-35E5F6A0D65F}"/>
                  </a:ext>
                </a:extLst>
              </p:cNvPr>
              <p:cNvSpPr/>
              <p:nvPr/>
            </p:nvSpPr>
            <p:spPr>
              <a:xfrm>
                <a:off x="8226370" y="4903589"/>
                <a:ext cx="789709" cy="76002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0" name="타원 119">
                <a:extLst>
                  <a:ext uri="{FF2B5EF4-FFF2-40B4-BE49-F238E27FC236}">
                    <a16:creationId xmlns:a16="http://schemas.microsoft.com/office/drawing/2014/main" id="{D5C7C9D9-6C06-440C-A4C3-35E5F6A0D6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6370" y="4903589"/>
                <a:ext cx="789709" cy="760021"/>
              </a:xfrm>
              <a:prstGeom prst="ellipse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타원 120">
                <a:extLst>
                  <a:ext uri="{FF2B5EF4-FFF2-40B4-BE49-F238E27FC236}">
                    <a16:creationId xmlns:a16="http://schemas.microsoft.com/office/drawing/2014/main" id="{5B338AB5-0D8D-4005-A293-2BF574B757E3}"/>
                  </a:ext>
                </a:extLst>
              </p:cNvPr>
              <p:cNvSpPr/>
              <p:nvPr/>
            </p:nvSpPr>
            <p:spPr>
              <a:xfrm>
                <a:off x="9805787" y="4903589"/>
                <a:ext cx="789709" cy="76002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1" name="타원 120">
                <a:extLst>
                  <a:ext uri="{FF2B5EF4-FFF2-40B4-BE49-F238E27FC236}">
                    <a16:creationId xmlns:a16="http://schemas.microsoft.com/office/drawing/2014/main" id="{5B338AB5-0D8D-4005-A293-2BF574B757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5787" y="4903589"/>
                <a:ext cx="789709" cy="760021"/>
              </a:xfrm>
              <a:prstGeom prst="ellipse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타원 121">
                <a:extLst>
                  <a:ext uri="{FF2B5EF4-FFF2-40B4-BE49-F238E27FC236}">
                    <a16:creationId xmlns:a16="http://schemas.microsoft.com/office/drawing/2014/main" id="{DF872AF6-34B4-4B11-B9B5-DD63DAA4EB2D}"/>
                  </a:ext>
                </a:extLst>
              </p:cNvPr>
              <p:cNvSpPr/>
              <p:nvPr/>
            </p:nvSpPr>
            <p:spPr>
              <a:xfrm>
                <a:off x="9016078" y="5882313"/>
                <a:ext cx="789709" cy="760021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2" name="타원 121">
                <a:extLst>
                  <a:ext uri="{FF2B5EF4-FFF2-40B4-BE49-F238E27FC236}">
                    <a16:creationId xmlns:a16="http://schemas.microsoft.com/office/drawing/2014/main" id="{DF872AF6-34B4-4B11-B9B5-DD63DAA4EB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6078" y="5882313"/>
                <a:ext cx="789709" cy="760021"/>
              </a:xfrm>
              <a:prstGeom prst="ellipse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E5DB9238-45B0-4427-BCED-2C40100F9FE4}"/>
              </a:ext>
            </a:extLst>
          </p:cNvPr>
          <p:cNvCxnSpPr>
            <a:stCxn id="118" idx="6"/>
            <a:endCxn id="119" idx="2"/>
          </p:cNvCxnSpPr>
          <p:nvPr/>
        </p:nvCxnSpPr>
        <p:spPr>
          <a:xfrm>
            <a:off x="9016079" y="4091502"/>
            <a:ext cx="789709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A3A7269E-4CED-44CD-A63B-9DDE202C0703}"/>
              </a:ext>
            </a:extLst>
          </p:cNvPr>
          <p:cNvCxnSpPr>
            <a:cxnSpLocks/>
            <a:stCxn id="118" idx="4"/>
            <a:endCxn id="120" idx="0"/>
          </p:cNvCxnSpPr>
          <p:nvPr/>
        </p:nvCxnSpPr>
        <p:spPr>
          <a:xfrm>
            <a:off x="8621225" y="4471512"/>
            <a:ext cx="0" cy="432077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7BE4A74A-65C7-4539-A44C-4ECFDD553F32}"/>
              </a:ext>
            </a:extLst>
          </p:cNvPr>
          <p:cNvCxnSpPr>
            <a:cxnSpLocks/>
            <a:stCxn id="119" idx="4"/>
            <a:endCxn id="121" idx="0"/>
          </p:cNvCxnSpPr>
          <p:nvPr/>
        </p:nvCxnSpPr>
        <p:spPr>
          <a:xfrm flipH="1">
            <a:off x="10200642" y="4471512"/>
            <a:ext cx="1" cy="4320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CB2DC36D-185C-4D00-9838-9C91096D9768}"/>
              </a:ext>
            </a:extLst>
          </p:cNvPr>
          <p:cNvCxnSpPr>
            <a:cxnSpLocks/>
            <a:stCxn id="120" idx="4"/>
            <a:endCxn id="122" idx="1"/>
          </p:cNvCxnSpPr>
          <p:nvPr/>
        </p:nvCxnSpPr>
        <p:spPr>
          <a:xfrm>
            <a:off x="8621225" y="5663610"/>
            <a:ext cx="510503" cy="330005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D43034B2-AC14-433A-A96E-A29DE619C65A}"/>
              </a:ext>
            </a:extLst>
          </p:cNvPr>
          <p:cNvCxnSpPr>
            <a:cxnSpLocks/>
            <a:stCxn id="121" idx="4"/>
            <a:endCxn id="122" idx="7"/>
          </p:cNvCxnSpPr>
          <p:nvPr/>
        </p:nvCxnSpPr>
        <p:spPr>
          <a:xfrm flipH="1">
            <a:off x="9690137" y="5663610"/>
            <a:ext cx="510505" cy="3300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5C5C869F-B158-48FC-8D41-B2F284EEFDD8}"/>
              </a:ext>
            </a:extLst>
          </p:cNvPr>
          <p:cNvCxnSpPr>
            <a:cxnSpLocks/>
            <a:stCxn id="120" idx="7"/>
            <a:endCxn id="119" idx="3"/>
          </p:cNvCxnSpPr>
          <p:nvPr/>
        </p:nvCxnSpPr>
        <p:spPr>
          <a:xfrm flipV="1">
            <a:off x="8900429" y="4360210"/>
            <a:ext cx="1021009" cy="6546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0D4A8A2F-86F8-4637-BA95-BA1DEB63B498}"/>
              </a:ext>
            </a:extLst>
          </p:cNvPr>
          <p:cNvCxnSpPr>
            <a:cxnSpLocks/>
            <a:stCxn id="120" idx="6"/>
            <a:endCxn id="121" idx="2"/>
          </p:cNvCxnSpPr>
          <p:nvPr/>
        </p:nvCxnSpPr>
        <p:spPr>
          <a:xfrm>
            <a:off x="9016079" y="5283600"/>
            <a:ext cx="789708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2D917E3B-CAA2-442F-9610-9F8EDF4F4025}"/>
              </a:ext>
            </a:extLst>
          </p:cNvPr>
          <p:cNvSpPr txBox="1"/>
          <p:nvPr/>
        </p:nvSpPr>
        <p:spPr>
          <a:xfrm>
            <a:off x="9252028" y="494653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A5AC839-6F91-4ED8-8174-2A2E3F7CE802}"/>
              </a:ext>
            </a:extLst>
          </p:cNvPr>
          <p:cNvSpPr txBox="1"/>
          <p:nvPr/>
        </p:nvSpPr>
        <p:spPr>
          <a:xfrm>
            <a:off x="9219230" y="43708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BAE126A-90CA-47EA-B90B-A581E02E82BC}"/>
              </a:ext>
            </a:extLst>
          </p:cNvPr>
          <p:cNvSpPr txBox="1"/>
          <p:nvPr/>
        </p:nvSpPr>
        <p:spPr>
          <a:xfrm>
            <a:off x="10200835" y="452085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21B1E25-9079-47CF-9751-932DA37A0321}"/>
              </a:ext>
            </a:extLst>
          </p:cNvPr>
          <p:cNvSpPr txBox="1"/>
          <p:nvPr/>
        </p:nvSpPr>
        <p:spPr>
          <a:xfrm>
            <a:off x="9235669" y="372688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7929618-EDAF-43FC-BA8F-98FA1730963F}"/>
              </a:ext>
            </a:extLst>
          </p:cNvPr>
          <p:cNvSpPr txBox="1"/>
          <p:nvPr/>
        </p:nvSpPr>
        <p:spPr>
          <a:xfrm>
            <a:off x="8565172" y="581154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85B48B6E-7E99-4E3C-978B-2B19EE99D197}"/>
              </a:ext>
            </a:extLst>
          </p:cNvPr>
          <p:cNvSpPr txBox="1"/>
          <p:nvPr/>
        </p:nvSpPr>
        <p:spPr>
          <a:xfrm>
            <a:off x="9893476" y="58286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7508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5172C5-0307-499D-A6E1-6ACB411BE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Prim</a:t>
            </a:r>
            <a:r>
              <a:rPr lang="ko-KR" altLang="en-US" dirty="0"/>
              <a:t>의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2BC8D0-2EB9-415B-98DC-E63D8E93A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nearest[</a:t>
            </a:r>
            <a:r>
              <a:rPr lang="en-US" altLang="ko-KR" dirty="0" err="1"/>
              <a:t>i</a:t>
            </a:r>
            <a:r>
              <a:rPr lang="en-US" altLang="ko-KR" dirty="0"/>
              <a:t>]</a:t>
            </a:r>
          </a:p>
          <a:p>
            <a:pPr lvl="1"/>
            <a:r>
              <a:rPr lang="en-US" altLang="ko-KR" dirty="0"/>
              <a:t>vi</a:t>
            </a:r>
            <a:r>
              <a:rPr lang="ko-KR" altLang="en-US" dirty="0"/>
              <a:t>와 가장 가까운 </a:t>
            </a:r>
            <a:r>
              <a:rPr lang="en-US" altLang="ko-KR" dirty="0"/>
              <a:t>Y</a:t>
            </a:r>
            <a:r>
              <a:rPr lang="ko-KR" altLang="en-US" dirty="0"/>
              <a:t>에 속한 </a:t>
            </a:r>
            <a:r>
              <a:rPr lang="en-US" altLang="ko-KR" dirty="0"/>
              <a:t>vertex</a:t>
            </a:r>
          </a:p>
          <a:p>
            <a:r>
              <a:rPr lang="en-US" altLang="ko-KR" dirty="0"/>
              <a:t>distance[</a:t>
            </a:r>
            <a:r>
              <a:rPr lang="en-US" altLang="ko-KR" dirty="0" err="1"/>
              <a:t>i</a:t>
            </a:r>
            <a:r>
              <a:rPr lang="en-US" altLang="ko-KR" dirty="0"/>
              <a:t>]</a:t>
            </a:r>
          </a:p>
          <a:p>
            <a:pPr lvl="1"/>
            <a:r>
              <a:rPr lang="en-US" altLang="ko-KR" dirty="0"/>
              <a:t>vi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의 거리</a:t>
            </a:r>
            <a:endParaRPr lang="en-US" altLang="ko-KR" dirty="0"/>
          </a:p>
          <a:p>
            <a:pPr lvl="1"/>
            <a:r>
              <a:rPr lang="en-US" altLang="ko-KR" dirty="0"/>
              <a:t>vi</a:t>
            </a:r>
            <a:r>
              <a:rPr lang="ko-KR" altLang="en-US" dirty="0"/>
              <a:t>와 </a:t>
            </a:r>
            <a:r>
              <a:rPr lang="en-US" altLang="ko-KR" dirty="0"/>
              <a:t>nearest[</a:t>
            </a:r>
            <a:r>
              <a:rPr lang="en-US" altLang="ko-KR" dirty="0" err="1"/>
              <a:t>i</a:t>
            </a:r>
            <a:r>
              <a:rPr lang="en-US" altLang="ko-KR" dirty="0"/>
              <a:t>]</a:t>
            </a:r>
            <a:r>
              <a:rPr lang="ko-KR" altLang="en-US" dirty="0"/>
              <a:t>를 잇는 </a:t>
            </a:r>
            <a:r>
              <a:rPr lang="en-US" altLang="ko-KR" dirty="0"/>
              <a:t>edge</a:t>
            </a:r>
            <a:r>
              <a:rPr lang="ko-KR" altLang="en-US" dirty="0"/>
              <a:t>의 거리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E8676B-1DC6-4EF1-926B-D47758FF5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436" y="3922494"/>
            <a:ext cx="1809135" cy="18288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7725807-AC4D-428F-981D-ECBBE9E6F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530" y="938214"/>
            <a:ext cx="5584723" cy="5801032"/>
          </a:xfrm>
          <a:prstGeom prst="rect">
            <a:avLst/>
          </a:prstGeom>
        </p:spPr>
      </p:pic>
      <p:sp>
        <p:nvSpPr>
          <p:cNvPr id="4" name="말풍선: 사각형 3">
            <a:extLst>
              <a:ext uri="{FF2B5EF4-FFF2-40B4-BE49-F238E27FC236}">
                <a16:creationId xmlns:a16="http://schemas.microsoft.com/office/drawing/2014/main" id="{1BE9A2C9-C147-4EF1-B783-7742C4B7C4D6}"/>
              </a:ext>
            </a:extLst>
          </p:cNvPr>
          <p:cNvSpPr/>
          <p:nvPr/>
        </p:nvSpPr>
        <p:spPr>
          <a:xfrm>
            <a:off x="3232106" y="4001294"/>
            <a:ext cx="2682466" cy="1049677"/>
          </a:xfrm>
          <a:prstGeom prst="wedgeRectCallout">
            <a:avLst>
              <a:gd name="adj1" fmla="val 75344"/>
              <a:gd name="adj2" fmla="val 32771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D[</a:t>
            </a:r>
            <a:r>
              <a:rPr lang="en-US" altLang="ko-KR" sz="1400" dirty="0" err="1">
                <a:solidFill>
                  <a:schemeClr val="tx1"/>
                </a:solidFill>
              </a:rPr>
              <a:t>vnear</a:t>
            </a:r>
            <a:r>
              <a:rPr lang="en-US" altLang="ko-KR" sz="1400" dirty="0">
                <a:solidFill>
                  <a:schemeClr val="tx1"/>
                </a:solidFill>
              </a:rPr>
              <a:t>][nearest[</a:t>
            </a:r>
            <a:r>
              <a:rPr lang="en-US" altLang="ko-KR" sz="1400" dirty="0" err="1">
                <a:solidFill>
                  <a:schemeClr val="tx1"/>
                </a:solidFill>
              </a:rPr>
              <a:t>vnear</a:t>
            </a:r>
            <a:r>
              <a:rPr lang="en-US" altLang="ko-KR" sz="1400" dirty="0">
                <a:solidFill>
                  <a:schemeClr val="tx1"/>
                </a:solidFill>
              </a:rPr>
              <a:t>]] = min;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D[nearest[</a:t>
            </a:r>
            <a:r>
              <a:rPr lang="en-US" altLang="ko-KR" sz="1400" dirty="0" err="1">
                <a:solidFill>
                  <a:schemeClr val="tx1"/>
                </a:solidFill>
              </a:rPr>
              <a:t>vnear</a:t>
            </a:r>
            <a:r>
              <a:rPr lang="en-US" altLang="ko-KR" sz="1400" dirty="0">
                <a:solidFill>
                  <a:schemeClr val="tx1"/>
                </a:solidFill>
              </a:rPr>
              <a:t>]][</a:t>
            </a:r>
            <a:r>
              <a:rPr lang="en-US" altLang="ko-KR" sz="1400" dirty="0" err="1">
                <a:solidFill>
                  <a:schemeClr val="tx1"/>
                </a:solidFill>
              </a:rPr>
              <a:t>vnear</a:t>
            </a:r>
            <a:r>
              <a:rPr lang="en-US" altLang="ko-KR" sz="1400" dirty="0">
                <a:solidFill>
                  <a:schemeClr val="tx1"/>
                </a:solidFill>
              </a:rPr>
              <a:t>] = min;</a:t>
            </a:r>
          </a:p>
        </p:txBody>
      </p: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2D5CA4A5-0F3F-BC2F-5122-65C2989C707F}"/>
              </a:ext>
            </a:extLst>
          </p:cNvPr>
          <p:cNvSpPr/>
          <p:nvPr/>
        </p:nvSpPr>
        <p:spPr>
          <a:xfrm>
            <a:off x="3005511" y="1651167"/>
            <a:ext cx="2682466" cy="628530"/>
          </a:xfrm>
          <a:prstGeom prst="wedgeRectCallout">
            <a:avLst>
              <a:gd name="adj1" fmla="val 75344"/>
              <a:gd name="adj2" fmla="val 32771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D </a:t>
            </a:r>
            <a:r>
              <a:rPr lang="ko-KR" altLang="en-US" sz="1400" dirty="0">
                <a:solidFill>
                  <a:schemeClr val="tx1"/>
                </a:solidFill>
              </a:rPr>
              <a:t>초기화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149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40D447-A610-4A60-8FF7-43A218FDE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Prim</a:t>
            </a:r>
            <a:r>
              <a:rPr lang="ko-KR" altLang="en-US" dirty="0"/>
              <a:t>의 방법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45D123-3D8E-438E-9E9F-FBE580705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798" y="2852007"/>
            <a:ext cx="2299944" cy="23249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7">
                <a:extLst>
                  <a:ext uri="{FF2B5EF4-FFF2-40B4-BE49-F238E27FC236}">
                    <a16:creationId xmlns:a16="http://schemas.microsoft.com/office/drawing/2014/main" id="{7C6F1DAD-F2CB-406F-BA8A-29B511ED37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432609"/>
                  </p:ext>
                </p:extLst>
              </p:nvPr>
            </p:nvGraphicFramePr>
            <p:xfrm>
              <a:off x="5094516" y="2067991"/>
              <a:ext cx="5406571" cy="402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1314">
                      <a:extLst>
                        <a:ext uri="{9D8B030D-6E8A-4147-A177-3AD203B41FA5}">
                          <a16:colId xmlns:a16="http://schemas.microsoft.com/office/drawing/2014/main" val="974818217"/>
                        </a:ext>
                      </a:extLst>
                    </a:gridCol>
                    <a:gridCol w="1148897">
                      <a:extLst>
                        <a:ext uri="{9D8B030D-6E8A-4147-A177-3AD203B41FA5}">
                          <a16:colId xmlns:a16="http://schemas.microsoft.com/office/drawing/2014/main" val="4185961967"/>
                        </a:ext>
                      </a:extLst>
                    </a:gridCol>
                    <a:gridCol w="1013732">
                      <a:extLst>
                        <a:ext uri="{9D8B030D-6E8A-4147-A177-3AD203B41FA5}">
                          <a16:colId xmlns:a16="http://schemas.microsoft.com/office/drawing/2014/main" val="972648746"/>
                        </a:ext>
                      </a:extLst>
                    </a:gridCol>
                    <a:gridCol w="1081314">
                      <a:extLst>
                        <a:ext uri="{9D8B030D-6E8A-4147-A177-3AD203B41FA5}">
                          <a16:colId xmlns:a16="http://schemas.microsoft.com/office/drawing/2014/main" val="3011570769"/>
                        </a:ext>
                      </a:extLst>
                    </a:gridCol>
                    <a:gridCol w="1081314">
                      <a:extLst>
                        <a:ext uri="{9D8B030D-6E8A-4147-A177-3AD203B41FA5}">
                          <a16:colId xmlns:a16="http://schemas.microsoft.com/office/drawing/2014/main" val="2408818855"/>
                        </a:ext>
                      </a:extLst>
                    </a:gridCol>
                  </a:tblGrid>
                  <a:tr h="338024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0596327"/>
                      </a:ext>
                    </a:extLst>
                  </a:tr>
                  <a:tr h="33802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nearest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7871554"/>
                      </a:ext>
                    </a:extLst>
                  </a:tr>
                  <a:tr h="33802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distance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8964142"/>
                      </a:ext>
                    </a:extLst>
                  </a:tr>
                  <a:tr h="33802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nearest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0387692"/>
                      </a:ext>
                    </a:extLst>
                  </a:tr>
                  <a:tr h="33802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distance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1210649"/>
                      </a:ext>
                    </a:extLst>
                  </a:tr>
                  <a:tr h="33802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nearest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0151109"/>
                      </a:ext>
                    </a:extLst>
                  </a:tr>
                  <a:tr h="33802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distance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9576262"/>
                      </a:ext>
                    </a:extLst>
                  </a:tr>
                  <a:tr h="33802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nearest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8623546"/>
                      </a:ext>
                    </a:extLst>
                  </a:tr>
                  <a:tr h="33802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distance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0748842"/>
                      </a:ext>
                    </a:extLst>
                  </a:tr>
                  <a:tr h="33802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nearest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6664132"/>
                      </a:ext>
                    </a:extLst>
                  </a:tr>
                  <a:tr h="33802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distance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42473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7">
                <a:extLst>
                  <a:ext uri="{FF2B5EF4-FFF2-40B4-BE49-F238E27FC236}">
                    <a16:creationId xmlns:a16="http://schemas.microsoft.com/office/drawing/2014/main" id="{7C6F1DAD-F2CB-406F-BA8A-29B511ED37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432609"/>
                  </p:ext>
                </p:extLst>
              </p:nvPr>
            </p:nvGraphicFramePr>
            <p:xfrm>
              <a:off x="5094516" y="2067991"/>
              <a:ext cx="5406571" cy="402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1314">
                      <a:extLst>
                        <a:ext uri="{9D8B030D-6E8A-4147-A177-3AD203B41FA5}">
                          <a16:colId xmlns:a16="http://schemas.microsoft.com/office/drawing/2014/main" val="974818217"/>
                        </a:ext>
                      </a:extLst>
                    </a:gridCol>
                    <a:gridCol w="1148897">
                      <a:extLst>
                        <a:ext uri="{9D8B030D-6E8A-4147-A177-3AD203B41FA5}">
                          <a16:colId xmlns:a16="http://schemas.microsoft.com/office/drawing/2014/main" val="4185961967"/>
                        </a:ext>
                      </a:extLst>
                    </a:gridCol>
                    <a:gridCol w="1013732">
                      <a:extLst>
                        <a:ext uri="{9D8B030D-6E8A-4147-A177-3AD203B41FA5}">
                          <a16:colId xmlns:a16="http://schemas.microsoft.com/office/drawing/2014/main" val="972648746"/>
                        </a:ext>
                      </a:extLst>
                    </a:gridCol>
                    <a:gridCol w="1081314">
                      <a:extLst>
                        <a:ext uri="{9D8B030D-6E8A-4147-A177-3AD203B41FA5}">
                          <a16:colId xmlns:a16="http://schemas.microsoft.com/office/drawing/2014/main" val="3011570769"/>
                        </a:ext>
                      </a:extLst>
                    </a:gridCol>
                    <a:gridCol w="1081314">
                      <a:extLst>
                        <a:ext uri="{9D8B030D-6E8A-4147-A177-3AD203B41FA5}">
                          <a16:colId xmlns:a16="http://schemas.microsoft.com/office/drawing/2014/main" val="240881885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059632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nearest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787155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distance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1695" t="-208333" r="-102825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99438" t="-208333" r="-2247" b="-8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896414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nearest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038769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distance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1695" t="-408333" r="-102825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99438" t="-408333" r="-2247" b="-6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12106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nearest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015110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distance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1695" t="-610000" r="-102825" b="-4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99438" t="-610000" r="-2247" b="-4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957626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nearest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862354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distance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1695" t="-810000" r="-102825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99438" t="-810000" r="-2247" b="-2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074884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nearest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666413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distance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1695" t="-1010000" r="-102825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99438" t="-1010000" r="-2247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424730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58333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7A350A-98EE-473B-B874-1A1590FF0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Tree</a:t>
            </a:r>
            <a:r>
              <a:rPr lang="ko-KR" altLang="en-US" dirty="0"/>
              <a:t> 생성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5">
                <a:extLst>
                  <a:ext uri="{FF2B5EF4-FFF2-40B4-BE49-F238E27FC236}">
                    <a16:creationId xmlns:a16="http://schemas.microsoft.com/office/drawing/2014/main" id="{E3025BEB-1E5E-4C28-B6FA-8BD50F3A1E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097203"/>
                  </p:ext>
                </p:extLst>
              </p:nvPr>
            </p:nvGraphicFramePr>
            <p:xfrm>
              <a:off x="838200" y="1890485"/>
              <a:ext cx="4122060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7010">
                      <a:extLst>
                        <a:ext uri="{9D8B030D-6E8A-4147-A177-3AD203B41FA5}">
                          <a16:colId xmlns:a16="http://schemas.microsoft.com/office/drawing/2014/main" val="2255366029"/>
                        </a:ext>
                      </a:extLst>
                    </a:gridCol>
                    <a:gridCol w="687010">
                      <a:extLst>
                        <a:ext uri="{9D8B030D-6E8A-4147-A177-3AD203B41FA5}">
                          <a16:colId xmlns:a16="http://schemas.microsoft.com/office/drawing/2014/main" val="3925407203"/>
                        </a:ext>
                      </a:extLst>
                    </a:gridCol>
                    <a:gridCol w="687010">
                      <a:extLst>
                        <a:ext uri="{9D8B030D-6E8A-4147-A177-3AD203B41FA5}">
                          <a16:colId xmlns:a16="http://schemas.microsoft.com/office/drawing/2014/main" val="417441183"/>
                        </a:ext>
                      </a:extLst>
                    </a:gridCol>
                    <a:gridCol w="687010">
                      <a:extLst>
                        <a:ext uri="{9D8B030D-6E8A-4147-A177-3AD203B41FA5}">
                          <a16:colId xmlns:a16="http://schemas.microsoft.com/office/drawing/2014/main" val="3749017052"/>
                        </a:ext>
                      </a:extLst>
                    </a:gridCol>
                    <a:gridCol w="687010">
                      <a:extLst>
                        <a:ext uri="{9D8B030D-6E8A-4147-A177-3AD203B41FA5}">
                          <a16:colId xmlns:a16="http://schemas.microsoft.com/office/drawing/2014/main" val="454431488"/>
                        </a:ext>
                      </a:extLst>
                    </a:gridCol>
                    <a:gridCol w="687010">
                      <a:extLst>
                        <a:ext uri="{9D8B030D-6E8A-4147-A177-3AD203B41FA5}">
                          <a16:colId xmlns:a16="http://schemas.microsoft.com/office/drawing/2014/main" val="137373023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5562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78884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36526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52898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  <a:endParaRPr lang="ko-KR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24282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</a:rPr>
                            <a:t>5</a:t>
                          </a:r>
                          <a:endParaRPr lang="ko-KR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8957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5">
                <a:extLst>
                  <a:ext uri="{FF2B5EF4-FFF2-40B4-BE49-F238E27FC236}">
                    <a16:creationId xmlns:a16="http://schemas.microsoft.com/office/drawing/2014/main" id="{E3025BEB-1E5E-4C28-B6FA-8BD50F3A1E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097203"/>
                  </p:ext>
                </p:extLst>
              </p:nvPr>
            </p:nvGraphicFramePr>
            <p:xfrm>
              <a:off x="838200" y="1890485"/>
              <a:ext cx="4122060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7010">
                      <a:extLst>
                        <a:ext uri="{9D8B030D-6E8A-4147-A177-3AD203B41FA5}">
                          <a16:colId xmlns:a16="http://schemas.microsoft.com/office/drawing/2014/main" val="2255366029"/>
                        </a:ext>
                      </a:extLst>
                    </a:gridCol>
                    <a:gridCol w="687010">
                      <a:extLst>
                        <a:ext uri="{9D8B030D-6E8A-4147-A177-3AD203B41FA5}">
                          <a16:colId xmlns:a16="http://schemas.microsoft.com/office/drawing/2014/main" val="3925407203"/>
                        </a:ext>
                      </a:extLst>
                    </a:gridCol>
                    <a:gridCol w="687010">
                      <a:extLst>
                        <a:ext uri="{9D8B030D-6E8A-4147-A177-3AD203B41FA5}">
                          <a16:colId xmlns:a16="http://schemas.microsoft.com/office/drawing/2014/main" val="417441183"/>
                        </a:ext>
                      </a:extLst>
                    </a:gridCol>
                    <a:gridCol w="687010">
                      <a:extLst>
                        <a:ext uri="{9D8B030D-6E8A-4147-A177-3AD203B41FA5}">
                          <a16:colId xmlns:a16="http://schemas.microsoft.com/office/drawing/2014/main" val="3749017052"/>
                        </a:ext>
                      </a:extLst>
                    </a:gridCol>
                    <a:gridCol w="687010">
                      <a:extLst>
                        <a:ext uri="{9D8B030D-6E8A-4147-A177-3AD203B41FA5}">
                          <a16:colId xmlns:a16="http://schemas.microsoft.com/office/drawing/2014/main" val="454431488"/>
                        </a:ext>
                      </a:extLst>
                    </a:gridCol>
                    <a:gridCol w="687010">
                      <a:extLst>
                        <a:ext uri="{9D8B030D-6E8A-4147-A177-3AD203B41FA5}">
                          <a16:colId xmlns:a16="http://schemas.microsoft.com/office/drawing/2014/main" val="137373023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5562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108197" r="-103540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500000" t="-108197" r="-3540" b="-4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78884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500000" t="-208197" r="-3540" b="-3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36526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52898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  <a:endParaRPr lang="ko-KR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885" t="-408197" r="-402655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24282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</a:rPr>
                            <a:t>5</a:t>
                          </a:r>
                          <a:endParaRPr lang="ko-KR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885" t="-508197" r="-402655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885" t="-508197" r="-302655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8957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표 5">
                <a:extLst>
                  <a:ext uri="{FF2B5EF4-FFF2-40B4-BE49-F238E27FC236}">
                    <a16:creationId xmlns:a16="http://schemas.microsoft.com/office/drawing/2014/main" id="{C07AB2D1-C29D-4C1A-B079-EDD167D208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3416539"/>
                  </p:ext>
                </p:extLst>
              </p:nvPr>
            </p:nvGraphicFramePr>
            <p:xfrm>
              <a:off x="5312229" y="1890485"/>
              <a:ext cx="4122060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7010">
                      <a:extLst>
                        <a:ext uri="{9D8B030D-6E8A-4147-A177-3AD203B41FA5}">
                          <a16:colId xmlns:a16="http://schemas.microsoft.com/office/drawing/2014/main" val="2255366029"/>
                        </a:ext>
                      </a:extLst>
                    </a:gridCol>
                    <a:gridCol w="687010">
                      <a:extLst>
                        <a:ext uri="{9D8B030D-6E8A-4147-A177-3AD203B41FA5}">
                          <a16:colId xmlns:a16="http://schemas.microsoft.com/office/drawing/2014/main" val="3925407203"/>
                        </a:ext>
                      </a:extLst>
                    </a:gridCol>
                    <a:gridCol w="687010">
                      <a:extLst>
                        <a:ext uri="{9D8B030D-6E8A-4147-A177-3AD203B41FA5}">
                          <a16:colId xmlns:a16="http://schemas.microsoft.com/office/drawing/2014/main" val="417441183"/>
                        </a:ext>
                      </a:extLst>
                    </a:gridCol>
                    <a:gridCol w="687010">
                      <a:extLst>
                        <a:ext uri="{9D8B030D-6E8A-4147-A177-3AD203B41FA5}">
                          <a16:colId xmlns:a16="http://schemas.microsoft.com/office/drawing/2014/main" val="3749017052"/>
                        </a:ext>
                      </a:extLst>
                    </a:gridCol>
                    <a:gridCol w="687010">
                      <a:extLst>
                        <a:ext uri="{9D8B030D-6E8A-4147-A177-3AD203B41FA5}">
                          <a16:colId xmlns:a16="http://schemas.microsoft.com/office/drawing/2014/main" val="454431488"/>
                        </a:ext>
                      </a:extLst>
                    </a:gridCol>
                    <a:gridCol w="687010">
                      <a:extLst>
                        <a:ext uri="{9D8B030D-6E8A-4147-A177-3AD203B41FA5}">
                          <a16:colId xmlns:a16="http://schemas.microsoft.com/office/drawing/2014/main" val="137373023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5562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78884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36526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52898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  <a:endParaRPr lang="ko-KR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24282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</a:rPr>
                            <a:t>5</a:t>
                          </a:r>
                          <a:endParaRPr lang="ko-KR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8957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표 5">
                <a:extLst>
                  <a:ext uri="{FF2B5EF4-FFF2-40B4-BE49-F238E27FC236}">
                    <a16:creationId xmlns:a16="http://schemas.microsoft.com/office/drawing/2014/main" id="{C07AB2D1-C29D-4C1A-B079-EDD167D208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3416539"/>
                  </p:ext>
                </p:extLst>
              </p:nvPr>
            </p:nvGraphicFramePr>
            <p:xfrm>
              <a:off x="5312229" y="1890485"/>
              <a:ext cx="4122060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7010">
                      <a:extLst>
                        <a:ext uri="{9D8B030D-6E8A-4147-A177-3AD203B41FA5}">
                          <a16:colId xmlns:a16="http://schemas.microsoft.com/office/drawing/2014/main" val="2255366029"/>
                        </a:ext>
                      </a:extLst>
                    </a:gridCol>
                    <a:gridCol w="687010">
                      <a:extLst>
                        <a:ext uri="{9D8B030D-6E8A-4147-A177-3AD203B41FA5}">
                          <a16:colId xmlns:a16="http://schemas.microsoft.com/office/drawing/2014/main" val="3925407203"/>
                        </a:ext>
                      </a:extLst>
                    </a:gridCol>
                    <a:gridCol w="687010">
                      <a:extLst>
                        <a:ext uri="{9D8B030D-6E8A-4147-A177-3AD203B41FA5}">
                          <a16:colId xmlns:a16="http://schemas.microsoft.com/office/drawing/2014/main" val="417441183"/>
                        </a:ext>
                      </a:extLst>
                    </a:gridCol>
                    <a:gridCol w="687010">
                      <a:extLst>
                        <a:ext uri="{9D8B030D-6E8A-4147-A177-3AD203B41FA5}">
                          <a16:colId xmlns:a16="http://schemas.microsoft.com/office/drawing/2014/main" val="3749017052"/>
                        </a:ext>
                      </a:extLst>
                    </a:gridCol>
                    <a:gridCol w="687010">
                      <a:extLst>
                        <a:ext uri="{9D8B030D-6E8A-4147-A177-3AD203B41FA5}">
                          <a16:colId xmlns:a16="http://schemas.microsoft.com/office/drawing/2014/main" val="454431488"/>
                        </a:ext>
                      </a:extLst>
                    </a:gridCol>
                    <a:gridCol w="687010">
                      <a:extLst>
                        <a:ext uri="{9D8B030D-6E8A-4147-A177-3AD203B41FA5}">
                          <a16:colId xmlns:a16="http://schemas.microsoft.com/office/drawing/2014/main" val="137373023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5562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0885" t="-108197" r="-302655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3571" t="-108197" r="-205357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00000" t="-108197" r="-103540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500000" t="-108197" r="-3540" b="-4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78884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885" t="-208197" r="-402655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3571" t="-208197" r="-205357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00000" t="-208197" r="-103540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500000" t="-208197" r="-3540" b="-3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36526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885" t="-308197" r="-402655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0885" t="-308197" r="-302655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00000" t="-308197" r="-103540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500000" t="-308197" r="-3540" b="-2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52898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  <a:endParaRPr lang="ko-KR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885" t="-408197" r="-402655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0885" t="-408197" r="-302655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3571" t="-408197" r="-205357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500000" t="-408197" r="-3540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24282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</a:rPr>
                            <a:t>5</a:t>
                          </a:r>
                          <a:endParaRPr lang="ko-KR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885" t="-508197" r="-402655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0885" t="-508197" r="-302655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3571" t="-508197" r="-205357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00000" t="-508197" r="-103540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8957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표 5">
                <a:extLst>
                  <a:ext uri="{FF2B5EF4-FFF2-40B4-BE49-F238E27FC236}">
                    <a16:creationId xmlns:a16="http://schemas.microsoft.com/office/drawing/2014/main" id="{57214FCC-5535-424C-8C56-519BA3556A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3215414"/>
                  </p:ext>
                </p:extLst>
              </p:nvPr>
            </p:nvGraphicFramePr>
            <p:xfrm>
              <a:off x="5312229" y="4267834"/>
              <a:ext cx="4122060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7010">
                      <a:extLst>
                        <a:ext uri="{9D8B030D-6E8A-4147-A177-3AD203B41FA5}">
                          <a16:colId xmlns:a16="http://schemas.microsoft.com/office/drawing/2014/main" val="2255366029"/>
                        </a:ext>
                      </a:extLst>
                    </a:gridCol>
                    <a:gridCol w="687010">
                      <a:extLst>
                        <a:ext uri="{9D8B030D-6E8A-4147-A177-3AD203B41FA5}">
                          <a16:colId xmlns:a16="http://schemas.microsoft.com/office/drawing/2014/main" val="3925407203"/>
                        </a:ext>
                      </a:extLst>
                    </a:gridCol>
                    <a:gridCol w="687010">
                      <a:extLst>
                        <a:ext uri="{9D8B030D-6E8A-4147-A177-3AD203B41FA5}">
                          <a16:colId xmlns:a16="http://schemas.microsoft.com/office/drawing/2014/main" val="417441183"/>
                        </a:ext>
                      </a:extLst>
                    </a:gridCol>
                    <a:gridCol w="687010">
                      <a:extLst>
                        <a:ext uri="{9D8B030D-6E8A-4147-A177-3AD203B41FA5}">
                          <a16:colId xmlns:a16="http://schemas.microsoft.com/office/drawing/2014/main" val="3749017052"/>
                        </a:ext>
                      </a:extLst>
                    </a:gridCol>
                    <a:gridCol w="687010">
                      <a:extLst>
                        <a:ext uri="{9D8B030D-6E8A-4147-A177-3AD203B41FA5}">
                          <a16:colId xmlns:a16="http://schemas.microsoft.com/office/drawing/2014/main" val="454431488"/>
                        </a:ext>
                      </a:extLst>
                    </a:gridCol>
                    <a:gridCol w="687010">
                      <a:extLst>
                        <a:ext uri="{9D8B030D-6E8A-4147-A177-3AD203B41FA5}">
                          <a16:colId xmlns:a16="http://schemas.microsoft.com/office/drawing/2014/main" val="137373023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5562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78884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36526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52898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  <a:endParaRPr lang="ko-KR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24282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</a:rPr>
                            <a:t>5</a:t>
                          </a:r>
                          <a:endParaRPr lang="ko-KR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8957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표 5">
                <a:extLst>
                  <a:ext uri="{FF2B5EF4-FFF2-40B4-BE49-F238E27FC236}">
                    <a16:creationId xmlns:a16="http://schemas.microsoft.com/office/drawing/2014/main" id="{57214FCC-5535-424C-8C56-519BA3556A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3215414"/>
                  </p:ext>
                </p:extLst>
              </p:nvPr>
            </p:nvGraphicFramePr>
            <p:xfrm>
              <a:off x="5312229" y="4267834"/>
              <a:ext cx="4122060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7010">
                      <a:extLst>
                        <a:ext uri="{9D8B030D-6E8A-4147-A177-3AD203B41FA5}">
                          <a16:colId xmlns:a16="http://schemas.microsoft.com/office/drawing/2014/main" val="2255366029"/>
                        </a:ext>
                      </a:extLst>
                    </a:gridCol>
                    <a:gridCol w="687010">
                      <a:extLst>
                        <a:ext uri="{9D8B030D-6E8A-4147-A177-3AD203B41FA5}">
                          <a16:colId xmlns:a16="http://schemas.microsoft.com/office/drawing/2014/main" val="3925407203"/>
                        </a:ext>
                      </a:extLst>
                    </a:gridCol>
                    <a:gridCol w="687010">
                      <a:extLst>
                        <a:ext uri="{9D8B030D-6E8A-4147-A177-3AD203B41FA5}">
                          <a16:colId xmlns:a16="http://schemas.microsoft.com/office/drawing/2014/main" val="417441183"/>
                        </a:ext>
                      </a:extLst>
                    </a:gridCol>
                    <a:gridCol w="687010">
                      <a:extLst>
                        <a:ext uri="{9D8B030D-6E8A-4147-A177-3AD203B41FA5}">
                          <a16:colId xmlns:a16="http://schemas.microsoft.com/office/drawing/2014/main" val="3749017052"/>
                        </a:ext>
                      </a:extLst>
                    </a:gridCol>
                    <a:gridCol w="687010">
                      <a:extLst>
                        <a:ext uri="{9D8B030D-6E8A-4147-A177-3AD203B41FA5}">
                          <a16:colId xmlns:a16="http://schemas.microsoft.com/office/drawing/2014/main" val="454431488"/>
                        </a:ext>
                      </a:extLst>
                    </a:gridCol>
                    <a:gridCol w="687010">
                      <a:extLst>
                        <a:ext uri="{9D8B030D-6E8A-4147-A177-3AD203B41FA5}">
                          <a16:colId xmlns:a16="http://schemas.microsoft.com/office/drawing/2014/main" val="137373023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5562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200885" t="-108197" r="-302655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303571" t="-108197" r="-205357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108197" r="-103540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500000" t="-108197" r="-3540" b="-4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78884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00885" t="-208197" r="-402655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303571" t="-208197" r="-205357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208197" r="-103540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500000" t="-208197" r="-3540" b="-3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36526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00885" t="-308197" r="-402655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200885" t="-308197" r="-302655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308197" r="-103540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500000" t="-308197" r="-3540" b="-2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52898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  <a:endParaRPr lang="ko-KR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00885" t="-408197" r="-402655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200885" t="-408197" r="-302655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303571" t="-408197" r="-205357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500000" t="-408197" r="-3540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24282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</a:rPr>
                            <a:t>5</a:t>
                          </a:r>
                          <a:endParaRPr lang="ko-KR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00885" t="-508197" r="-402655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200885" t="-508197" r="-302655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303571" t="-508197" r="-205357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508197" r="-103540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8957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E728E26-E242-4125-AEF5-F30F360274F2}"/>
              </a:ext>
            </a:extLst>
          </p:cNvPr>
          <p:cNvSpPr txBox="1"/>
          <p:nvPr/>
        </p:nvSpPr>
        <p:spPr>
          <a:xfrm>
            <a:off x="838200" y="4267834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8809FC-13D1-4C7C-8AF2-71A9344AF92B}"/>
              </a:ext>
            </a:extLst>
          </p:cNvPr>
          <p:cNvSpPr txBox="1"/>
          <p:nvPr/>
        </p:nvSpPr>
        <p:spPr>
          <a:xfrm>
            <a:off x="9584119" y="1890485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</a:t>
            </a:r>
            <a:r>
              <a:rPr lang="ko-KR" altLang="en-US" dirty="0"/>
              <a:t>의 초기상태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281798-ADD9-42E2-848D-EBAA4809E828}"/>
              </a:ext>
            </a:extLst>
          </p:cNvPr>
          <p:cNvSpPr txBox="1"/>
          <p:nvPr/>
        </p:nvSpPr>
        <p:spPr>
          <a:xfrm>
            <a:off x="9584119" y="4228852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</a:t>
            </a:r>
            <a:r>
              <a:rPr lang="ko-KR" altLang="en-US" dirty="0"/>
              <a:t>의 최종상태</a:t>
            </a:r>
          </a:p>
        </p:txBody>
      </p:sp>
    </p:spTree>
    <p:extLst>
      <p:ext uri="{BB962C8B-B14F-4D97-AF65-F5344CB8AC3E}">
        <p14:creationId xmlns:p14="http://schemas.microsoft.com/office/powerpoint/2010/main" val="1574047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154A94-2708-45A6-A411-3BA0D797C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Prim</a:t>
            </a:r>
            <a:r>
              <a:rPr lang="ko-KR" altLang="en-US" dirty="0"/>
              <a:t> 알고리즘의 </a:t>
            </a:r>
            <a:r>
              <a:rPr lang="ko-KR" altLang="en-US" dirty="0" err="1"/>
              <a:t>시간복잡도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859B969-2305-48F2-9319-B61ABBEEFB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일정시간복잡도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=2(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−1)(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−1)∈</m:t>
                    </m:r>
                    <m:r>
                      <m:rPr>
                        <m:sty m:val="p"/>
                      </m:rPr>
                      <a:rPr lang="el-GR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859B969-2305-48F2-9319-B61ABBEEFB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0799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C9B07-D3A7-4313-AF47-D5E274076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Prim </a:t>
            </a:r>
            <a:r>
              <a:rPr lang="ko-KR" altLang="en-US" dirty="0"/>
              <a:t>알고리즘의</a:t>
            </a:r>
            <a:r>
              <a:rPr lang="en-US" altLang="ko-KR" dirty="0"/>
              <a:t> </a:t>
            </a:r>
            <a:r>
              <a:rPr lang="ko-KR" altLang="en-US" dirty="0"/>
              <a:t>최적여부 검증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C0EFAC-F7A5-413B-91E8-0D2AD4F91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비방향성 그래프 </a:t>
            </a:r>
            <a:r>
              <a:rPr lang="en-US" altLang="ko-KR" dirty="0"/>
              <a:t>G = (V,E)</a:t>
            </a:r>
            <a:r>
              <a:rPr lang="ko-KR" altLang="en-US" dirty="0"/>
              <a:t>가 주어졌을 때</a:t>
            </a:r>
            <a:r>
              <a:rPr lang="en-US" altLang="ko-KR" dirty="0"/>
              <a:t>, </a:t>
            </a:r>
            <a:r>
              <a:rPr lang="ko-KR" altLang="en-US" dirty="0"/>
              <a:t>만약 </a:t>
            </a:r>
            <a:r>
              <a:rPr lang="en-US" altLang="ko-KR" dirty="0"/>
              <a:t>E</a:t>
            </a:r>
            <a:r>
              <a:rPr lang="ko-KR" altLang="en-US" dirty="0"/>
              <a:t>의 부분집합 </a:t>
            </a:r>
            <a:r>
              <a:rPr lang="en-US" altLang="ko-KR" dirty="0"/>
              <a:t>F</a:t>
            </a:r>
            <a:r>
              <a:rPr lang="ko-KR" altLang="en-US" dirty="0"/>
              <a:t>에 </a:t>
            </a:r>
            <a:r>
              <a:rPr lang="en-US" altLang="ko-KR" dirty="0"/>
              <a:t>MST</a:t>
            </a:r>
            <a:r>
              <a:rPr lang="ko-KR" altLang="en-US" dirty="0"/>
              <a:t>가 되도록 이음선을 추가해 나갈 수 있으면</a:t>
            </a:r>
            <a:r>
              <a:rPr lang="en-US" altLang="ko-KR" dirty="0"/>
              <a:t>(F</a:t>
            </a:r>
            <a:r>
              <a:rPr lang="ko-KR" altLang="en-US" dirty="0"/>
              <a:t>에 이음선들을 추가하여 </a:t>
            </a:r>
            <a:r>
              <a:rPr lang="en-US" altLang="ko-KR" dirty="0"/>
              <a:t>MST</a:t>
            </a:r>
            <a:r>
              <a:rPr lang="ko-KR" altLang="en-US" dirty="0"/>
              <a:t>가 되면</a:t>
            </a:r>
            <a:r>
              <a:rPr lang="en-US" altLang="ko-KR" dirty="0"/>
              <a:t>), F</a:t>
            </a:r>
            <a:r>
              <a:rPr lang="ko-KR" altLang="en-US" dirty="0"/>
              <a:t>는 유망하다</a:t>
            </a:r>
            <a:r>
              <a:rPr lang="en-US" altLang="ko-KR" dirty="0"/>
              <a:t>(promising)</a:t>
            </a:r>
            <a:r>
              <a:rPr lang="ko-KR" altLang="en-US" dirty="0"/>
              <a:t>라고 한다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유망의 의미는 “지금까지 구성한 집합을 사용하여 최적의 솔루션을 구성할 수 </a:t>
            </a:r>
            <a:r>
              <a:rPr lang="ko-KR" altLang="en-US" dirty="0" err="1"/>
              <a:t>있음”을</a:t>
            </a:r>
            <a:r>
              <a:rPr lang="ko-KR" altLang="en-US" dirty="0"/>
              <a:t> 말한다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Prim</a:t>
            </a:r>
            <a:r>
              <a:rPr lang="ko-KR" altLang="en-US" dirty="0"/>
              <a:t>의 알고리즘에서 구성되는 각 단계의 </a:t>
            </a:r>
            <a:r>
              <a:rPr lang="en-US" altLang="ko-KR" dirty="0"/>
              <a:t>F</a:t>
            </a:r>
            <a:r>
              <a:rPr lang="ko-KR" altLang="en-US" dirty="0"/>
              <a:t>들이 유망함을 보이면</a:t>
            </a:r>
            <a:r>
              <a:rPr lang="en-US" altLang="ko-KR" dirty="0"/>
              <a:t>, </a:t>
            </a:r>
            <a:r>
              <a:rPr lang="ko-KR" altLang="en-US" dirty="0"/>
              <a:t>최적임을 보일 수 있게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5319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072922-35CB-45D3-A137-1E469C6C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탐욕적 방법 </a:t>
            </a:r>
            <a:r>
              <a:rPr lang="en-US" altLang="ko-KR" dirty="0"/>
              <a:t>(Greedy Algorithm)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DA1272-F2A8-4CD2-ADCE-D42610EA7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결정을 해야 할 때마다 그 순간에 가장 좋다</a:t>
            </a:r>
            <a:r>
              <a:rPr lang="en-US" altLang="ko-KR" dirty="0"/>
              <a:t>(</a:t>
            </a:r>
            <a:r>
              <a:rPr lang="ko-KR" altLang="en-US" dirty="0"/>
              <a:t>최적이다</a:t>
            </a:r>
            <a:r>
              <a:rPr lang="en-US" altLang="ko-KR" dirty="0"/>
              <a:t>)</a:t>
            </a:r>
            <a:r>
              <a:rPr lang="ko-KR" altLang="en-US" dirty="0"/>
              <a:t>고 생각되는 것을 해답으로 선택</a:t>
            </a:r>
          </a:p>
          <a:p>
            <a:r>
              <a:rPr lang="ko-KR" altLang="en-US" dirty="0"/>
              <a:t>그 순간의 선택은 그 당시</a:t>
            </a:r>
            <a:r>
              <a:rPr lang="en-US" altLang="ko-KR" dirty="0"/>
              <a:t>(local)</a:t>
            </a:r>
            <a:r>
              <a:rPr lang="ko-KR" altLang="en-US" dirty="0"/>
              <a:t>에는 최적이다</a:t>
            </a:r>
            <a:r>
              <a:rPr lang="en-US" altLang="ko-KR" dirty="0"/>
              <a:t>. </a:t>
            </a:r>
            <a:r>
              <a:rPr lang="ko-KR" altLang="en-US" dirty="0"/>
              <a:t>그러나 최적이라고 생각했던 해답들을 모아서 최종적인</a:t>
            </a:r>
            <a:r>
              <a:rPr lang="en-US" altLang="ko-KR" dirty="0"/>
              <a:t>(global)</a:t>
            </a:r>
            <a:r>
              <a:rPr lang="ko-KR" altLang="en-US" dirty="0"/>
              <a:t>해답을 만들었다고 해서</a:t>
            </a:r>
            <a:r>
              <a:rPr lang="en-US" altLang="ko-KR" dirty="0"/>
              <a:t>, </a:t>
            </a:r>
            <a:r>
              <a:rPr lang="ko-KR" altLang="en-US" dirty="0"/>
              <a:t>그 해답이 궁극적으로 최적이라는 보장은</a:t>
            </a:r>
            <a:r>
              <a:rPr lang="en-US" altLang="ko-KR" dirty="0"/>
              <a:t> </a:t>
            </a:r>
            <a:r>
              <a:rPr lang="ko-KR" altLang="en-US" dirty="0"/>
              <a:t>없음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최적의 해인지 검증 필요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72003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5971A-9B42-4A72-955D-29601EC1F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보조정리 </a:t>
            </a:r>
            <a:r>
              <a:rPr lang="en-US" altLang="ko-KR" dirty="0"/>
              <a:t>4.1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ECA093-2B6E-41D1-B9B1-F52A0D265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 = (V,E)</a:t>
            </a:r>
            <a:r>
              <a:rPr lang="ko-KR" altLang="en-US" dirty="0"/>
              <a:t>는 연결되고</a:t>
            </a:r>
            <a:r>
              <a:rPr lang="en-US" altLang="ko-KR" dirty="0"/>
              <a:t>, </a:t>
            </a:r>
            <a:r>
              <a:rPr lang="ko-KR" altLang="en-US" dirty="0"/>
              <a:t>가중치 포함 비방향성 그래프라고 하자</a:t>
            </a:r>
            <a:r>
              <a:rPr lang="en-US" altLang="ko-KR" dirty="0"/>
              <a:t>. E</a:t>
            </a:r>
            <a:r>
              <a:rPr lang="ko-KR" altLang="en-US" dirty="0"/>
              <a:t>의 부분집합인 </a:t>
            </a:r>
            <a:r>
              <a:rPr lang="en-US" altLang="ko-KR" dirty="0"/>
              <a:t>F</a:t>
            </a:r>
            <a:r>
              <a:rPr lang="ko-KR" altLang="en-US" dirty="0"/>
              <a:t>는 유망하다 하고</a:t>
            </a:r>
            <a:r>
              <a:rPr lang="en-US" altLang="ko-KR" dirty="0"/>
              <a:t>, Y</a:t>
            </a:r>
            <a:r>
              <a:rPr lang="ko-KR" altLang="en-US" dirty="0"/>
              <a:t>는 </a:t>
            </a:r>
            <a:r>
              <a:rPr lang="en-US" altLang="ko-KR" dirty="0"/>
              <a:t>F</a:t>
            </a:r>
            <a:r>
              <a:rPr lang="ko-KR" altLang="en-US" dirty="0"/>
              <a:t>안에 있는 </a:t>
            </a:r>
            <a:r>
              <a:rPr lang="ko-KR" altLang="en-US" dirty="0" err="1"/>
              <a:t>이음선</a:t>
            </a:r>
            <a:r>
              <a:rPr lang="ko-KR" altLang="en-US" dirty="0"/>
              <a:t> 들에 의해서 연결이 되어 있는 정점의 집합이라고 하자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</a:t>
            </a:r>
            <a:r>
              <a:rPr lang="en-US" altLang="ko-KR" dirty="0"/>
              <a:t>, Y</a:t>
            </a:r>
            <a:r>
              <a:rPr lang="ko-KR" altLang="en-US" dirty="0"/>
              <a:t>에 있는 어떤 정점과 </a:t>
            </a:r>
            <a:r>
              <a:rPr lang="en-US" altLang="ko-KR" dirty="0"/>
              <a:t>V - Y</a:t>
            </a:r>
            <a:r>
              <a:rPr lang="ko-KR" altLang="en-US" dirty="0"/>
              <a:t>에 있는 어떤 정점을 잇는 </a:t>
            </a:r>
            <a:r>
              <a:rPr lang="ko-KR" altLang="en-US" dirty="0" err="1"/>
              <a:t>이음선</a:t>
            </a:r>
            <a:r>
              <a:rPr lang="ko-KR" altLang="en-US" dirty="0"/>
              <a:t> 중에서 가중치가 가장 작은 이음선을 </a:t>
            </a:r>
            <a:r>
              <a:rPr lang="en-US" altLang="ko-KR" dirty="0"/>
              <a:t>e</a:t>
            </a:r>
            <a:r>
              <a:rPr lang="ko-KR" altLang="en-US" dirty="0"/>
              <a:t>라고 하면</a:t>
            </a:r>
            <a:r>
              <a:rPr lang="en-US" altLang="ko-KR" dirty="0"/>
              <a:t>, F U {e} </a:t>
            </a:r>
            <a:r>
              <a:rPr lang="ko-KR" altLang="en-US" dirty="0"/>
              <a:t>는 유망하다</a:t>
            </a:r>
            <a:r>
              <a:rPr lang="en-US" altLang="ko-KR" dirty="0"/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/>
              <a:t>Prim</a:t>
            </a:r>
            <a:r>
              <a:rPr lang="ko-KR" altLang="en-US" dirty="0"/>
              <a:t>의 방법을 사용한 </a:t>
            </a:r>
            <a:r>
              <a:rPr lang="en-US" altLang="ko-KR" dirty="0"/>
              <a:t>F U {e} </a:t>
            </a:r>
            <a:r>
              <a:rPr lang="ko-KR" altLang="en-US" dirty="0"/>
              <a:t>는 유망하다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6359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B337B0-CDD3-4852-864A-F7A18BD5E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Prim </a:t>
            </a:r>
            <a:r>
              <a:rPr lang="ko-KR" altLang="en-US" dirty="0"/>
              <a:t>알고리즘의 최적여부 검증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3AB01A-F116-4268-BD41-57CA48CB2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정리</a:t>
            </a:r>
            <a:r>
              <a:rPr lang="en-US" altLang="ko-KR" dirty="0"/>
              <a:t>: Prim</a:t>
            </a:r>
            <a:r>
              <a:rPr lang="ko-KR" altLang="en-US" dirty="0"/>
              <a:t>의 알고리즘은 항상 </a:t>
            </a:r>
            <a:r>
              <a:rPr lang="en-US" altLang="ko-KR" dirty="0"/>
              <a:t>MST</a:t>
            </a:r>
            <a:r>
              <a:rPr lang="ko-KR" altLang="en-US" dirty="0"/>
              <a:t>를 만들어 낸다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증명</a:t>
            </a:r>
            <a:r>
              <a:rPr lang="en-US" altLang="ko-KR" dirty="0"/>
              <a:t>: (</a:t>
            </a:r>
            <a:r>
              <a:rPr lang="ko-KR" altLang="en-US" dirty="0" err="1"/>
              <a:t>수학적귀납법</a:t>
            </a:r>
            <a:r>
              <a:rPr lang="en-US" altLang="ko-KR" dirty="0"/>
              <a:t>)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매 반복이 수행된 후에 집합 </a:t>
            </a:r>
            <a:r>
              <a:rPr lang="en-US" altLang="ko-KR" dirty="0"/>
              <a:t>F</a:t>
            </a:r>
            <a:r>
              <a:rPr lang="ko-KR" altLang="en-US" dirty="0"/>
              <a:t>가 유망하다는 것을 보이면 된다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귀납기본</a:t>
            </a:r>
            <a:r>
              <a:rPr lang="en-US" altLang="ko-KR" dirty="0"/>
              <a:t>: </a:t>
            </a:r>
            <a:r>
              <a:rPr lang="ko-KR" altLang="en-US" dirty="0"/>
              <a:t>공집합은 당연히 유망하다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귀납가정</a:t>
            </a:r>
            <a:r>
              <a:rPr lang="en-US" altLang="ko-KR" dirty="0"/>
              <a:t>: </a:t>
            </a:r>
            <a:r>
              <a:rPr lang="ko-KR" altLang="en-US" dirty="0"/>
              <a:t>어떤 주어진 반복이 이루어진 후</a:t>
            </a:r>
            <a:r>
              <a:rPr lang="en-US" altLang="ko-KR" dirty="0"/>
              <a:t>, </a:t>
            </a:r>
            <a:r>
              <a:rPr lang="ko-KR" altLang="en-US" dirty="0"/>
              <a:t>그 때까지 선정하였던 이음선의 집합인 </a:t>
            </a:r>
            <a:r>
              <a:rPr lang="en-US" altLang="ko-KR" dirty="0"/>
              <a:t>F</a:t>
            </a:r>
            <a:r>
              <a:rPr lang="ko-KR" altLang="en-US" dirty="0"/>
              <a:t>가 유망하다고 가정한다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귀납단계</a:t>
            </a:r>
            <a:r>
              <a:rPr lang="en-US" altLang="ko-KR" dirty="0"/>
              <a:t>: </a:t>
            </a:r>
            <a:r>
              <a:rPr lang="ko-KR" altLang="en-US" dirty="0"/>
              <a:t>집합 </a:t>
            </a:r>
            <a:r>
              <a:rPr lang="en-US" altLang="ko-KR" dirty="0"/>
              <a:t>F U {e}</a:t>
            </a:r>
            <a:r>
              <a:rPr lang="ko-KR" altLang="en-US" dirty="0"/>
              <a:t>가 유망하다는 것을 보이면 된다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여기서 </a:t>
            </a:r>
            <a:r>
              <a:rPr lang="en-US" altLang="ko-KR" dirty="0"/>
              <a:t>e</a:t>
            </a:r>
            <a:r>
              <a:rPr lang="ko-KR" altLang="en-US" dirty="0"/>
              <a:t>는 다음 단계의 반복 수행 시 선정된 이음선이다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그런데</a:t>
            </a:r>
            <a:r>
              <a:rPr lang="en-US" altLang="ko-KR" dirty="0"/>
              <a:t>, </a:t>
            </a:r>
            <a:r>
              <a:rPr lang="ko-KR" altLang="en-US" dirty="0"/>
              <a:t>위의 보조정리 </a:t>
            </a:r>
            <a:r>
              <a:rPr lang="en-US" altLang="ko-KR" dirty="0"/>
              <a:t>4.1</a:t>
            </a:r>
            <a:r>
              <a:rPr lang="ko-KR" altLang="en-US" dirty="0"/>
              <a:t>에 의하여 </a:t>
            </a:r>
            <a:r>
              <a:rPr lang="en-US" altLang="ko-KR" dirty="0"/>
              <a:t>F U {e} </a:t>
            </a:r>
            <a:r>
              <a:rPr lang="ko-KR" altLang="en-US" dirty="0"/>
              <a:t>은 유망하다고 할 수 있다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왜냐하면 </a:t>
            </a:r>
            <a:r>
              <a:rPr lang="ko-KR" altLang="en-US" dirty="0" err="1"/>
              <a:t>이음선</a:t>
            </a:r>
            <a:r>
              <a:rPr lang="ko-KR" altLang="en-US" dirty="0"/>
              <a:t> </a:t>
            </a:r>
            <a:r>
              <a:rPr lang="en-US" altLang="ko-KR" dirty="0"/>
              <a:t>e</a:t>
            </a:r>
            <a:r>
              <a:rPr lang="ko-KR" altLang="en-US" dirty="0"/>
              <a:t>는 </a:t>
            </a:r>
            <a:r>
              <a:rPr lang="en-US" altLang="ko-KR" dirty="0"/>
              <a:t>Y</a:t>
            </a:r>
            <a:r>
              <a:rPr lang="ko-KR" altLang="en-US" dirty="0"/>
              <a:t>에 있는 어떤 정점을 </a:t>
            </a:r>
            <a:r>
              <a:rPr lang="en-US" altLang="ko-KR" dirty="0"/>
              <a:t>V - Y</a:t>
            </a:r>
            <a:r>
              <a:rPr lang="ko-KR" altLang="en-US" dirty="0"/>
              <a:t>에 있는 어떤 정점으로 잇는 </a:t>
            </a:r>
            <a:r>
              <a:rPr lang="ko-KR" altLang="en-US" dirty="0" err="1"/>
              <a:t>이음선</a:t>
            </a:r>
            <a:r>
              <a:rPr lang="ko-KR" altLang="en-US" dirty="0"/>
              <a:t> 중에서 최소의 가중치를 가지고 있기 때문이다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42513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84AD7A-DDF2-4AB6-BDE7-51E9F8636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Kruskal</a:t>
            </a:r>
            <a:r>
              <a:rPr lang="ko-KR" altLang="en-US" dirty="0"/>
              <a:t> 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12E07D-2DF4-4131-AE04-AB2499DEE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F := 0;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/>
              <a:t>서로소</a:t>
            </a:r>
            <a:r>
              <a:rPr lang="en-US" altLang="ko-KR" dirty="0"/>
              <a:t>(disjoint)</a:t>
            </a:r>
            <a:r>
              <a:rPr lang="ko-KR" altLang="en-US" dirty="0"/>
              <a:t>가 되는 </a:t>
            </a:r>
            <a:r>
              <a:rPr lang="en-US" altLang="ko-KR" dirty="0"/>
              <a:t>V </a:t>
            </a:r>
            <a:r>
              <a:rPr lang="ko-KR" altLang="en-US" dirty="0"/>
              <a:t>의 부분집합 들을 만드는데</a:t>
            </a:r>
            <a:r>
              <a:rPr lang="en-US" altLang="ko-KR" dirty="0"/>
              <a:t>, </a:t>
            </a:r>
            <a:r>
              <a:rPr lang="ko-KR" altLang="en-US" dirty="0"/>
              <a:t>각 부분집합 마다 하나의 정점만 가지도록 한다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E</a:t>
            </a:r>
            <a:r>
              <a:rPr lang="ko-KR" altLang="en-US" dirty="0"/>
              <a:t>안에 있는 이음선을 가중치의 </a:t>
            </a:r>
            <a:r>
              <a:rPr lang="ko-KR" altLang="en-US" dirty="0" err="1"/>
              <a:t>비내림차순으로</a:t>
            </a:r>
            <a:r>
              <a:rPr lang="ko-KR" altLang="en-US" dirty="0"/>
              <a:t> 정렬한다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최종해답을 얻지 못하는 동안 다음 절차를 계속 반복한다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971550" lvl="1" indent="-514350">
              <a:buFont typeface="+mj-lt"/>
              <a:buAutoNum type="alphaLcPeriod"/>
            </a:pPr>
            <a:r>
              <a:rPr lang="ko-KR" altLang="en-US" dirty="0"/>
              <a:t>선정 절차</a:t>
            </a:r>
            <a:r>
              <a:rPr lang="en-US" altLang="ko-KR" dirty="0"/>
              <a:t>: </a:t>
            </a:r>
            <a:r>
              <a:rPr lang="ko-KR" altLang="en-US" dirty="0"/>
              <a:t>다음 이음선을 선정한다</a:t>
            </a:r>
            <a:r>
              <a:rPr lang="en-US" altLang="ko-KR" dirty="0"/>
              <a:t>. (</a:t>
            </a:r>
            <a:r>
              <a:rPr lang="ko-KR" altLang="en-US" dirty="0"/>
              <a:t>최소의 가중치를 가진 이음선을 선정한다</a:t>
            </a:r>
            <a:r>
              <a:rPr lang="en-US" altLang="ko-KR" dirty="0"/>
              <a:t>.)</a:t>
            </a:r>
          </a:p>
          <a:p>
            <a:pPr marL="971550" lvl="1" indent="-514350">
              <a:buFont typeface="+mj-lt"/>
              <a:buAutoNum type="alphaLcPeriod"/>
            </a:pPr>
            <a:r>
              <a:rPr lang="ko-KR" altLang="en-US" dirty="0"/>
              <a:t>적정성 점검</a:t>
            </a:r>
            <a:r>
              <a:rPr lang="en-US" altLang="ko-KR" dirty="0"/>
              <a:t>: </a:t>
            </a:r>
            <a:r>
              <a:rPr lang="ko-KR" altLang="en-US" dirty="0"/>
              <a:t>만약 선정된 이음선이 두 개의 서로소인 정점을 잇는다면</a:t>
            </a:r>
            <a:r>
              <a:rPr lang="en-US" altLang="ko-KR" dirty="0"/>
              <a:t>, </a:t>
            </a:r>
            <a:r>
              <a:rPr lang="ko-KR" altLang="en-US" dirty="0"/>
              <a:t>먼저 그 부분집합을 하나의 집합으로 합하고</a:t>
            </a:r>
            <a:r>
              <a:rPr lang="en-US" altLang="ko-KR" dirty="0"/>
              <a:t>, </a:t>
            </a:r>
            <a:r>
              <a:rPr lang="ko-KR" altLang="en-US" dirty="0"/>
              <a:t>그 다음에 그 이음선을 </a:t>
            </a:r>
            <a:r>
              <a:rPr lang="en-US" altLang="ko-KR" dirty="0"/>
              <a:t>F</a:t>
            </a:r>
            <a:r>
              <a:rPr lang="ko-KR" altLang="en-US" dirty="0"/>
              <a:t>에 추가한다</a:t>
            </a:r>
            <a:r>
              <a:rPr lang="en-US" altLang="ko-KR" dirty="0"/>
              <a:t>.</a:t>
            </a:r>
          </a:p>
          <a:p>
            <a:pPr marL="971550" lvl="1" indent="-514350">
              <a:buFont typeface="+mj-lt"/>
              <a:buAutoNum type="alphaLcPeriod"/>
            </a:pPr>
            <a:r>
              <a:rPr lang="ko-KR" altLang="en-US" dirty="0"/>
              <a:t>해답 점검</a:t>
            </a:r>
            <a:r>
              <a:rPr lang="en-US" altLang="ko-KR" dirty="0"/>
              <a:t>: </a:t>
            </a:r>
            <a:r>
              <a:rPr lang="ko-KR" altLang="en-US" dirty="0"/>
              <a:t>만약 모든 부분집합이 하나의 집합으로 합하여 지면</a:t>
            </a:r>
            <a:r>
              <a:rPr lang="en-US" altLang="ko-KR" dirty="0"/>
              <a:t>, </a:t>
            </a:r>
            <a:r>
              <a:rPr lang="ko-KR" altLang="en-US" dirty="0"/>
              <a:t>그 때 </a:t>
            </a:r>
            <a:r>
              <a:rPr lang="en-US" altLang="ko-KR" dirty="0"/>
              <a:t>T = (V,F)</a:t>
            </a:r>
            <a:r>
              <a:rPr lang="ko-KR" altLang="en-US" dirty="0"/>
              <a:t>가 최소비용 신장 트리 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1714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ACC9905-2BA7-4C0A-AB01-49326CD05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1961" y="213851"/>
            <a:ext cx="5388077" cy="643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4135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BC6A6-7C50-4702-B0D2-FF1A37EBD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Kruskal</a:t>
            </a:r>
            <a:r>
              <a:rPr lang="ko-KR" altLang="en-US" dirty="0"/>
              <a:t> 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F7D158-E06B-4125-BF83-8991BE337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initial(n)</a:t>
            </a:r>
            <a:r>
              <a:rPr lang="ko-KR" altLang="en-US" sz="2000" dirty="0"/>
              <a:t> </a:t>
            </a:r>
            <a:r>
              <a:rPr lang="en-US" altLang="ko-KR" sz="2000" dirty="0"/>
              <a:t>:</a:t>
            </a:r>
            <a:r>
              <a:rPr lang="ko-KR" altLang="en-US" sz="2000" dirty="0"/>
              <a:t> </a:t>
            </a:r>
            <a:r>
              <a:rPr lang="en-US" altLang="ko-KR" sz="2000" dirty="0"/>
              <a:t>n</a:t>
            </a:r>
            <a:r>
              <a:rPr lang="ko-KR" altLang="en-US" sz="2000" dirty="0"/>
              <a:t>개의 </a:t>
            </a:r>
            <a:r>
              <a:rPr lang="ko-KR" altLang="en-US" sz="2000" dirty="0" err="1"/>
              <a:t>서로소</a:t>
            </a:r>
            <a:r>
              <a:rPr lang="ko-KR" altLang="en-US" sz="2000" dirty="0"/>
              <a:t> 집합</a:t>
            </a:r>
            <a:r>
              <a:rPr lang="en-US" altLang="ko-KR" sz="2000" dirty="0"/>
              <a:t> </a:t>
            </a:r>
            <a:r>
              <a:rPr lang="ko-KR" altLang="en-US" sz="2000" dirty="0"/>
              <a:t>초기화</a:t>
            </a:r>
            <a:endParaRPr lang="en-US" altLang="ko-KR" sz="2000" dirty="0"/>
          </a:p>
          <a:p>
            <a:r>
              <a:rPr lang="en-US" altLang="ko-KR" sz="2000" dirty="0"/>
              <a:t>p=find(</a:t>
            </a:r>
            <a:r>
              <a:rPr lang="en-US" altLang="ko-KR" sz="2000" dirty="0" err="1"/>
              <a:t>i</a:t>
            </a:r>
            <a:r>
              <a:rPr lang="en-US" altLang="ko-KR" sz="2000" dirty="0"/>
              <a:t>)</a:t>
            </a:r>
            <a:r>
              <a:rPr lang="ko-KR" altLang="en-US" sz="2000" dirty="0"/>
              <a:t> </a:t>
            </a:r>
            <a:r>
              <a:rPr lang="en-US" altLang="ko-KR" sz="2000" dirty="0"/>
              <a:t>: index </a:t>
            </a:r>
            <a:r>
              <a:rPr lang="en-US" altLang="ko-KR" sz="2000" dirty="0" err="1"/>
              <a:t>i</a:t>
            </a:r>
            <a:r>
              <a:rPr lang="ko-KR" altLang="en-US" sz="2000" dirty="0"/>
              <a:t>를 포함하는 집합은 </a:t>
            </a:r>
            <a:r>
              <a:rPr lang="en-US" altLang="ko-KR" sz="2000" dirty="0"/>
              <a:t>p</a:t>
            </a:r>
          </a:p>
          <a:p>
            <a:r>
              <a:rPr lang="en-US" altLang="ko-KR" sz="2000" dirty="0"/>
              <a:t>merge(</a:t>
            </a:r>
            <a:r>
              <a:rPr lang="en-US" altLang="ko-KR" sz="2000" dirty="0" err="1"/>
              <a:t>p,q</a:t>
            </a:r>
            <a:r>
              <a:rPr lang="en-US" altLang="ko-KR" sz="2000" dirty="0"/>
              <a:t>) : p, q</a:t>
            </a:r>
            <a:r>
              <a:rPr lang="ko-KR" altLang="en-US" sz="2000" dirty="0"/>
              <a:t>집합을 하나로 합친다</a:t>
            </a:r>
            <a:endParaRPr lang="en-US" altLang="ko-KR" sz="2000" dirty="0"/>
          </a:p>
          <a:p>
            <a:r>
              <a:rPr lang="en-US" altLang="ko-KR" sz="2000" dirty="0"/>
              <a:t>equal(</a:t>
            </a:r>
            <a:r>
              <a:rPr lang="en-US" altLang="ko-KR" sz="2000" dirty="0" err="1"/>
              <a:t>p,q</a:t>
            </a:r>
            <a:r>
              <a:rPr lang="en-US" altLang="ko-KR" sz="2000" dirty="0"/>
              <a:t>) : </a:t>
            </a:r>
            <a:r>
              <a:rPr lang="en-US" altLang="ko-KR" sz="2000" dirty="0" err="1"/>
              <a:t>p,q</a:t>
            </a:r>
            <a:r>
              <a:rPr lang="ko-KR" altLang="en-US" sz="2000" dirty="0"/>
              <a:t>가 같은 집합인가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82120C-75AA-46E1-8B59-4FD5E826B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238" y="1943632"/>
            <a:ext cx="5584723" cy="364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479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464E0C-97F4-4F98-AD3B-158031468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Kruskal </a:t>
            </a:r>
            <a:r>
              <a:rPr lang="ko-KR" altLang="en-US" dirty="0"/>
              <a:t>알고리즘의 </a:t>
            </a:r>
            <a:r>
              <a:rPr lang="ko-KR" altLang="en-US" dirty="0" err="1"/>
              <a:t>시간복잡도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F7F2065-CC77-4528-AA93-35DC187411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ko-KR" altLang="en-US" dirty="0"/>
                  <a:t>이음선의 정렬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ko-KR" dirty="0"/>
                  <a:t>while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loop</a:t>
                </a:r>
                <a:r>
                  <a:rPr lang="ko-KR" altLang="en-US" dirty="0"/>
                  <a:t>에서 걸리는 시간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𝑙𝑔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altLang="ko-KR" dirty="0">
                  <a:ea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ko-KR" altLang="en-US" dirty="0" err="1"/>
                  <a:t>서로소</a:t>
                </a:r>
                <a:r>
                  <a:rPr lang="ko-KR" altLang="en-US" dirty="0"/>
                  <a:t> 집합의 초기화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1, 2</a:t>
                </a:r>
                <a:r>
                  <a:rPr lang="ko-KR" altLang="en-US" dirty="0"/>
                  <a:t>가 </a:t>
                </a:r>
                <a:r>
                  <a:rPr lang="en-US" altLang="ko-KR" dirty="0"/>
                  <a:t>dominant</a:t>
                </a:r>
              </a:p>
              <a:p>
                <a:r>
                  <a:rPr lang="ko-KR" altLang="en-US" dirty="0"/>
                  <a:t>최악의 경우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모든 마디가 다른 모든 마디에 연결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func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b="0" dirty="0"/>
              </a:p>
              <a:p>
                <a:pPr lvl="1"/>
                <a:endParaRPr lang="en-US" altLang="ko-KR" b="0" dirty="0"/>
              </a:p>
              <a:p>
                <a:pPr lvl="1"/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F7F2065-CC77-4528-AA93-35DC187411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5" t="-50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86222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AD338A-2BB9-4A8C-B4E6-CA70F7A73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Prim </a:t>
            </a:r>
            <a:r>
              <a:rPr lang="ko-KR" altLang="en-US" dirty="0"/>
              <a:t>알고리즘과 </a:t>
            </a:r>
            <a:r>
              <a:rPr lang="en-US" altLang="ko-KR" dirty="0"/>
              <a:t>Kruskal </a:t>
            </a:r>
            <a:r>
              <a:rPr lang="ko-KR" altLang="en-US" dirty="0"/>
              <a:t>알고리즘 비교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68EB491-53D6-40EA-AD67-3AB7A79495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Prim</a:t>
                </a:r>
                <a:r>
                  <a:rPr lang="ko-KR" altLang="en-US" dirty="0"/>
                  <a:t> 알고리즘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ko-KR" altLang="en-US" dirty="0"/>
                  <a:t>이음선이 많은 고밀도 그래프에서 유리</a:t>
                </a:r>
                <a:endParaRPr lang="en-US" altLang="ko-KR" dirty="0"/>
              </a:p>
              <a:p>
                <a:r>
                  <a:rPr lang="en-US" altLang="ko-KR" dirty="0"/>
                  <a:t>Kruskal </a:t>
                </a:r>
                <a:r>
                  <a:rPr lang="ko-KR" altLang="en-US" dirty="0"/>
                  <a:t>알고리즘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𝑙𝑔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ko-KR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ko-KR" altLang="en-US" dirty="0"/>
                  <a:t>이음선이 적은 저밀도 그래프에서 유리</a:t>
                </a:r>
                <a:endParaRPr lang="en-US" altLang="ko-KR" dirty="0"/>
              </a:p>
              <a:p>
                <a:r>
                  <a:rPr lang="ko-KR" altLang="en-US" dirty="0"/>
                  <a:t>자료구조에 따라 </a:t>
                </a:r>
                <a:r>
                  <a:rPr lang="ko-KR" altLang="en-US" dirty="0" err="1"/>
                  <a:t>시간복잡도가</a:t>
                </a:r>
                <a:r>
                  <a:rPr lang="ko-KR" altLang="en-US" dirty="0"/>
                  <a:t> 달라질 수 있다</a:t>
                </a:r>
                <a:r>
                  <a:rPr lang="en-US" altLang="ko-KR" dirty="0"/>
                  <a:t>.</a:t>
                </a:r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68EB491-53D6-40EA-AD67-3AB7A79495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31363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A043ED-A1EE-743D-AA64-A269A5AE4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Kruskal</a:t>
            </a:r>
            <a:r>
              <a:rPr lang="ko-KR" altLang="en-US" dirty="0"/>
              <a:t> 알고리즘의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051453-17D4-9F13-72FE-DEC982DB4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집합 관리</a:t>
            </a:r>
            <a:endParaRPr lang="en-US" altLang="ko-KR" dirty="0"/>
          </a:p>
          <a:p>
            <a:pPr lvl="1"/>
            <a:r>
              <a:rPr lang="en-US" altLang="ko-KR" dirty="0"/>
              <a:t>Node </a:t>
            </a:r>
            <a:r>
              <a:rPr lang="ko-KR" altLang="en-US" dirty="0"/>
              <a:t>별로 부모 </a:t>
            </a:r>
            <a:r>
              <a:rPr lang="en-US" altLang="ko-KR" dirty="0"/>
              <a:t>node</a:t>
            </a:r>
            <a:r>
              <a:rPr lang="ko-KR" altLang="en-US" dirty="0"/>
              <a:t>를 등록한다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서로소인 집합은 부모 </a:t>
            </a:r>
            <a:r>
              <a:rPr lang="en-US" altLang="ko-KR" dirty="0"/>
              <a:t>node</a:t>
            </a:r>
            <a:r>
              <a:rPr lang="ko-KR" altLang="en-US" dirty="0"/>
              <a:t>가 자기 자신이다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한 집합내에서는 부모 </a:t>
            </a:r>
            <a:r>
              <a:rPr lang="en-US" altLang="ko-KR" dirty="0"/>
              <a:t>node</a:t>
            </a:r>
            <a:r>
              <a:rPr lang="ko-KR" altLang="en-US" dirty="0"/>
              <a:t>가 같다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한 집합 내에서는 번호가 작은 쪽이 부모 </a:t>
            </a:r>
            <a:r>
              <a:rPr lang="en-US" altLang="ko-KR" dirty="0"/>
              <a:t>node</a:t>
            </a:r>
            <a:r>
              <a:rPr lang="ko-KR" altLang="en-US" dirty="0"/>
              <a:t>가 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Edge</a:t>
            </a:r>
            <a:r>
              <a:rPr lang="ko-KR" altLang="en-US" dirty="0"/>
              <a:t>관리</a:t>
            </a:r>
            <a:endParaRPr lang="en-US" altLang="ko-KR" dirty="0"/>
          </a:p>
          <a:p>
            <a:pPr lvl="1"/>
            <a:r>
              <a:rPr lang="ko-KR" altLang="en-US" dirty="0"/>
              <a:t>인접행렬의 각 원소는 </a:t>
            </a:r>
            <a:r>
              <a:rPr lang="en-US" altLang="ko-KR" dirty="0"/>
              <a:t>edge</a:t>
            </a:r>
            <a:r>
              <a:rPr lang="ko-KR" altLang="en-US" dirty="0"/>
              <a:t>가 될 수 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자기자신에게 연결되는 경우 제외 </a:t>
            </a:r>
            <a:r>
              <a:rPr lang="en-US" altLang="ko-KR" dirty="0"/>
              <a:t>(</a:t>
            </a:r>
            <a:r>
              <a:rPr lang="ko-KR" altLang="en-US" dirty="0"/>
              <a:t>대각선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거리가 무한대인 경우 제외</a:t>
            </a:r>
            <a:endParaRPr lang="en-US" altLang="ko-KR" dirty="0"/>
          </a:p>
          <a:p>
            <a:pPr lvl="1"/>
            <a:r>
              <a:rPr lang="ko-KR" altLang="en-US" dirty="0"/>
              <a:t>비방향성 그래프에서 </a:t>
            </a:r>
            <a:r>
              <a:rPr lang="en-US" altLang="ko-KR" dirty="0"/>
              <a:t>edge</a:t>
            </a:r>
            <a:r>
              <a:rPr lang="ko-KR" altLang="en-US" dirty="0"/>
              <a:t>는 대각선을 중심으로 중복된다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비방향성 그래프에서 </a:t>
            </a:r>
            <a:r>
              <a:rPr lang="en-US" altLang="ko-KR" dirty="0"/>
              <a:t>edge</a:t>
            </a:r>
            <a:r>
              <a:rPr lang="ko-KR" altLang="en-US" dirty="0"/>
              <a:t>의 개수는 최대 </a:t>
            </a:r>
            <a:r>
              <a:rPr lang="en-US" altLang="ko-KR" dirty="0"/>
              <a:t>n(n-1)/2 </a:t>
            </a:r>
            <a:r>
              <a:rPr lang="ko-KR" altLang="en-US" dirty="0"/>
              <a:t>개이다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Edge</a:t>
            </a:r>
            <a:r>
              <a:rPr lang="ko-KR" altLang="en-US" dirty="0"/>
              <a:t>는 정렬이 필요하므로</a:t>
            </a:r>
            <a:r>
              <a:rPr lang="en-US" altLang="ko-KR" dirty="0"/>
              <a:t>, </a:t>
            </a:r>
            <a:r>
              <a:rPr lang="ko-KR" altLang="en-US" dirty="0"/>
              <a:t>인접행렬과는 별도로 배열로 관리한다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내용은 인접행렬 참조한다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인접행렬은 일차원 배열로 구현</a:t>
            </a:r>
          </a:p>
        </p:txBody>
      </p:sp>
    </p:spTree>
    <p:extLst>
      <p:ext uri="{BB962C8B-B14F-4D97-AF65-F5344CB8AC3E}">
        <p14:creationId xmlns:p14="http://schemas.microsoft.com/office/powerpoint/2010/main" val="4014003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4B503-7A3C-265E-641E-40E140B66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Kruskal</a:t>
            </a:r>
            <a:r>
              <a:rPr lang="ko-KR" altLang="en-US" dirty="0"/>
              <a:t> 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12D183-7781-D7A9-33BF-D86A2AC55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85973E-9662-DC82-BC41-644C36186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848" y="1605116"/>
            <a:ext cx="5584723" cy="36477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2998B5-0FBF-0411-91F0-1C6516487A23}"/>
                  </a:ext>
                </a:extLst>
              </p:cNvPr>
              <p:cNvSpPr txBox="1"/>
              <p:nvPr/>
            </p:nvSpPr>
            <p:spPr>
              <a:xfrm>
                <a:off x="6422923" y="1099539"/>
                <a:ext cx="4147930" cy="60016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void</a:t>
                </a:r>
                <a:r>
                  <a:rPr lang="ko-KR" altLang="en-US" sz="1200" dirty="0"/>
                  <a:t> </a:t>
                </a:r>
                <a:r>
                  <a:rPr lang="en-US" altLang="ko-KR" sz="1200" dirty="0" err="1"/>
                  <a:t>kruskal</a:t>
                </a:r>
                <a:r>
                  <a:rPr lang="en-US" altLang="ko-KR" sz="1200" dirty="0"/>
                  <a:t>(int</a:t>
                </a:r>
                <a:r>
                  <a:rPr lang="ko-KR" altLang="en-US" sz="1200" dirty="0"/>
                  <a:t> </a:t>
                </a:r>
                <a:r>
                  <a:rPr lang="en-US" altLang="ko-KR" sz="1200" dirty="0"/>
                  <a:t>n,</a:t>
                </a:r>
                <a:r>
                  <a:rPr lang="ko-KR" altLang="en-US" sz="1200" dirty="0"/>
                  <a:t> </a:t>
                </a:r>
                <a:r>
                  <a:rPr lang="en-US" altLang="ko-KR" sz="1200" dirty="0"/>
                  <a:t>int</a:t>
                </a:r>
                <a:r>
                  <a:rPr lang="ko-KR" altLang="en-US" sz="1200" dirty="0"/>
                  <a:t> </a:t>
                </a:r>
                <a:r>
                  <a:rPr lang="en-US" altLang="ko-KR" sz="1200" dirty="0"/>
                  <a:t>m, const number W[], number D[])</a:t>
                </a:r>
              </a:p>
              <a:p>
                <a:r>
                  <a:rPr lang="en-US" altLang="ko-KR" sz="1200" dirty="0"/>
                  <a:t>{</a:t>
                </a:r>
              </a:p>
              <a:p>
                <a:r>
                  <a:rPr lang="en-US" altLang="ko-KR" sz="1200" dirty="0"/>
                  <a:t>    index</a:t>
                </a:r>
                <a:r>
                  <a:rPr lang="ko-KR" altLang="en-US" sz="1200" dirty="0"/>
                  <a:t> </a:t>
                </a:r>
                <a:r>
                  <a:rPr lang="en-US" altLang="ko-KR" sz="1200" dirty="0"/>
                  <a:t>i,</a:t>
                </a:r>
                <a:r>
                  <a:rPr lang="ko-KR" altLang="en-US" sz="1200" dirty="0"/>
                  <a:t> </a:t>
                </a:r>
                <a:r>
                  <a:rPr lang="en-US" altLang="ko-KR" sz="1200" dirty="0"/>
                  <a:t>j, k;</a:t>
                </a:r>
              </a:p>
              <a:p>
                <a:r>
                  <a:rPr lang="en-US" altLang="ko-KR" sz="1200" dirty="0"/>
                  <a:t>    index p, q;</a:t>
                </a:r>
              </a:p>
              <a:p>
                <a:r>
                  <a:rPr lang="en-US" altLang="ko-KR" sz="1200" dirty="0"/>
                  <a:t>    index parents[0..n-1];</a:t>
                </a:r>
              </a:p>
              <a:p>
                <a:r>
                  <a:rPr lang="en-US" altLang="ko-KR" sz="1200" dirty="0"/>
                  <a:t>    index edges[0..n*(n-1)/2-1];</a:t>
                </a:r>
              </a:p>
              <a:p>
                <a:endParaRPr lang="en-US" altLang="ko-KR" sz="1200" dirty="0"/>
              </a:p>
              <a:p>
                <a:r>
                  <a:rPr lang="en-US" altLang="ko-KR" sz="1200" dirty="0"/>
                  <a:t>    initialize D[] to </a:t>
                </a:r>
                <a14:m>
                  <m:oMath xmlns:m="http://schemas.openxmlformats.org/officeDocument/2006/math">
                    <m:r>
                      <a:rPr lang="en-US" altLang="ko-KR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ko-KR" sz="1200" dirty="0"/>
                  <a:t>;</a:t>
                </a:r>
              </a:p>
              <a:p>
                <a:r>
                  <a:rPr lang="en-US" altLang="ko-KR" sz="1200" dirty="0"/>
                  <a:t>    </a:t>
                </a:r>
              </a:p>
              <a:p>
                <a:r>
                  <a:rPr lang="en-US" altLang="ko-KR" sz="1200" dirty="0"/>
                  <a:t>    for (</a:t>
                </a:r>
                <a:r>
                  <a:rPr lang="en-US" altLang="ko-KR" sz="1200" dirty="0" err="1"/>
                  <a:t>i</a:t>
                </a:r>
                <a:r>
                  <a:rPr lang="en-US" altLang="ko-KR" sz="1200" dirty="0"/>
                  <a:t> = 0; </a:t>
                </a:r>
                <a:r>
                  <a:rPr lang="en-US" altLang="ko-KR" sz="1200" dirty="0" err="1"/>
                  <a:t>i</a:t>
                </a:r>
                <a:r>
                  <a:rPr lang="en-US" altLang="ko-KR" sz="1200" dirty="0"/>
                  <a:t> &lt; n; </a:t>
                </a:r>
                <a:r>
                  <a:rPr lang="en-US" altLang="ko-KR" sz="1200" dirty="0" err="1"/>
                  <a:t>i</a:t>
                </a:r>
                <a:r>
                  <a:rPr lang="en-US" altLang="ko-KR" sz="1200" dirty="0"/>
                  <a:t>++)</a:t>
                </a:r>
              </a:p>
              <a:p>
                <a:r>
                  <a:rPr lang="en-US" altLang="ko-KR" sz="1200" dirty="0"/>
                  <a:t>        parents[</a:t>
                </a:r>
                <a:r>
                  <a:rPr lang="en-US" altLang="ko-KR" sz="1200" dirty="0" err="1"/>
                  <a:t>i</a:t>
                </a:r>
                <a:r>
                  <a:rPr lang="en-US" altLang="ko-KR" sz="1200" dirty="0"/>
                  <a:t>] = i;</a:t>
                </a:r>
              </a:p>
              <a:p>
                <a:endParaRPr lang="en-US" altLang="ko-KR" sz="1200" dirty="0"/>
              </a:p>
              <a:p>
                <a:r>
                  <a:rPr lang="en-US" altLang="ko-KR" sz="1200" dirty="0"/>
                  <a:t>    for (</a:t>
                </a:r>
                <a:r>
                  <a:rPr lang="en-US" altLang="ko-KR" sz="1200" dirty="0" err="1"/>
                  <a:t>i</a:t>
                </a:r>
                <a:r>
                  <a:rPr lang="en-US" altLang="ko-KR" sz="1200" dirty="0"/>
                  <a:t> = 0; </a:t>
                </a:r>
                <a:r>
                  <a:rPr lang="en-US" altLang="ko-KR" sz="1200" dirty="0" err="1"/>
                  <a:t>i</a:t>
                </a:r>
                <a:r>
                  <a:rPr lang="en-US" altLang="ko-KR" sz="1200" dirty="0"/>
                  <a:t> &lt; n; </a:t>
                </a:r>
                <a:r>
                  <a:rPr lang="en-US" altLang="ko-KR" sz="1200" dirty="0" err="1"/>
                  <a:t>i</a:t>
                </a:r>
                <a:r>
                  <a:rPr lang="en-US" altLang="ko-KR" sz="1200" dirty="0"/>
                  <a:t>++)</a:t>
                </a:r>
              </a:p>
              <a:p>
                <a:r>
                  <a:rPr lang="en-US" altLang="ko-KR" sz="1200" dirty="0"/>
                  <a:t>        for (j = i+1; j &lt; n; </a:t>
                </a:r>
                <a:r>
                  <a:rPr lang="en-US" altLang="ko-KR" sz="1200" dirty="0" err="1"/>
                  <a:t>j++</a:t>
                </a:r>
                <a:r>
                  <a:rPr lang="en-US" altLang="ko-KR" sz="1200" dirty="0"/>
                  <a:t>)</a:t>
                </a:r>
              </a:p>
              <a:p>
                <a:r>
                  <a:rPr lang="en-US" altLang="ko-KR" sz="1200" dirty="0"/>
                  <a:t>            if (W[</a:t>
                </a:r>
                <a:r>
                  <a:rPr lang="en-US" altLang="ko-KR" sz="1200" dirty="0" err="1"/>
                  <a:t>i</a:t>
                </a:r>
                <a:r>
                  <a:rPr lang="en-US" altLang="ko-KR" sz="1200" dirty="0"/>
                  <a:t>*</a:t>
                </a:r>
                <a:r>
                  <a:rPr lang="en-US" altLang="ko-KR" sz="1200" dirty="0" err="1"/>
                  <a:t>n+j</a:t>
                </a:r>
                <a:r>
                  <a:rPr lang="en-US" altLang="ko-KR" sz="1200" dirty="0"/>
                  <a:t>] &lt; </a:t>
                </a:r>
                <a14:m>
                  <m:oMath xmlns:m="http://schemas.openxmlformats.org/officeDocument/2006/math">
                    <m:r>
                      <a:rPr lang="en-US" altLang="ko-KR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ko-KR" sz="1200" dirty="0"/>
                  <a:t>)</a:t>
                </a:r>
              </a:p>
              <a:p>
                <a:r>
                  <a:rPr lang="en-US" altLang="ko-KR" sz="1200" dirty="0"/>
                  <a:t>	    edges[</a:t>
                </a:r>
                <a:r>
                  <a:rPr lang="en-US" altLang="ko-KR" sz="1200" dirty="0" err="1"/>
                  <a:t>num_edges</a:t>
                </a:r>
                <a:r>
                  <a:rPr lang="en-US" altLang="ko-KR" sz="1200" dirty="0"/>
                  <a:t>++] = </a:t>
                </a:r>
                <a:r>
                  <a:rPr lang="en-US" altLang="ko-KR" sz="1200" dirty="0" err="1"/>
                  <a:t>i</a:t>
                </a:r>
                <a:r>
                  <a:rPr lang="en-US" altLang="ko-KR" sz="1200" dirty="0"/>
                  <a:t> * n + j;</a:t>
                </a:r>
              </a:p>
              <a:p>
                <a:r>
                  <a:rPr lang="en-US" altLang="ko-KR" sz="1200" dirty="0"/>
                  <a:t>    sort edges based on W[edges[]]</a:t>
                </a:r>
              </a:p>
              <a:p>
                <a:r>
                  <a:rPr lang="en-US" altLang="ko-KR" sz="1200" dirty="0"/>
                  <a:t>    for (e = 0; e &lt; </a:t>
                </a:r>
                <a:r>
                  <a:rPr lang="en-US" altLang="ko-KR" sz="1200" dirty="0" err="1"/>
                  <a:t>num_edges</a:t>
                </a:r>
                <a:r>
                  <a:rPr lang="en-US" altLang="ko-KR" sz="1200" dirty="0"/>
                  <a:t>; e++) {</a:t>
                </a:r>
              </a:p>
              <a:p>
                <a:r>
                  <a:rPr lang="en-US" altLang="ko-KR" sz="1200" dirty="0"/>
                  <a:t>        k = edges[e];</a:t>
                </a:r>
              </a:p>
              <a:p>
                <a:r>
                  <a:rPr lang="en-US" altLang="ko-KR" sz="1200" dirty="0"/>
                  <a:t>        </a:t>
                </a:r>
                <a:r>
                  <a:rPr lang="en-US" altLang="ko-KR" sz="1200" dirty="0" err="1"/>
                  <a:t>i</a:t>
                </a:r>
                <a:r>
                  <a:rPr lang="en-US" altLang="ko-KR" sz="1200" dirty="0"/>
                  <a:t> = k / n;</a:t>
                </a:r>
              </a:p>
              <a:p>
                <a:r>
                  <a:rPr lang="en-US" altLang="ko-KR" sz="1200" dirty="0"/>
                  <a:t>        j = k % n;</a:t>
                </a:r>
              </a:p>
              <a:p>
                <a:r>
                  <a:rPr lang="en-US" altLang="ko-KR" sz="1200" dirty="0"/>
                  <a:t>        p = find(parents, </a:t>
                </a:r>
                <a:r>
                  <a:rPr lang="en-US" altLang="ko-KR" sz="1200" dirty="0" err="1"/>
                  <a:t>i</a:t>
                </a:r>
                <a:r>
                  <a:rPr lang="en-US" altLang="ko-KR" sz="1200" dirty="0"/>
                  <a:t>);</a:t>
                </a:r>
              </a:p>
              <a:p>
                <a:r>
                  <a:rPr lang="en-US" altLang="ko-KR" sz="1200" dirty="0"/>
                  <a:t>        q = find(parents, j);</a:t>
                </a:r>
              </a:p>
              <a:p>
                <a:r>
                  <a:rPr lang="en-US" altLang="ko-KR" sz="1200" dirty="0"/>
                  <a:t>        if (p != q) {</a:t>
                </a:r>
              </a:p>
              <a:p>
                <a:r>
                  <a:rPr lang="en-US" altLang="ko-KR" sz="1200" dirty="0"/>
                  <a:t>            if (p &lt; q)</a:t>
                </a:r>
              </a:p>
              <a:p>
                <a:r>
                  <a:rPr lang="en-US" altLang="ko-KR" sz="1200" dirty="0"/>
                  <a:t>                parents[q] = p;</a:t>
                </a:r>
              </a:p>
              <a:p>
                <a:r>
                  <a:rPr lang="en-US" altLang="ko-KR" sz="1200" dirty="0"/>
                  <a:t>            else</a:t>
                </a:r>
              </a:p>
              <a:p>
                <a:r>
                  <a:rPr lang="en-US" altLang="ko-KR" sz="1200" dirty="0"/>
                  <a:t>                parents[p] = q;</a:t>
                </a:r>
              </a:p>
              <a:p>
                <a:r>
                  <a:rPr lang="en-US" altLang="ko-KR" sz="1200" dirty="0"/>
                  <a:t>            D[k] = D[j*</a:t>
                </a:r>
                <a:r>
                  <a:rPr lang="en-US" altLang="ko-KR" sz="1200" dirty="0" err="1"/>
                  <a:t>n+i</a:t>
                </a:r>
                <a:r>
                  <a:rPr lang="en-US" altLang="ko-KR" sz="1200" dirty="0"/>
                  <a:t>] = W[k];</a:t>
                </a:r>
              </a:p>
              <a:p>
                <a:r>
                  <a:rPr lang="en-US" altLang="ko-KR" sz="1200" dirty="0"/>
                  <a:t>        }</a:t>
                </a:r>
              </a:p>
              <a:p>
                <a:r>
                  <a:rPr lang="en-US" altLang="ko-KR" sz="1200" dirty="0"/>
                  <a:t>    }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2998B5-0FBF-0411-91F0-1C6516487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2923" y="1099539"/>
                <a:ext cx="4147930" cy="6001643"/>
              </a:xfrm>
              <a:prstGeom prst="rect">
                <a:avLst/>
              </a:prstGeom>
              <a:blipFill>
                <a:blip r:embed="rId3"/>
                <a:stretch>
                  <a:fillRect l="-1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C93FFE3-069F-A0CD-0D18-C41E6ABDF7A8}"/>
              </a:ext>
            </a:extLst>
          </p:cNvPr>
          <p:cNvSpPr txBox="1"/>
          <p:nvPr/>
        </p:nvSpPr>
        <p:spPr>
          <a:xfrm>
            <a:off x="2985931" y="4716379"/>
            <a:ext cx="32163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index find(index parents[], index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) {</a:t>
            </a:r>
          </a:p>
          <a:p>
            <a:r>
              <a:rPr lang="en-US" altLang="ko-KR" sz="1400" dirty="0"/>
              <a:t>    if (parents[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 ==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        return i;</a:t>
            </a:r>
          </a:p>
          <a:p>
            <a:r>
              <a:rPr lang="en-US" altLang="ko-KR" sz="1400" dirty="0"/>
              <a:t>    else</a:t>
            </a:r>
          </a:p>
          <a:p>
            <a:r>
              <a:rPr lang="en-US" altLang="ko-KR" sz="1400" dirty="0"/>
              <a:t>        return find(parents, parents[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]);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127266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583BA1-1EF9-1C41-B607-A6EB880F4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Dijkstra </a:t>
            </a:r>
            <a:r>
              <a:rPr lang="ko-KR" altLang="en-US" dirty="0"/>
              <a:t>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C3E6D0-6405-024A-D97D-DEC8DD501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단일출발점</a:t>
            </a:r>
            <a:r>
              <a:rPr lang="ko-KR" altLang="en-US" dirty="0"/>
              <a:t> 최단경로 문제</a:t>
            </a:r>
            <a:endParaRPr lang="en-US" altLang="ko-KR" dirty="0"/>
          </a:p>
          <a:p>
            <a:pPr lvl="1"/>
            <a:r>
              <a:rPr lang="ko-KR" altLang="en-US" dirty="0"/>
              <a:t>가중치가 있는 방향성 그래프에서 한 특정 정점에서 다른 모든 정점으로 가는 최단경로 구하는 문제</a:t>
            </a:r>
            <a:endParaRPr lang="en-US" altLang="ko-KR" dirty="0"/>
          </a:p>
          <a:p>
            <a:r>
              <a:rPr lang="en-US" altLang="ko-KR" dirty="0"/>
              <a:t>Floyd </a:t>
            </a:r>
            <a:r>
              <a:rPr lang="ko-KR" altLang="en-US" dirty="0"/>
              <a:t>알고리즘</a:t>
            </a:r>
            <a:endParaRPr lang="en-US" altLang="ko-KR" dirty="0"/>
          </a:p>
          <a:p>
            <a:pPr lvl="1"/>
            <a:r>
              <a:rPr lang="ko-KR" altLang="en-US" dirty="0"/>
              <a:t>모든 정점을 대상으로 하는 최단 경로를 구하는 </a:t>
            </a:r>
            <a:r>
              <a:rPr lang="en-US" altLang="ko-KR" dirty="0"/>
              <a:t>DP </a:t>
            </a:r>
            <a:r>
              <a:rPr lang="ko-KR" altLang="en-US" dirty="0"/>
              <a:t>알고리즘</a:t>
            </a:r>
            <a:endParaRPr lang="en-US" altLang="ko-KR" dirty="0"/>
          </a:p>
          <a:p>
            <a:r>
              <a:rPr lang="en-US" altLang="ko-KR" dirty="0"/>
              <a:t>Dijkstra</a:t>
            </a:r>
            <a:r>
              <a:rPr lang="ko-KR" altLang="en-US" dirty="0"/>
              <a:t> 알고리즘</a:t>
            </a:r>
            <a:endParaRPr lang="en-US" altLang="ko-KR" dirty="0"/>
          </a:p>
          <a:p>
            <a:pPr lvl="1"/>
            <a:r>
              <a:rPr lang="ko-KR" altLang="en-US" dirty="0" err="1"/>
              <a:t>단일출발점</a:t>
            </a:r>
            <a:r>
              <a:rPr lang="ko-KR" altLang="en-US" dirty="0"/>
              <a:t> 최단경로를 찾는 탐욕적 방법</a:t>
            </a:r>
          </a:p>
        </p:txBody>
      </p:sp>
    </p:spTree>
    <p:extLst>
      <p:ext uri="{BB962C8B-B14F-4D97-AF65-F5344CB8AC3E}">
        <p14:creationId xmlns:p14="http://schemas.microsoft.com/office/powerpoint/2010/main" val="2168805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1084F-0C10-430E-B373-D08C8689A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탐욕 알고리즘의 설계절차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7BDDD0-B60E-4930-B793-17C95C096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선정과정</a:t>
            </a:r>
            <a:r>
              <a:rPr lang="en-US" altLang="ko-KR" dirty="0"/>
              <a:t>(selection procedure)</a:t>
            </a:r>
          </a:p>
          <a:p>
            <a:pPr lvl="1"/>
            <a:r>
              <a:rPr lang="ko-KR" altLang="en-US" dirty="0"/>
              <a:t>현재 상태에서 가장 좋으리라고 생각되는</a:t>
            </a:r>
            <a:r>
              <a:rPr lang="en-US" altLang="ko-KR" dirty="0"/>
              <a:t>(greedy) </a:t>
            </a:r>
            <a:r>
              <a:rPr lang="ko-KR" altLang="en-US" dirty="0"/>
              <a:t>해답을 찾아서 해답모음</a:t>
            </a:r>
            <a:r>
              <a:rPr lang="en-US" altLang="ko-KR" dirty="0"/>
              <a:t>(solution set)</a:t>
            </a:r>
            <a:r>
              <a:rPr lang="ko-KR" altLang="en-US" dirty="0"/>
              <a:t>에 포함시킨다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적정성 점검</a:t>
            </a:r>
            <a:r>
              <a:rPr lang="en-US" altLang="ko-KR" dirty="0"/>
              <a:t>(feasibility check)</a:t>
            </a:r>
          </a:p>
          <a:p>
            <a:pPr lvl="1"/>
            <a:r>
              <a:rPr lang="ko-KR" altLang="en-US" dirty="0"/>
              <a:t>새로 얻은 해답모음이 적절한지를 결정한다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해답점검</a:t>
            </a:r>
            <a:r>
              <a:rPr lang="en-US" altLang="ko-KR" dirty="0"/>
              <a:t>(solution check)</a:t>
            </a:r>
          </a:p>
          <a:p>
            <a:pPr lvl="1"/>
            <a:r>
              <a:rPr lang="ko-KR" altLang="en-US" dirty="0"/>
              <a:t>새로 얻은 해답모음이 최적의 해인지를 결정한다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74700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50CF36-27F1-45CC-90CF-3A3F6ADA2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모든 정점을 대상으로 하는 최단경로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433463E-7DF4-4ABA-98F4-A7A4508670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ko-KR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집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합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{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속하는 마디만을 거쳐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/>
                  <a:t>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로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가는 최단경로의 길이 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/>
                  <a:t>)</a:t>
                </a:r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altLang="ko-KR" b="0" dirty="0"/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</m:oMath>
                </a14:m>
                <a:r>
                  <a:rPr lang="ko-KR" altLang="en-US" dirty="0"/>
                  <a:t>로부터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ko-KR" altLang="en-US" dirty="0"/>
                  <a:t>을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구한다</a:t>
                </a:r>
                <a:endParaRPr lang="en-US" altLang="ko-KR" dirty="0"/>
              </a:p>
              <a:p>
                <a:pPr algn="l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433463E-7DF4-4ABA-98F4-A7A4508670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215BB811-DB94-44B0-8BA7-4AFD2453D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092" y="3429001"/>
            <a:ext cx="5327661" cy="265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9729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40E8B5-3C4E-4138-AC1A-26E987D6C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DP</a:t>
            </a:r>
            <a:r>
              <a:rPr lang="ko-KR" altLang="en-US" dirty="0"/>
              <a:t>기반 최단경로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AE81AB6-5B00-4099-8F30-FD80A34076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p>
                    <m:r>
                      <a:rPr lang="ko-KR" altLang="en-US" i="1">
                        <a:latin typeface="Cambria Math" panose="02040503050406030204" pitchFamily="18" charset="0"/>
                      </a:rPr>
                      <m:t>로</m:t>
                    </m:r>
                  </m:oMath>
                </a14:m>
                <a:r>
                  <a:rPr lang="ko-KR" altLang="en-US" dirty="0"/>
                  <a:t>부터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ko-KR" altLang="en-US" dirty="0"/>
                  <a:t>를 계산하는 재귀관계식 정립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altLang="ko-KR" b="0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ko-KR" altLang="en-US" dirty="0"/>
                  <a:t>경우 </a:t>
                </a:r>
                <a:r>
                  <a:rPr lang="en-US" altLang="ko-KR" dirty="0"/>
                  <a:t>1 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ko-KR" altLang="en-US" dirty="0"/>
                  <a:t>의 정점들 만을 통해서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로 가는 최단경로가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를 거치지 않는 경우</a:t>
                </a:r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(5)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ko-KR" altLang="en-US" dirty="0"/>
                  <a:t>경우 </a:t>
                </a:r>
                <a:r>
                  <a:rPr lang="en-US" altLang="ko-KR" dirty="0"/>
                  <a:t>2 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ko-KR" altLang="en-US" dirty="0"/>
                  <a:t>의 정점들 만을 통해서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로 가는 최단경로가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를 거치는 경우</a:t>
                </a:r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=4+3=7</m:t>
                    </m:r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ko-KR" altLang="en-US" dirty="0"/>
                  <a:t>상향식으로 </a:t>
                </a:r>
                <a:r>
                  <a:rPr lang="en-US" altLang="ko-KR" dirty="0"/>
                  <a:t>k=1…n </a:t>
                </a:r>
                <a:r>
                  <a:rPr lang="ko-KR" altLang="en-US" dirty="0"/>
                  <a:t>까지 다음을 구한다</a:t>
                </a:r>
                <a:endParaRPr lang="en-US" altLang="ko-KR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altLang="ko-KR" dirty="0"/>
                  <a:t>,…,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AE81AB6-5B00-4099-8F30-FD80A34076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5" t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26281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4A691F-5E9A-4BA2-89FE-90E296E8B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Floyd</a:t>
            </a:r>
            <a:r>
              <a:rPr lang="ko-KR" altLang="en-US" dirty="0"/>
              <a:t> 알고리즘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F4AB7A7-9CA9-46CA-9A16-71F99A1AD3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 err="1"/>
                  <a:t>일정시간복잡도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F4AB7A7-9CA9-46CA-9A16-71F99A1AD3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0CB234A2-1308-4F42-AC0D-BEE8EFCFD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388" y="1825625"/>
            <a:ext cx="6335061" cy="254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6552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AE1FC-CC71-48F9-9444-A4474CFA9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Floyd</a:t>
            </a:r>
            <a:r>
              <a:rPr lang="ko-KR" altLang="en-US" dirty="0"/>
              <a:t> 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E2C04D-509C-44C0-BF89-53512E1C7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최단경로를 구함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AA5007-BEB7-46D3-BF0E-8B2906629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2841" y="2559228"/>
            <a:ext cx="4286865" cy="36870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5D8F929-8B8C-4520-94B4-53222BDD0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40612"/>
            <a:ext cx="5230761" cy="69809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B33437D-3C5F-4F7E-8B8A-34F3AC6849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3540" y="4044908"/>
            <a:ext cx="1809135" cy="181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0187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86B908-2E59-4206-A6B7-ED6DCEC5F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최단경로출력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8E9F81-57D9-4C27-B4ED-393DB40DA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831" y="1825625"/>
            <a:ext cx="2910348" cy="154366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68B3D41-990A-41A5-8254-0AEF44686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4578" y="3479930"/>
            <a:ext cx="2333811" cy="234649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8B4C056-404A-43A0-AFFF-161F699DA4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184" y="3429000"/>
            <a:ext cx="5327661" cy="265114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D5455D9-ABE8-46B2-8563-F1B45592A6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0872" y="1658477"/>
            <a:ext cx="2359742" cy="171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5579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8136B6-5C21-7456-EEFF-31D973127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Dijkstra </a:t>
            </a:r>
            <a:r>
              <a:rPr lang="ko-KR" altLang="en-US" dirty="0"/>
              <a:t>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B2A1D0-8E94-353E-E2C4-271F2D16C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F := 0;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Y := {v1};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최종해답을 얻지 못하는 동안 다음 절차를 계속 반복하라</a:t>
            </a:r>
            <a:endParaRPr lang="en-US" altLang="ko-KR" dirty="0"/>
          </a:p>
          <a:p>
            <a:pPr marL="971550" lvl="1" indent="-514350">
              <a:buFont typeface="+mj-lt"/>
              <a:buAutoNum type="alphaLcPeriod"/>
            </a:pPr>
            <a:r>
              <a:rPr lang="ko-KR" altLang="en-US" dirty="0"/>
              <a:t>선정 절차</a:t>
            </a:r>
            <a:r>
              <a:rPr lang="en-US" altLang="ko-KR" dirty="0"/>
              <a:t>/</a:t>
            </a:r>
            <a:r>
              <a:rPr lang="ko-KR" altLang="en-US" dirty="0"/>
              <a:t>적정성 점검</a:t>
            </a:r>
            <a:r>
              <a:rPr lang="en-US" altLang="ko-KR" dirty="0"/>
              <a:t>: V - Y</a:t>
            </a:r>
            <a:r>
              <a:rPr lang="ko-KR" altLang="en-US" dirty="0"/>
              <a:t>에 속한 정점 중에서</a:t>
            </a:r>
            <a:r>
              <a:rPr lang="en-US" altLang="ko-KR" dirty="0"/>
              <a:t>, v1</a:t>
            </a:r>
            <a:r>
              <a:rPr lang="ko-KR" altLang="en-US" dirty="0"/>
              <a:t>에서 </a:t>
            </a:r>
            <a:r>
              <a:rPr lang="en-US" altLang="ko-KR" dirty="0"/>
              <a:t>Y</a:t>
            </a:r>
            <a:r>
              <a:rPr lang="ko-KR" altLang="en-US" dirty="0"/>
              <a:t>에 속한 정점 만을 거쳐서 최단경로가 되는 정점 </a:t>
            </a:r>
            <a:r>
              <a:rPr lang="en-US" altLang="ko-KR" dirty="0"/>
              <a:t>v</a:t>
            </a:r>
            <a:r>
              <a:rPr lang="ko-KR" altLang="en-US" dirty="0"/>
              <a:t>를 선정한다</a:t>
            </a:r>
            <a:endParaRPr lang="en-US" altLang="ko-KR" dirty="0"/>
          </a:p>
          <a:p>
            <a:pPr marL="971550" lvl="1" indent="-514350">
              <a:buFont typeface="+mj-lt"/>
              <a:buAutoNum type="alphaLcPeriod"/>
            </a:pPr>
            <a:r>
              <a:rPr lang="ko-KR" altLang="en-US" dirty="0"/>
              <a:t>그 정점 </a:t>
            </a:r>
            <a:r>
              <a:rPr lang="en-US" altLang="ko-KR" dirty="0"/>
              <a:t>v</a:t>
            </a:r>
            <a:r>
              <a:rPr lang="ko-KR" altLang="en-US" dirty="0"/>
              <a:t>를 </a:t>
            </a:r>
            <a:r>
              <a:rPr lang="en-US" altLang="ko-KR" dirty="0"/>
              <a:t>Y</a:t>
            </a:r>
            <a:r>
              <a:rPr lang="ko-KR" altLang="en-US" dirty="0"/>
              <a:t>에 추가한다</a:t>
            </a:r>
            <a:r>
              <a:rPr lang="en-US" altLang="ko-KR" dirty="0"/>
              <a:t>. 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altLang="ko-KR" dirty="0"/>
              <a:t>v</a:t>
            </a:r>
            <a:r>
              <a:rPr lang="ko-KR" altLang="en-US" dirty="0"/>
              <a:t>에서 </a:t>
            </a:r>
            <a:r>
              <a:rPr lang="en-US" altLang="ko-KR" dirty="0"/>
              <a:t>F</a:t>
            </a:r>
            <a:r>
              <a:rPr lang="ko-KR" altLang="en-US" dirty="0"/>
              <a:t>로 이어지는 최단경로 상의 이음선을 </a:t>
            </a:r>
            <a:r>
              <a:rPr lang="en-US" altLang="ko-KR" dirty="0"/>
              <a:t>F</a:t>
            </a:r>
            <a:r>
              <a:rPr lang="ko-KR" altLang="en-US" dirty="0"/>
              <a:t>에 추가한다</a:t>
            </a:r>
            <a:r>
              <a:rPr lang="en-US" altLang="ko-KR" dirty="0"/>
              <a:t>.</a:t>
            </a:r>
          </a:p>
          <a:p>
            <a:pPr marL="971550" lvl="1" indent="-514350">
              <a:buFont typeface="+mj-lt"/>
              <a:buAutoNum type="alphaLcPeriod"/>
            </a:pPr>
            <a:r>
              <a:rPr lang="ko-KR" altLang="en-US" dirty="0"/>
              <a:t>해답 점검</a:t>
            </a:r>
            <a:r>
              <a:rPr lang="en-US" altLang="ko-KR" dirty="0"/>
              <a:t>: Y = V</a:t>
            </a:r>
            <a:r>
              <a:rPr lang="ko-KR" altLang="en-US" dirty="0"/>
              <a:t>가 되면</a:t>
            </a:r>
            <a:r>
              <a:rPr lang="en-US" altLang="ko-KR" dirty="0"/>
              <a:t>, T = (V,F)</a:t>
            </a:r>
            <a:r>
              <a:rPr lang="ko-KR" altLang="en-US" dirty="0"/>
              <a:t>가 최단경로를 나타내는 그래프이다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99577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2BB5975F-4D03-CE69-9CE6-ACCDBD98AFD3}"/>
                  </a:ext>
                </a:extLst>
              </p:cNvPr>
              <p:cNvSpPr/>
              <p:nvPr/>
            </p:nvSpPr>
            <p:spPr>
              <a:xfrm>
                <a:off x="1602589" y="184817"/>
                <a:ext cx="789709" cy="76002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2BB5975F-4D03-CE69-9CE6-ACCDBD98AF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589" y="184817"/>
                <a:ext cx="789709" cy="76002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59BA7185-76C8-A273-8D63-1CCEDF8FD8BB}"/>
                  </a:ext>
                </a:extLst>
              </p:cNvPr>
              <p:cNvSpPr/>
              <p:nvPr/>
            </p:nvSpPr>
            <p:spPr>
              <a:xfrm>
                <a:off x="3190465" y="1521148"/>
                <a:ext cx="789709" cy="76002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59BA7185-76C8-A273-8D63-1CCEDF8FD8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465" y="1521148"/>
                <a:ext cx="789709" cy="76002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45040A71-005F-7A6E-C776-FDBF7287B128}"/>
                  </a:ext>
                </a:extLst>
              </p:cNvPr>
              <p:cNvSpPr/>
              <p:nvPr/>
            </p:nvSpPr>
            <p:spPr>
              <a:xfrm>
                <a:off x="2400756" y="2993689"/>
                <a:ext cx="789709" cy="76002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45040A71-005F-7A6E-C776-FDBF7287B1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0756" y="2993689"/>
                <a:ext cx="789709" cy="76002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F9888CE8-333F-B6A2-B091-8AC83970193C}"/>
                  </a:ext>
                </a:extLst>
              </p:cNvPr>
              <p:cNvSpPr/>
              <p:nvPr/>
            </p:nvSpPr>
            <p:spPr>
              <a:xfrm>
                <a:off x="786166" y="2991576"/>
                <a:ext cx="789709" cy="76002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F9888CE8-333F-B6A2-B091-8AC8397019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166" y="2991576"/>
                <a:ext cx="789709" cy="76002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5F38EEA4-1BB7-54FA-A2FA-96DAF11C1E90}"/>
                  </a:ext>
                </a:extLst>
              </p:cNvPr>
              <p:cNvSpPr/>
              <p:nvPr/>
            </p:nvSpPr>
            <p:spPr>
              <a:xfrm>
                <a:off x="0" y="1526859"/>
                <a:ext cx="789709" cy="76002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5F38EEA4-1BB7-54FA-A2FA-96DAF11C1E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26859"/>
                <a:ext cx="789709" cy="760021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FD36EC8-0D13-6103-F81F-8E3520FE5ABA}"/>
              </a:ext>
            </a:extLst>
          </p:cNvPr>
          <p:cNvCxnSpPr>
            <a:cxnSpLocks/>
            <a:stCxn id="2" idx="6"/>
            <a:endCxn id="3" idx="1"/>
          </p:cNvCxnSpPr>
          <p:nvPr/>
        </p:nvCxnSpPr>
        <p:spPr>
          <a:xfrm>
            <a:off x="2392298" y="564828"/>
            <a:ext cx="913817" cy="1067622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2150686-5537-8423-438F-AA2F74F19E4D}"/>
              </a:ext>
            </a:extLst>
          </p:cNvPr>
          <p:cNvCxnSpPr>
            <a:cxnSpLocks/>
            <a:stCxn id="2" idx="5"/>
            <a:endCxn id="4" idx="0"/>
          </p:cNvCxnSpPr>
          <p:nvPr/>
        </p:nvCxnSpPr>
        <p:spPr>
          <a:xfrm>
            <a:off x="2276648" y="833536"/>
            <a:ext cx="518963" cy="2160153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4F368CA-78C5-3559-A04D-D82566849793}"/>
              </a:ext>
            </a:extLst>
          </p:cNvPr>
          <p:cNvCxnSpPr>
            <a:cxnSpLocks/>
            <a:stCxn id="3" idx="3"/>
            <a:endCxn id="5" idx="7"/>
          </p:cNvCxnSpPr>
          <p:nvPr/>
        </p:nvCxnSpPr>
        <p:spPr>
          <a:xfrm flipH="1">
            <a:off x="1460225" y="2169867"/>
            <a:ext cx="1845890" cy="933011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1391102-C6E7-3690-6855-DA663163302B}"/>
              </a:ext>
            </a:extLst>
          </p:cNvPr>
          <p:cNvCxnSpPr>
            <a:cxnSpLocks/>
            <a:stCxn id="2" idx="2"/>
            <a:endCxn id="6" idx="7"/>
          </p:cNvCxnSpPr>
          <p:nvPr/>
        </p:nvCxnSpPr>
        <p:spPr>
          <a:xfrm flipH="1">
            <a:off x="674059" y="564828"/>
            <a:ext cx="928530" cy="1073333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B2C7635-AEC2-1424-5034-45BDBEABC66D}"/>
              </a:ext>
            </a:extLst>
          </p:cNvPr>
          <p:cNvCxnSpPr>
            <a:cxnSpLocks/>
            <a:stCxn id="5" idx="0"/>
            <a:endCxn id="2" idx="3"/>
          </p:cNvCxnSpPr>
          <p:nvPr/>
        </p:nvCxnSpPr>
        <p:spPr>
          <a:xfrm flipV="1">
            <a:off x="1181021" y="833536"/>
            <a:ext cx="537218" cy="215804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37DBF2D-8B62-AB3F-4F56-147EBDB155F0}"/>
              </a:ext>
            </a:extLst>
          </p:cNvPr>
          <p:cNvCxnSpPr>
            <a:cxnSpLocks/>
            <a:stCxn id="4" idx="7"/>
            <a:endCxn id="3" idx="4"/>
          </p:cNvCxnSpPr>
          <p:nvPr/>
        </p:nvCxnSpPr>
        <p:spPr>
          <a:xfrm flipV="1">
            <a:off x="3074815" y="2281169"/>
            <a:ext cx="510505" cy="823822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88D7835-4201-04C8-2FA4-26F0EF90470E}"/>
              </a:ext>
            </a:extLst>
          </p:cNvPr>
          <p:cNvCxnSpPr>
            <a:cxnSpLocks/>
            <a:stCxn id="4" idx="2"/>
            <a:endCxn id="5" idx="6"/>
          </p:cNvCxnSpPr>
          <p:nvPr/>
        </p:nvCxnSpPr>
        <p:spPr>
          <a:xfrm flipH="1" flipV="1">
            <a:off x="1575875" y="3371587"/>
            <a:ext cx="824881" cy="2113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4FF462F-C435-A5AD-C2C3-CF9C02A1D19B}"/>
              </a:ext>
            </a:extLst>
          </p:cNvPr>
          <p:cNvSpPr txBox="1"/>
          <p:nvPr/>
        </p:nvSpPr>
        <p:spPr>
          <a:xfrm>
            <a:off x="2547511" y="145397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9084A3-05D6-3B8F-2E2C-F6864289E19B}"/>
              </a:ext>
            </a:extLst>
          </p:cNvPr>
          <p:cNvSpPr txBox="1"/>
          <p:nvPr/>
        </p:nvSpPr>
        <p:spPr>
          <a:xfrm>
            <a:off x="325950" y="25601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A4028E-A454-F7A2-DD50-616BD7B2BBAC}"/>
              </a:ext>
            </a:extLst>
          </p:cNvPr>
          <p:cNvSpPr txBox="1"/>
          <p:nvPr/>
        </p:nvSpPr>
        <p:spPr>
          <a:xfrm>
            <a:off x="1902140" y="241491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47AE38-3657-F3B0-813F-42C8D210F498}"/>
              </a:ext>
            </a:extLst>
          </p:cNvPr>
          <p:cNvSpPr txBox="1"/>
          <p:nvPr/>
        </p:nvSpPr>
        <p:spPr>
          <a:xfrm>
            <a:off x="1172230" y="14815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3F47F0-AA5A-AF50-762D-DFAE0C3FD2A2}"/>
              </a:ext>
            </a:extLst>
          </p:cNvPr>
          <p:cNvSpPr txBox="1"/>
          <p:nvPr/>
        </p:nvSpPr>
        <p:spPr>
          <a:xfrm>
            <a:off x="882207" y="75983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54857B-74B7-39EE-F18C-CAE2E1D05647}"/>
              </a:ext>
            </a:extLst>
          </p:cNvPr>
          <p:cNvSpPr txBox="1"/>
          <p:nvPr/>
        </p:nvSpPr>
        <p:spPr>
          <a:xfrm>
            <a:off x="3369319" y="25605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166B41-69EF-51C5-A8E7-D8A3E2CBD30E}"/>
              </a:ext>
            </a:extLst>
          </p:cNvPr>
          <p:cNvSpPr txBox="1"/>
          <p:nvPr/>
        </p:nvSpPr>
        <p:spPr>
          <a:xfrm>
            <a:off x="2739659" y="8083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DECF03F-6BF7-05E8-C365-53FBAEA33910}"/>
              </a:ext>
            </a:extLst>
          </p:cNvPr>
          <p:cNvCxnSpPr>
            <a:cxnSpLocks/>
            <a:stCxn id="6" idx="4"/>
            <a:endCxn id="5" idx="1"/>
          </p:cNvCxnSpPr>
          <p:nvPr/>
        </p:nvCxnSpPr>
        <p:spPr>
          <a:xfrm>
            <a:off x="394855" y="2286880"/>
            <a:ext cx="506961" cy="8159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CA95336-4158-C353-A8C1-342C021F87CF}"/>
              </a:ext>
            </a:extLst>
          </p:cNvPr>
          <p:cNvSpPr txBox="1"/>
          <p:nvPr/>
        </p:nvSpPr>
        <p:spPr>
          <a:xfrm>
            <a:off x="1832663" y="340424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50B05996-C1E1-573D-C938-BBDD74C84584}"/>
                  </a:ext>
                </a:extLst>
              </p:cNvPr>
              <p:cNvSpPr/>
              <p:nvPr/>
            </p:nvSpPr>
            <p:spPr>
              <a:xfrm>
                <a:off x="5692219" y="184817"/>
                <a:ext cx="789709" cy="76002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50B05996-C1E1-573D-C938-BBDD74C845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2219" y="184817"/>
                <a:ext cx="789709" cy="760021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483E2CCF-30EA-E548-0614-76B74D1C3578}"/>
                  </a:ext>
                </a:extLst>
              </p:cNvPr>
              <p:cNvSpPr/>
              <p:nvPr/>
            </p:nvSpPr>
            <p:spPr>
              <a:xfrm>
                <a:off x="7280095" y="1521148"/>
                <a:ext cx="789709" cy="76002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483E2CCF-30EA-E548-0614-76B74D1C35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0095" y="1521148"/>
                <a:ext cx="789709" cy="760021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CFA2A0FC-840D-2DD8-182A-21984623B0FA}"/>
                  </a:ext>
                </a:extLst>
              </p:cNvPr>
              <p:cNvSpPr/>
              <p:nvPr/>
            </p:nvSpPr>
            <p:spPr>
              <a:xfrm>
                <a:off x="6490386" y="2993689"/>
                <a:ext cx="789709" cy="76002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CFA2A0FC-840D-2DD8-182A-21984623B0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0386" y="2993689"/>
                <a:ext cx="789709" cy="760021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CA660B67-0D3A-9CC0-51BD-9BB5111E86C4}"/>
                  </a:ext>
                </a:extLst>
              </p:cNvPr>
              <p:cNvSpPr/>
              <p:nvPr/>
            </p:nvSpPr>
            <p:spPr>
              <a:xfrm>
                <a:off x="4875796" y="2991576"/>
                <a:ext cx="789709" cy="76002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CA660B67-0D3A-9CC0-51BD-9BB5111E86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5796" y="2991576"/>
                <a:ext cx="789709" cy="760021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17EDE254-99A7-5344-B566-29EA7FAA0870}"/>
                  </a:ext>
                </a:extLst>
              </p:cNvPr>
              <p:cNvSpPr/>
              <p:nvPr/>
            </p:nvSpPr>
            <p:spPr>
              <a:xfrm>
                <a:off x="4089630" y="1526859"/>
                <a:ext cx="789709" cy="76002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17EDE254-99A7-5344-B566-29EA7FAA08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9630" y="1526859"/>
                <a:ext cx="789709" cy="760021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B8436C1-7D9A-C640-917F-4E6764682726}"/>
              </a:ext>
            </a:extLst>
          </p:cNvPr>
          <p:cNvCxnSpPr>
            <a:cxnSpLocks/>
            <a:stCxn id="23" idx="6"/>
            <a:endCxn id="24" idx="1"/>
          </p:cNvCxnSpPr>
          <p:nvPr/>
        </p:nvCxnSpPr>
        <p:spPr>
          <a:xfrm>
            <a:off x="6481928" y="564828"/>
            <a:ext cx="913817" cy="1067622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D3E22FC-5E42-3B1B-CFBE-35C49DB86B9C}"/>
              </a:ext>
            </a:extLst>
          </p:cNvPr>
          <p:cNvCxnSpPr>
            <a:cxnSpLocks/>
            <a:stCxn id="23" idx="5"/>
            <a:endCxn id="25" idx="0"/>
          </p:cNvCxnSpPr>
          <p:nvPr/>
        </p:nvCxnSpPr>
        <p:spPr>
          <a:xfrm>
            <a:off x="6366278" y="833536"/>
            <a:ext cx="518963" cy="2160153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6F05533-4D79-1463-7882-8522D1875708}"/>
              </a:ext>
            </a:extLst>
          </p:cNvPr>
          <p:cNvCxnSpPr>
            <a:cxnSpLocks/>
            <a:stCxn id="24" idx="3"/>
            <a:endCxn id="26" idx="7"/>
          </p:cNvCxnSpPr>
          <p:nvPr/>
        </p:nvCxnSpPr>
        <p:spPr>
          <a:xfrm flipH="1">
            <a:off x="5549855" y="2169867"/>
            <a:ext cx="1845890" cy="933011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D9FCCA7-B71C-F0C2-611D-2FE29175B916}"/>
              </a:ext>
            </a:extLst>
          </p:cNvPr>
          <p:cNvCxnSpPr>
            <a:cxnSpLocks/>
            <a:stCxn id="23" idx="2"/>
            <a:endCxn id="27" idx="7"/>
          </p:cNvCxnSpPr>
          <p:nvPr/>
        </p:nvCxnSpPr>
        <p:spPr>
          <a:xfrm flipH="1">
            <a:off x="4763689" y="564828"/>
            <a:ext cx="928530" cy="1073333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1FDEF944-F324-B9EE-A2FD-332A40C40B98}"/>
              </a:ext>
            </a:extLst>
          </p:cNvPr>
          <p:cNvCxnSpPr>
            <a:cxnSpLocks/>
            <a:stCxn id="26" idx="0"/>
            <a:endCxn id="23" idx="3"/>
          </p:cNvCxnSpPr>
          <p:nvPr/>
        </p:nvCxnSpPr>
        <p:spPr>
          <a:xfrm flipV="1">
            <a:off x="5270651" y="833536"/>
            <a:ext cx="537218" cy="215804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9BB716D-9CF6-F9A3-F0C8-31ED446672A2}"/>
              </a:ext>
            </a:extLst>
          </p:cNvPr>
          <p:cNvCxnSpPr>
            <a:cxnSpLocks/>
            <a:stCxn id="25" idx="7"/>
            <a:endCxn id="24" idx="4"/>
          </p:cNvCxnSpPr>
          <p:nvPr/>
        </p:nvCxnSpPr>
        <p:spPr>
          <a:xfrm flipV="1">
            <a:off x="7164445" y="2281169"/>
            <a:ext cx="510505" cy="823822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EA9DE8F-4D17-8298-F006-5E86FB1F6233}"/>
              </a:ext>
            </a:extLst>
          </p:cNvPr>
          <p:cNvCxnSpPr>
            <a:cxnSpLocks/>
            <a:stCxn id="25" idx="2"/>
            <a:endCxn id="26" idx="6"/>
          </p:cNvCxnSpPr>
          <p:nvPr/>
        </p:nvCxnSpPr>
        <p:spPr>
          <a:xfrm flipH="1" flipV="1">
            <a:off x="5665505" y="3371587"/>
            <a:ext cx="824881" cy="2113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CAA1421-8852-B124-3BB6-E04916D7C26E}"/>
              </a:ext>
            </a:extLst>
          </p:cNvPr>
          <p:cNvSpPr txBox="1"/>
          <p:nvPr/>
        </p:nvSpPr>
        <p:spPr>
          <a:xfrm>
            <a:off x="6637141" y="145397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9949A53-596F-1E9E-6870-226FC84EE965}"/>
              </a:ext>
            </a:extLst>
          </p:cNvPr>
          <p:cNvSpPr txBox="1"/>
          <p:nvPr/>
        </p:nvSpPr>
        <p:spPr>
          <a:xfrm>
            <a:off x="4415580" y="25601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F577EE2-1EEA-57B0-5ECA-66B4B6ABFFF0}"/>
              </a:ext>
            </a:extLst>
          </p:cNvPr>
          <p:cNvSpPr txBox="1"/>
          <p:nvPr/>
        </p:nvSpPr>
        <p:spPr>
          <a:xfrm>
            <a:off x="5991770" y="241491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4BEB0D-0E36-22C3-FA1A-540E38049A09}"/>
              </a:ext>
            </a:extLst>
          </p:cNvPr>
          <p:cNvSpPr txBox="1"/>
          <p:nvPr/>
        </p:nvSpPr>
        <p:spPr>
          <a:xfrm>
            <a:off x="5261860" y="14815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B5335FD-7278-E665-401F-74E7A6D80D2C}"/>
              </a:ext>
            </a:extLst>
          </p:cNvPr>
          <p:cNvSpPr txBox="1"/>
          <p:nvPr/>
        </p:nvSpPr>
        <p:spPr>
          <a:xfrm>
            <a:off x="4971837" y="75983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90C2023-2B73-FE64-FDA8-5A2D1F80FDF5}"/>
              </a:ext>
            </a:extLst>
          </p:cNvPr>
          <p:cNvSpPr txBox="1"/>
          <p:nvPr/>
        </p:nvSpPr>
        <p:spPr>
          <a:xfrm>
            <a:off x="7458949" y="25605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7EC96ED-FF44-956A-1618-F6FDEF397754}"/>
              </a:ext>
            </a:extLst>
          </p:cNvPr>
          <p:cNvSpPr txBox="1"/>
          <p:nvPr/>
        </p:nvSpPr>
        <p:spPr>
          <a:xfrm>
            <a:off x="6829289" y="8083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4D48EA6-13BB-C57C-9045-09408451B36D}"/>
              </a:ext>
            </a:extLst>
          </p:cNvPr>
          <p:cNvCxnSpPr>
            <a:cxnSpLocks/>
            <a:stCxn id="27" idx="4"/>
            <a:endCxn id="26" idx="1"/>
          </p:cNvCxnSpPr>
          <p:nvPr/>
        </p:nvCxnSpPr>
        <p:spPr>
          <a:xfrm>
            <a:off x="4484485" y="2286880"/>
            <a:ext cx="506961" cy="8159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671E35E-CCD3-3CA7-A493-7B9F8C77030F}"/>
              </a:ext>
            </a:extLst>
          </p:cNvPr>
          <p:cNvSpPr txBox="1"/>
          <p:nvPr/>
        </p:nvSpPr>
        <p:spPr>
          <a:xfrm>
            <a:off x="5922293" y="340424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7F8C62C1-414E-97F8-2FA2-FA73737649E8}"/>
                  </a:ext>
                </a:extLst>
              </p:cNvPr>
              <p:cNvSpPr/>
              <p:nvPr/>
            </p:nvSpPr>
            <p:spPr>
              <a:xfrm>
                <a:off x="9799702" y="180744"/>
                <a:ext cx="789709" cy="76002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7F8C62C1-414E-97F8-2FA2-FA73737649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9702" y="180744"/>
                <a:ext cx="789709" cy="760021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3E89DAEF-E441-4C1F-13FF-943C44C8327D}"/>
                  </a:ext>
                </a:extLst>
              </p:cNvPr>
              <p:cNvSpPr/>
              <p:nvPr/>
            </p:nvSpPr>
            <p:spPr>
              <a:xfrm>
                <a:off x="11387578" y="1517075"/>
                <a:ext cx="789709" cy="76002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3E89DAEF-E441-4C1F-13FF-943C44C832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7578" y="1517075"/>
                <a:ext cx="789709" cy="760021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7F2F9209-BADE-64F6-F4CB-BD08054BE6BC}"/>
                  </a:ext>
                </a:extLst>
              </p:cNvPr>
              <p:cNvSpPr/>
              <p:nvPr/>
            </p:nvSpPr>
            <p:spPr>
              <a:xfrm>
                <a:off x="10597869" y="2989616"/>
                <a:ext cx="789709" cy="76002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7F2F9209-BADE-64F6-F4CB-BD08054BE6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7869" y="2989616"/>
                <a:ext cx="789709" cy="760021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E86842F1-A633-1F74-7111-120E5EA0B4E2}"/>
                  </a:ext>
                </a:extLst>
              </p:cNvPr>
              <p:cNvSpPr/>
              <p:nvPr/>
            </p:nvSpPr>
            <p:spPr>
              <a:xfrm>
                <a:off x="8983279" y="2987503"/>
                <a:ext cx="789709" cy="76002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E86842F1-A633-1F74-7111-120E5EA0B4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3279" y="2987503"/>
                <a:ext cx="789709" cy="760021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636E5399-D41D-F1CF-A1E0-182EE1CE19E7}"/>
                  </a:ext>
                </a:extLst>
              </p:cNvPr>
              <p:cNvSpPr/>
              <p:nvPr/>
            </p:nvSpPr>
            <p:spPr>
              <a:xfrm>
                <a:off x="8197113" y="1522786"/>
                <a:ext cx="789709" cy="76002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636E5399-D41D-F1CF-A1E0-182EE1CE19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7113" y="1522786"/>
                <a:ext cx="789709" cy="760021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65F73A68-9B2D-F5DF-EC04-B16476FFA0E8}"/>
              </a:ext>
            </a:extLst>
          </p:cNvPr>
          <p:cNvCxnSpPr>
            <a:cxnSpLocks/>
            <a:stCxn id="44" idx="6"/>
            <a:endCxn id="45" idx="1"/>
          </p:cNvCxnSpPr>
          <p:nvPr/>
        </p:nvCxnSpPr>
        <p:spPr>
          <a:xfrm>
            <a:off x="10589411" y="560755"/>
            <a:ext cx="913817" cy="1067622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F1E9796F-0686-D49C-8AA5-570F91E4C5EF}"/>
              </a:ext>
            </a:extLst>
          </p:cNvPr>
          <p:cNvCxnSpPr>
            <a:cxnSpLocks/>
            <a:stCxn id="44" idx="5"/>
            <a:endCxn id="46" idx="0"/>
          </p:cNvCxnSpPr>
          <p:nvPr/>
        </p:nvCxnSpPr>
        <p:spPr>
          <a:xfrm>
            <a:off x="10473761" y="829463"/>
            <a:ext cx="518963" cy="2160153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CFBF99E4-E81B-140A-BBBA-3668505B4361}"/>
              </a:ext>
            </a:extLst>
          </p:cNvPr>
          <p:cNvCxnSpPr>
            <a:cxnSpLocks/>
            <a:stCxn id="45" idx="3"/>
            <a:endCxn id="47" idx="7"/>
          </p:cNvCxnSpPr>
          <p:nvPr/>
        </p:nvCxnSpPr>
        <p:spPr>
          <a:xfrm flipH="1">
            <a:off x="9657338" y="2165794"/>
            <a:ext cx="1845890" cy="933011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8C3A148-490F-3157-EA58-44915E8DD689}"/>
              </a:ext>
            </a:extLst>
          </p:cNvPr>
          <p:cNvCxnSpPr>
            <a:cxnSpLocks/>
            <a:stCxn id="44" idx="2"/>
            <a:endCxn id="48" idx="7"/>
          </p:cNvCxnSpPr>
          <p:nvPr/>
        </p:nvCxnSpPr>
        <p:spPr>
          <a:xfrm flipH="1">
            <a:off x="8871172" y="560755"/>
            <a:ext cx="928530" cy="1073333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FF9F4E1A-94E9-7289-E048-7144FAD5AFDC}"/>
              </a:ext>
            </a:extLst>
          </p:cNvPr>
          <p:cNvCxnSpPr>
            <a:cxnSpLocks/>
            <a:stCxn id="47" idx="0"/>
            <a:endCxn id="44" idx="3"/>
          </p:cNvCxnSpPr>
          <p:nvPr/>
        </p:nvCxnSpPr>
        <p:spPr>
          <a:xfrm flipV="1">
            <a:off x="9378134" y="829463"/>
            <a:ext cx="537218" cy="215804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ECEC3A2-35C6-AEFC-A7D7-9B9125700E3C}"/>
              </a:ext>
            </a:extLst>
          </p:cNvPr>
          <p:cNvCxnSpPr>
            <a:cxnSpLocks/>
            <a:stCxn id="46" idx="7"/>
            <a:endCxn id="45" idx="4"/>
          </p:cNvCxnSpPr>
          <p:nvPr/>
        </p:nvCxnSpPr>
        <p:spPr>
          <a:xfrm flipV="1">
            <a:off x="11271928" y="2277096"/>
            <a:ext cx="510505" cy="823822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BD438BDA-554B-17CD-0A5C-8BDBFF8F0400}"/>
              </a:ext>
            </a:extLst>
          </p:cNvPr>
          <p:cNvCxnSpPr>
            <a:cxnSpLocks/>
            <a:stCxn id="46" idx="2"/>
            <a:endCxn id="47" idx="6"/>
          </p:cNvCxnSpPr>
          <p:nvPr/>
        </p:nvCxnSpPr>
        <p:spPr>
          <a:xfrm flipH="1" flipV="1">
            <a:off x="9772988" y="3367514"/>
            <a:ext cx="824881" cy="2113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433B0E3-3DB6-9D77-759F-3532A0BC261E}"/>
              </a:ext>
            </a:extLst>
          </p:cNvPr>
          <p:cNvSpPr txBox="1"/>
          <p:nvPr/>
        </p:nvSpPr>
        <p:spPr>
          <a:xfrm>
            <a:off x="10744624" y="14499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1581652-C9B8-86FD-8BD4-1FA4F32700B2}"/>
              </a:ext>
            </a:extLst>
          </p:cNvPr>
          <p:cNvSpPr txBox="1"/>
          <p:nvPr/>
        </p:nvSpPr>
        <p:spPr>
          <a:xfrm>
            <a:off x="8523063" y="255604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0E15AD2-FAF3-0497-4295-58F04F5D2442}"/>
              </a:ext>
            </a:extLst>
          </p:cNvPr>
          <p:cNvSpPr txBox="1"/>
          <p:nvPr/>
        </p:nvSpPr>
        <p:spPr>
          <a:xfrm>
            <a:off x="10099253" y="241084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F9FAEB4-D9A7-E052-0B11-D17AB0908775}"/>
              </a:ext>
            </a:extLst>
          </p:cNvPr>
          <p:cNvSpPr txBox="1"/>
          <p:nvPr/>
        </p:nvSpPr>
        <p:spPr>
          <a:xfrm>
            <a:off x="9369343" y="147744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EE613E-D951-77F4-23B0-18019D9A9896}"/>
              </a:ext>
            </a:extLst>
          </p:cNvPr>
          <p:cNvSpPr txBox="1"/>
          <p:nvPr/>
        </p:nvSpPr>
        <p:spPr>
          <a:xfrm>
            <a:off x="9079320" y="75576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91501EA-1E98-263A-26DB-6D2F4DD746F3}"/>
              </a:ext>
            </a:extLst>
          </p:cNvPr>
          <p:cNvSpPr txBox="1"/>
          <p:nvPr/>
        </p:nvSpPr>
        <p:spPr>
          <a:xfrm>
            <a:off x="11566432" y="255648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B112F4C-3057-9A02-10F4-0F6322B1DE1D}"/>
              </a:ext>
            </a:extLst>
          </p:cNvPr>
          <p:cNvSpPr txBox="1"/>
          <p:nvPr/>
        </p:nvSpPr>
        <p:spPr>
          <a:xfrm>
            <a:off x="10936772" y="80424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86252BC4-CBFB-AC89-2C49-1B9DCCC3BABB}"/>
              </a:ext>
            </a:extLst>
          </p:cNvPr>
          <p:cNvCxnSpPr>
            <a:cxnSpLocks/>
            <a:stCxn id="48" idx="4"/>
            <a:endCxn id="47" idx="1"/>
          </p:cNvCxnSpPr>
          <p:nvPr/>
        </p:nvCxnSpPr>
        <p:spPr>
          <a:xfrm>
            <a:off x="8591968" y="2282807"/>
            <a:ext cx="506961" cy="815998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9108F75-609B-2973-BD55-A9741B1E8E0A}"/>
              </a:ext>
            </a:extLst>
          </p:cNvPr>
          <p:cNvSpPr txBox="1"/>
          <p:nvPr/>
        </p:nvSpPr>
        <p:spPr>
          <a:xfrm>
            <a:off x="10029776" y="34001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8D508AE8-BA8A-971D-FB8D-81AEC49E48F5}"/>
                  </a:ext>
                </a:extLst>
              </p:cNvPr>
              <p:cNvSpPr/>
              <p:nvPr/>
            </p:nvSpPr>
            <p:spPr>
              <a:xfrm>
                <a:off x="3655738" y="3243200"/>
                <a:ext cx="789709" cy="76002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8D508AE8-BA8A-971D-FB8D-81AEC49E48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5738" y="3243200"/>
                <a:ext cx="789709" cy="760021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F7C050C8-0A1E-F1F9-0221-26DA77A93DC9}"/>
                  </a:ext>
                </a:extLst>
              </p:cNvPr>
              <p:cNvSpPr/>
              <p:nvPr/>
            </p:nvSpPr>
            <p:spPr>
              <a:xfrm>
                <a:off x="5243614" y="4579531"/>
                <a:ext cx="789709" cy="76002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F7C050C8-0A1E-F1F9-0221-26DA77A93D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614" y="4579531"/>
                <a:ext cx="789709" cy="760021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08C0C9DB-2023-70D5-FA68-60B752CFF0D4}"/>
                  </a:ext>
                </a:extLst>
              </p:cNvPr>
              <p:cNvSpPr/>
              <p:nvPr/>
            </p:nvSpPr>
            <p:spPr>
              <a:xfrm>
                <a:off x="4453905" y="6052072"/>
                <a:ext cx="789709" cy="76002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08C0C9DB-2023-70D5-FA68-60B752CFF0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3905" y="6052072"/>
                <a:ext cx="789709" cy="760021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FAFC8175-5FC3-00A9-4821-3B772B94377B}"/>
                  </a:ext>
                </a:extLst>
              </p:cNvPr>
              <p:cNvSpPr/>
              <p:nvPr/>
            </p:nvSpPr>
            <p:spPr>
              <a:xfrm>
                <a:off x="2839315" y="6049959"/>
                <a:ext cx="789709" cy="76002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FAFC8175-5FC3-00A9-4821-3B772B9437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9315" y="6049959"/>
                <a:ext cx="789709" cy="760021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66533159-5AF5-6F83-7A3E-CC8011B82A78}"/>
                  </a:ext>
                </a:extLst>
              </p:cNvPr>
              <p:cNvSpPr/>
              <p:nvPr/>
            </p:nvSpPr>
            <p:spPr>
              <a:xfrm>
                <a:off x="2053149" y="4585242"/>
                <a:ext cx="789709" cy="76002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66533159-5AF5-6F83-7A3E-CC8011B82A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3149" y="4585242"/>
                <a:ext cx="789709" cy="760021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2BF2F4F7-1317-D860-C336-D64AAF812C78}"/>
              </a:ext>
            </a:extLst>
          </p:cNvPr>
          <p:cNvCxnSpPr>
            <a:cxnSpLocks/>
            <a:stCxn id="65" idx="6"/>
            <a:endCxn id="66" idx="1"/>
          </p:cNvCxnSpPr>
          <p:nvPr/>
        </p:nvCxnSpPr>
        <p:spPr>
          <a:xfrm>
            <a:off x="4445447" y="3623211"/>
            <a:ext cx="913817" cy="1067622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3DB44D2E-88B2-0E16-ED73-30AD1EB51B44}"/>
              </a:ext>
            </a:extLst>
          </p:cNvPr>
          <p:cNvCxnSpPr>
            <a:cxnSpLocks/>
            <a:stCxn id="65" idx="5"/>
            <a:endCxn id="67" idx="0"/>
          </p:cNvCxnSpPr>
          <p:nvPr/>
        </p:nvCxnSpPr>
        <p:spPr>
          <a:xfrm>
            <a:off x="4329797" y="3891919"/>
            <a:ext cx="518963" cy="2160153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B27C886F-F404-0616-C96B-22C2E1B11DD4}"/>
              </a:ext>
            </a:extLst>
          </p:cNvPr>
          <p:cNvCxnSpPr>
            <a:cxnSpLocks/>
            <a:stCxn id="66" idx="3"/>
            <a:endCxn id="68" idx="7"/>
          </p:cNvCxnSpPr>
          <p:nvPr/>
        </p:nvCxnSpPr>
        <p:spPr>
          <a:xfrm flipH="1">
            <a:off x="3513374" y="5228250"/>
            <a:ext cx="1845890" cy="933011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A53A5C9A-39B7-EF6E-A7FA-B7CCB2ECE917}"/>
              </a:ext>
            </a:extLst>
          </p:cNvPr>
          <p:cNvCxnSpPr>
            <a:cxnSpLocks/>
            <a:stCxn id="65" idx="2"/>
            <a:endCxn id="69" idx="7"/>
          </p:cNvCxnSpPr>
          <p:nvPr/>
        </p:nvCxnSpPr>
        <p:spPr>
          <a:xfrm flipH="1">
            <a:off x="2727208" y="3623211"/>
            <a:ext cx="928530" cy="1073333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45F7D22D-E719-BC21-DFD7-490DB9FAB237}"/>
              </a:ext>
            </a:extLst>
          </p:cNvPr>
          <p:cNvCxnSpPr>
            <a:cxnSpLocks/>
            <a:stCxn id="68" idx="0"/>
            <a:endCxn id="65" idx="3"/>
          </p:cNvCxnSpPr>
          <p:nvPr/>
        </p:nvCxnSpPr>
        <p:spPr>
          <a:xfrm flipV="1">
            <a:off x="3234170" y="3891919"/>
            <a:ext cx="537218" cy="215804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BA2CAC97-A46A-37B1-6F9B-5F60D20C58F3}"/>
              </a:ext>
            </a:extLst>
          </p:cNvPr>
          <p:cNvCxnSpPr>
            <a:cxnSpLocks/>
            <a:stCxn id="67" idx="7"/>
            <a:endCxn id="66" idx="4"/>
          </p:cNvCxnSpPr>
          <p:nvPr/>
        </p:nvCxnSpPr>
        <p:spPr>
          <a:xfrm flipV="1">
            <a:off x="5127964" y="5339552"/>
            <a:ext cx="510505" cy="823822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72A3CD72-E951-18C0-344A-A74DFFC535F4}"/>
              </a:ext>
            </a:extLst>
          </p:cNvPr>
          <p:cNvCxnSpPr>
            <a:cxnSpLocks/>
            <a:stCxn id="67" idx="2"/>
            <a:endCxn id="68" idx="6"/>
          </p:cNvCxnSpPr>
          <p:nvPr/>
        </p:nvCxnSpPr>
        <p:spPr>
          <a:xfrm flipH="1" flipV="1">
            <a:off x="3629024" y="6429970"/>
            <a:ext cx="824881" cy="2113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1B2ACAA-F315-24CD-8A59-257F87A9A62E}"/>
              </a:ext>
            </a:extLst>
          </p:cNvPr>
          <p:cNvSpPr txBox="1"/>
          <p:nvPr/>
        </p:nvSpPr>
        <p:spPr>
          <a:xfrm>
            <a:off x="4600660" y="45123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3407C77-6F45-9FF7-00F4-987EAF7CD044}"/>
              </a:ext>
            </a:extLst>
          </p:cNvPr>
          <p:cNvSpPr txBox="1"/>
          <p:nvPr/>
        </p:nvSpPr>
        <p:spPr>
          <a:xfrm>
            <a:off x="2379099" y="561850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C75FA37-DB86-B40F-C2D6-9053CBB69F84}"/>
              </a:ext>
            </a:extLst>
          </p:cNvPr>
          <p:cNvSpPr txBox="1"/>
          <p:nvPr/>
        </p:nvSpPr>
        <p:spPr>
          <a:xfrm>
            <a:off x="3955289" y="547330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017C2F3-FF45-474F-EFBC-51650ADC0674}"/>
              </a:ext>
            </a:extLst>
          </p:cNvPr>
          <p:cNvSpPr txBox="1"/>
          <p:nvPr/>
        </p:nvSpPr>
        <p:spPr>
          <a:xfrm>
            <a:off x="3225379" y="453989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B4CB6E2-F7C7-3204-4BBD-E9773F522A43}"/>
              </a:ext>
            </a:extLst>
          </p:cNvPr>
          <p:cNvSpPr txBox="1"/>
          <p:nvPr/>
        </p:nvSpPr>
        <p:spPr>
          <a:xfrm>
            <a:off x="2935356" y="381821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E4ED331-987F-BD50-CD37-846A8FF0FA94}"/>
              </a:ext>
            </a:extLst>
          </p:cNvPr>
          <p:cNvSpPr txBox="1"/>
          <p:nvPr/>
        </p:nvSpPr>
        <p:spPr>
          <a:xfrm>
            <a:off x="5422468" y="561893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EEA2B6A-CD07-F618-109C-DBEE1EEBE1C8}"/>
              </a:ext>
            </a:extLst>
          </p:cNvPr>
          <p:cNvSpPr txBox="1"/>
          <p:nvPr/>
        </p:nvSpPr>
        <p:spPr>
          <a:xfrm>
            <a:off x="4792808" y="386670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3E302E29-277B-32F8-947D-510D9F90C16C}"/>
              </a:ext>
            </a:extLst>
          </p:cNvPr>
          <p:cNvCxnSpPr>
            <a:cxnSpLocks/>
            <a:stCxn id="69" idx="4"/>
            <a:endCxn id="68" idx="1"/>
          </p:cNvCxnSpPr>
          <p:nvPr/>
        </p:nvCxnSpPr>
        <p:spPr>
          <a:xfrm>
            <a:off x="2448004" y="5345263"/>
            <a:ext cx="506961" cy="815998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38ECE4B2-7CE5-FFA0-4F21-B86BB20A123F}"/>
              </a:ext>
            </a:extLst>
          </p:cNvPr>
          <p:cNvSpPr txBox="1"/>
          <p:nvPr/>
        </p:nvSpPr>
        <p:spPr>
          <a:xfrm>
            <a:off x="3885812" y="646262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E96C6902-2AA2-D139-F848-C57CBD2EE229}"/>
                  </a:ext>
                </a:extLst>
              </p:cNvPr>
              <p:cNvSpPr/>
              <p:nvPr/>
            </p:nvSpPr>
            <p:spPr>
              <a:xfrm>
                <a:off x="7846771" y="3221876"/>
                <a:ext cx="789709" cy="76002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E96C6902-2AA2-D139-F848-C57CBD2EE2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6771" y="3221876"/>
                <a:ext cx="789709" cy="760021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28BEA951-EBF0-33B6-4C09-2693DA5981EF}"/>
                  </a:ext>
                </a:extLst>
              </p:cNvPr>
              <p:cNvSpPr/>
              <p:nvPr/>
            </p:nvSpPr>
            <p:spPr>
              <a:xfrm>
                <a:off x="9434647" y="4558207"/>
                <a:ext cx="789709" cy="76002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28BEA951-EBF0-33B6-4C09-2693DA5981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4647" y="4558207"/>
                <a:ext cx="789709" cy="760021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4576E20C-C870-65D4-46B4-0636965D90C5}"/>
                  </a:ext>
                </a:extLst>
              </p:cNvPr>
              <p:cNvSpPr/>
              <p:nvPr/>
            </p:nvSpPr>
            <p:spPr>
              <a:xfrm>
                <a:off x="8644938" y="6030748"/>
                <a:ext cx="789709" cy="76002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4576E20C-C870-65D4-46B4-0636965D90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4938" y="6030748"/>
                <a:ext cx="789709" cy="760021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타원 88">
                <a:extLst>
                  <a:ext uri="{FF2B5EF4-FFF2-40B4-BE49-F238E27FC236}">
                    <a16:creationId xmlns:a16="http://schemas.microsoft.com/office/drawing/2014/main" id="{91197A5B-AFCC-D8D4-502D-81851CC4764E}"/>
                  </a:ext>
                </a:extLst>
              </p:cNvPr>
              <p:cNvSpPr/>
              <p:nvPr/>
            </p:nvSpPr>
            <p:spPr>
              <a:xfrm>
                <a:off x="7030348" y="6028635"/>
                <a:ext cx="789709" cy="76002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9" name="타원 88">
                <a:extLst>
                  <a:ext uri="{FF2B5EF4-FFF2-40B4-BE49-F238E27FC236}">
                    <a16:creationId xmlns:a16="http://schemas.microsoft.com/office/drawing/2014/main" id="{91197A5B-AFCC-D8D4-502D-81851CC476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0348" y="6028635"/>
                <a:ext cx="789709" cy="760021"/>
              </a:xfrm>
              <a:prstGeom prst="ellipse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CF22A53D-A209-A1E5-9923-0D07746D9F6A}"/>
                  </a:ext>
                </a:extLst>
              </p:cNvPr>
              <p:cNvSpPr/>
              <p:nvPr/>
            </p:nvSpPr>
            <p:spPr>
              <a:xfrm>
                <a:off x="6244182" y="4563918"/>
                <a:ext cx="789709" cy="76002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CF22A53D-A209-A1E5-9923-0D07746D9F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4182" y="4563918"/>
                <a:ext cx="789709" cy="760021"/>
              </a:xfrm>
              <a:prstGeom prst="ellipse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C681242A-4D4E-CA04-2C6C-C302CD5EF651}"/>
              </a:ext>
            </a:extLst>
          </p:cNvPr>
          <p:cNvCxnSpPr>
            <a:cxnSpLocks/>
            <a:stCxn id="86" idx="6"/>
            <a:endCxn id="87" idx="1"/>
          </p:cNvCxnSpPr>
          <p:nvPr/>
        </p:nvCxnSpPr>
        <p:spPr>
          <a:xfrm>
            <a:off x="8636480" y="3601887"/>
            <a:ext cx="913817" cy="1067622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6B430F35-66E2-7889-AB5F-0E0EEAB74377}"/>
              </a:ext>
            </a:extLst>
          </p:cNvPr>
          <p:cNvCxnSpPr>
            <a:cxnSpLocks/>
            <a:stCxn id="86" idx="5"/>
            <a:endCxn id="88" idx="0"/>
          </p:cNvCxnSpPr>
          <p:nvPr/>
        </p:nvCxnSpPr>
        <p:spPr>
          <a:xfrm>
            <a:off x="8520830" y="3870595"/>
            <a:ext cx="518963" cy="2160153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FFB252E7-D067-AE09-6905-B915BEA21EA6}"/>
              </a:ext>
            </a:extLst>
          </p:cNvPr>
          <p:cNvCxnSpPr>
            <a:cxnSpLocks/>
          </p:cNvCxnSpPr>
          <p:nvPr/>
        </p:nvCxnSpPr>
        <p:spPr>
          <a:xfrm flipH="1">
            <a:off x="7704407" y="5176603"/>
            <a:ext cx="1845890" cy="933011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25C4704A-C561-21BC-0E40-398C3F5E537A}"/>
              </a:ext>
            </a:extLst>
          </p:cNvPr>
          <p:cNvCxnSpPr>
            <a:cxnSpLocks/>
            <a:stCxn id="86" idx="2"/>
            <a:endCxn id="90" idx="7"/>
          </p:cNvCxnSpPr>
          <p:nvPr/>
        </p:nvCxnSpPr>
        <p:spPr>
          <a:xfrm flipH="1">
            <a:off x="6918241" y="3601887"/>
            <a:ext cx="928530" cy="1073333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AE2D1B31-3ED9-B678-66CB-17AACBD78E69}"/>
              </a:ext>
            </a:extLst>
          </p:cNvPr>
          <p:cNvCxnSpPr>
            <a:cxnSpLocks/>
            <a:stCxn id="89" idx="0"/>
            <a:endCxn id="86" idx="3"/>
          </p:cNvCxnSpPr>
          <p:nvPr/>
        </p:nvCxnSpPr>
        <p:spPr>
          <a:xfrm flipV="1">
            <a:off x="7425203" y="3870595"/>
            <a:ext cx="537218" cy="215804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06960136-381F-3E72-6F80-DF5D4FD6CD43}"/>
              </a:ext>
            </a:extLst>
          </p:cNvPr>
          <p:cNvCxnSpPr>
            <a:cxnSpLocks/>
            <a:stCxn id="88" idx="7"/>
            <a:endCxn id="87" idx="4"/>
          </p:cNvCxnSpPr>
          <p:nvPr/>
        </p:nvCxnSpPr>
        <p:spPr>
          <a:xfrm flipV="1">
            <a:off x="9318997" y="5318228"/>
            <a:ext cx="510505" cy="823822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35B5E8C3-1F05-FB5F-C796-700923571F24}"/>
              </a:ext>
            </a:extLst>
          </p:cNvPr>
          <p:cNvCxnSpPr>
            <a:cxnSpLocks/>
            <a:stCxn id="88" idx="2"/>
            <a:endCxn id="89" idx="6"/>
          </p:cNvCxnSpPr>
          <p:nvPr/>
        </p:nvCxnSpPr>
        <p:spPr>
          <a:xfrm flipH="1" flipV="1">
            <a:off x="7820057" y="6408646"/>
            <a:ext cx="824881" cy="2113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4C5A0F69-284D-6A31-6097-42A044D14D6E}"/>
              </a:ext>
            </a:extLst>
          </p:cNvPr>
          <p:cNvSpPr txBox="1"/>
          <p:nvPr/>
        </p:nvSpPr>
        <p:spPr>
          <a:xfrm>
            <a:off x="8791693" y="449103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29DC671-9083-BC9B-EF73-1834FB4DF00D}"/>
              </a:ext>
            </a:extLst>
          </p:cNvPr>
          <p:cNvSpPr txBox="1"/>
          <p:nvPr/>
        </p:nvSpPr>
        <p:spPr>
          <a:xfrm>
            <a:off x="6570132" y="559717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116E8F3-B8A1-6A1C-A9A3-37FB328194E9}"/>
              </a:ext>
            </a:extLst>
          </p:cNvPr>
          <p:cNvSpPr txBox="1"/>
          <p:nvPr/>
        </p:nvSpPr>
        <p:spPr>
          <a:xfrm>
            <a:off x="8146322" y="5451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BAD310A-8604-C8B3-FD48-C1C66F198BDE}"/>
              </a:ext>
            </a:extLst>
          </p:cNvPr>
          <p:cNvSpPr txBox="1"/>
          <p:nvPr/>
        </p:nvSpPr>
        <p:spPr>
          <a:xfrm>
            <a:off x="7416412" y="451857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6F6290F-2645-7E0E-17AC-A5A632697EB2}"/>
              </a:ext>
            </a:extLst>
          </p:cNvPr>
          <p:cNvSpPr txBox="1"/>
          <p:nvPr/>
        </p:nvSpPr>
        <p:spPr>
          <a:xfrm>
            <a:off x="7126389" y="379689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7E77C1E-AD36-B9E2-64BC-8252B2622085}"/>
              </a:ext>
            </a:extLst>
          </p:cNvPr>
          <p:cNvSpPr txBox="1"/>
          <p:nvPr/>
        </p:nvSpPr>
        <p:spPr>
          <a:xfrm>
            <a:off x="9613501" y="55976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81D56F2-DD7E-B567-951D-97F3E727F53A}"/>
              </a:ext>
            </a:extLst>
          </p:cNvPr>
          <p:cNvSpPr txBox="1"/>
          <p:nvPr/>
        </p:nvSpPr>
        <p:spPr>
          <a:xfrm>
            <a:off x="8983841" y="384537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87742DAA-859F-6CE4-02D5-E81E399E241A}"/>
              </a:ext>
            </a:extLst>
          </p:cNvPr>
          <p:cNvCxnSpPr>
            <a:cxnSpLocks/>
            <a:stCxn id="90" idx="4"/>
            <a:endCxn id="89" idx="1"/>
          </p:cNvCxnSpPr>
          <p:nvPr/>
        </p:nvCxnSpPr>
        <p:spPr>
          <a:xfrm>
            <a:off x="6639037" y="5323939"/>
            <a:ext cx="506961" cy="815998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A869178E-E549-CDF1-AAB5-A8DC394CB25D}"/>
              </a:ext>
            </a:extLst>
          </p:cNvPr>
          <p:cNvSpPr txBox="1"/>
          <p:nvPr/>
        </p:nvSpPr>
        <p:spPr>
          <a:xfrm>
            <a:off x="8076845" y="64413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CC9B65A-8AB7-232A-7537-E1338EBBB23B}"/>
              </a:ext>
            </a:extLst>
          </p:cNvPr>
          <p:cNvSpPr txBox="1"/>
          <p:nvPr/>
        </p:nvSpPr>
        <p:spPr>
          <a:xfrm>
            <a:off x="4464334" y="161570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1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E97461F-6C96-0BA4-C976-835D94641793}"/>
              </a:ext>
            </a:extLst>
          </p:cNvPr>
          <p:cNvSpPr txBox="1"/>
          <p:nvPr/>
        </p:nvSpPr>
        <p:spPr>
          <a:xfrm>
            <a:off x="8556326" y="161602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1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41C5444-CB2E-3A7B-A4FE-68D6C4A1D831}"/>
              </a:ext>
            </a:extLst>
          </p:cNvPr>
          <p:cNvSpPr txBox="1"/>
          <p:nvPr/>
        </p:nvSpPr>
        <p:spPr>
          <a:xfrm>
            <a:off x="9333008" y="304307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2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2F3D01C-0653-C3B6-DE2F-4E89BBF08763}"/>
              </a:ext>
            </a:extLst>
          </p:cNvPr>
          <p:cNvSpPr txBox="1"/>
          <p:nvPr/>
        </p:nvSpPr>
        <p:spPr>
          <a:xfrm>
            <a:off x="2436995" y="46871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1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BD4D521-A9F4-ED6B-F188-D3DCA9BA5C1F}"/>
              </a:ext>
            </a:extLst>
          </p:cNvPr>
          <p:cNvSpPr txBox="1"/>
          <p:nvPr/>
        </p:nvSpPr>
        <p:spPr>
          <a:xfrm>
            <a:off x="6639992" y="460160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1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B1E7EE9-B305-AE1A-EC83-9B947166FFC9}"/>
              </a:ext>
            </a:extLst>
          </p:cNvPr>
          <p:cNvSpPr txBox="1"/>
          <p:nvPr/>
        </p:nvSpPr>
        <p:spPr>
          <a:xfrm>
            <a:off x="3178118" y="607797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2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319FC46-D17F-D2E6-F505-EC09A66C8272}"/>
              </a:ext>
            </a:extLst>
          </p:cNvPr>
          <p:cNvSpPr txBox="1"/>
          <p:nvPr/>
        </p:nvSpPr>
        <p:spPr>
          <a:xfrm>
            <a:off x="7429726" y="605410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2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B0733A2-EB6D-EDCD-2941-A539223CC414}"/>
              </a:ext>
            </a:extLst>
          </p:cNvPr>
          <p:cNvSpPr txBox="1"/>
          <p:nvPr/>
        </p:nvSpPr>
        <p:spPr>
          <a:xfrm>
            <a:off x="4880316" y="61162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4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771EDF6-A22D-9664-4A46-532935696CC3}"/>
              </a:ext>
            </a:extLst>
          </p:cNvPr>
          <p:cNvSpPr txBox="1"/>
          <p:nvPr/>
        </p:nvSpPr>
        <p:spPr>
          <a:xfrm>
            <a:off x="9029664" y="60932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4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5D4AF61-7F50-7D91-C7E7-43D054F3317A}"/>
              </a:ext>
            </a:extLst>
          </p:cNvPr>
          <p:cNvSpPr txBox="1"/>
          <p:nvPr/>
        </p:nvSpPr>
        <p:spPr>
          <a:xfrm>
            <a:off x="9791077" y="45868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5</a:t>
            </a:r>
            <a:endParaRPr lang="ko-KR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0487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66198-6C66-6200-CD90-DD66C0C24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Dijkstra </a:t>
            </a:r>
            <a:r>
              <a:rPr lang="ko-KR" altLang="en-US" dirty="0"/>
              <a:t>알고리즘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BBC539-D4AE-DD52-7EBC-3EE5D0DD7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1695" y="1690688"/>
            <a:ext cx="5584723" cy="5043948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E3B99C7-2A9C-573B-44EB-E34044397140}"/>
              </a:ext>
            </a:extLst>
          </p:cNvPr>
          <p:cNvCxnSpPr/>
          <p:nvPr/>
        </p:nvCxnSpPr>
        <p:spPr>
          <a:xfrm>
            <a:off x="5261429" y="5798457"/>
            <a:ext cx="359954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D8D0E4DB-193B-C1E2-BF8B-1ECDA12D022F}"/>
              </a:ext>
            </a:extLst>
          </p:cNvPr>
          <p:cNvSpPr/>
          <p:nvPr/>
        </p:nvSpPr>
        <p:spPr>
          <a:xfrm>
            <a:off x="1558162" y="4512762"/>
            <a:ext cx="2682466" cy="628530"/>
          </a:xfrm>
          <a:prstGeom prst="wedgeRectCallout">
            <a:avLst>
              <a:gd name="adj1" fmla="val 74447"/>
              <a:gd name="adj2" fmla="val 44257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D[</a:t>
            </a:r>
            <a:r>
              <a:rPr lang="en-US" altLang="ko-KR" sz="1400" dirty="0" err="1">
                <a:solidFill>
                  <a:schemeClr val="tx1"/>
                </a:solidFill>
              </a:rPr>
              <a:t>vnear</a:t>
            </a:r>
            <a:r>
              <a:rPr lang="en-US" altLang="ko-KR" sz="1400" dirty="0">
                <a:solidFill>
                  <a:schemeClr val="tx1"/>
                </a:solidFill>
              </a:rPr>
              <a:t>] = min;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Edge : touch[</a:t>
            </a:r>
            <a:r>
              <a:rPr lang="en-US" altLang="ko-KR" sz="1400" dirty="0" err="1">
                <a:solidFill>
                  <a:schemeClr val="tx1"/>
                </a:solidFill>
              </a:rPr>
              <a:t>vnear</a:t>
            </a:r>
            <a:r>
              <a:rPr lang="en-US" altLang="ko-KR" sz="1400" dirty="0">
                <a:solidFill>
                  <a:schemeClr val="tx1"/>
                </a:solidFill>
              </a:rPr>
              <a:t>]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to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vnear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9441C0CF-2049-B9CA-D3D0-30ACA67128FA}"/>
              </a:ext>
            </a:extLst>
          </p:cNvPr>
          <p:cNvSpPr/>
          <p:nvPr/>
        </p:nvSpPr>
        <p:spPr>
          <a:xfrm>
            <a:off x="1558162" y="5817627"/>
            <a:ext cx="2682466" cy="628530"/>
          </a:xfrm>
          <a:prstGeom prst="wedgeRectCallout">
            <a:avLst>
              <a:gd name="adj1" fmla="val 75344"/>
              <a:gd name="adj2" fmla="val 32771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length</a:t>
            </a:r>
            <a:r>
              <a:rPr lang="ko-KR" altLang="en-US" sz="1400" dirty="0">
                <a:solidFill>
                  <a:schemeClr val="tx1"/>
                </a:solidFill>
              </a:rPr>
              <a:t>를 백업해두면 최단경로의 길이를 알 수 있다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7F070A9-6F9E-834E-0A95-D5A7FF7ACB96}"/>
              </a:ext>
            </a:extLst>
          </p:cNvPr>
          <p:cNvCxnSpPr>
            <a:cxnSpLocks/>
          </p:cNvCxnSpPr>
          <p:nvPr/>
        </p:nvCxnSpPr>
        <p:spPr>
          <a:xfrm>
            <a:off x="5413829" y="5950857"/>
            <a:ext cx="318875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C73C78F3-05D8-8E75-DAFC-E72536B59206}"/>
              </a:ext>
            </a:extLst>
          </p:cNvPr>
          <p:cNvSpPr/>
          <p:nvPr/>
        </p:nvSpPr>
        <p:spPr>
          <a:xfrm>
            <a:off x="7008204" y="2033337"/>
            <a:ext cx="1852767" cy="488995"/>
          </a:xfrm>
          <a:prstGeom prst="wedgeRectCallout">
            <a:avLst>
              <a:gd name="adj1" fmla="val -72221"/>
              <a:gd name="adj2" fmla="val 22243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nearest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-&gt;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touch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distance -&gt; length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0930946-DDEF-57AE-53DB-D0FB9C49DAC0}"/>
              </a:ext>
            </a:extLst>
          </p:cNvPr>
          <p:cNvCxnSpPr>
            <a:cxnSpLocks/>
          </p:cNvCxnSpPr>
          <p:nvPr/>
        </p:nvCxnSpPr>
        <p:spPr>
          <a:xfrm>
            <a:off x="5006760" y="6446157"/>
            <a:ext cx="14963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말풍선: 사각형 11">
            <a:extLst>
              <a:ext uri="{FF2B5EF4-FFF2-40B4-BE49-F238E27FC236}">
                <a16:creationId xmlns:a16="http://schemas.microsoft.com/office/drawing/2014/main" id="{056419D8-5B6F-5831-4F23-E8027355FD48}"/>
              </a:ext>
            </a:extLst>
          </p:cNvPr>
          <p:cNvSpPr/>
          <p:nvPr/>
        </p:nvSpPr>
        <p:spPr>
          <a:xfrm>
            <a:off x="1558162" y="5157532"/>
            <a:ext cx="2682466" cy="628530"/>
          </a:xfrm>
          <a:prstGeom prst="wedgeRectCallout">
            <a:avLst>
              <a:gd name="adj1" fmla="val 93061"/>
              <a:gd name="adj2" fmla="val 91155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touch</a:t>
            </a:r>
            <a:r>
              <a:rPr lang="ko-KR" altLang="en-US" sz="1400" dirty="0">
                <a:solidFill>
                  <a:schemeClr val="tx1"/>
                </a:solidFill>
              </a:rPr>
              <a:t>를 출력으로 전달하면 재귀적으로 최단경로를 </a:t>
            </a:r>
            <a:r>
              <a:rPr lang="ko-KR" altLang="en-US" sz="1400" dirty="0" err="1">
                <a:solidFill>
                  <a:schemeClr val="tx1"/>
                </a:solidFill>
              </a:rPr>
              <a:t>역추적</a:t>
            </a:r>
            <a:r>
              <a:rPr lang="ko-KR" altLang="en-US" sz="1400" dirty="0">
                <a:solidFill>
                  <a:schemeClr val="tx1"/>
                </a:solidFill>
              </a:rPr>
              <a:t> 할 수 있다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5514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7A5B8-5523-A876-A699-F47EA0CA0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Dijkstra </a:t>
            </a:r>
            <a:r>
              <a:rPr lang="ko-KR" altLang="en-US" dirty="0"/>
              <a:t>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80CD14-5C67-6841-BDEB-9E3AA4B1D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touch[</a:t>
            </a:r>
            <a:r>
              <a:rPr lang="en-US" altLang="ko-KR" dirty="0" err="1"/>
              <a:t>i</a:t>
            </a:r>
            <a:r>
              <a:rPr lang="en-US" altLang="ko-KR" dirty="0"/>
              <a:t>]</a:t>
            </a:r>
          </a:p>
          <a:p>
            <a:pPr lvl="1"/>
            <a:r>
              <a:rPr lang="en-US" altLang="ko-KR" dirty="0"/>
              <a:t>Y</a:t>
            </a:r>
            <a:r>
              <a:rPr lang="ko-KR" altLang="en-US" dirty="0"/>
              <a:t>에 속한 </a:t>
            </a:r>
            <a:r>
              <a:rPr lang="ko-KR" altLang="en-US" dirty="0" err="1"/>
              <a:t>노드들만을</a:t>
            </a:r>
            <a:r>
              <a:rPr lang="ko-KR" altLang="en-US" dirty="0"/>
              <a:t> 거쳐서 </a:t>
            </a:r>
            <a:r>
              <a:rPr lang="en-US" altLang="ko-KR" dirty="0"/>
              <a:t>v1</a:t>
            </a:r>
            <a:r>
              <a:rPr lang="ko-KR" altLang="en-US" dirty="0"/>
              <a:t>에서 </a:t>
            </a:r>
            <a:r>
              <a:rPr lang="en-US" altLang="ko-KR" dirty="0"/>
              <a:t>vi</a:t>
            </a:r>
            <a:r>
              <a:rPr lang="ko-KR" altLang="en-US" dirty="0"/>
              <a:t>로 가는 현재 최단경로 상의 마지막 이음선을 </a:t>
            </a:r>
            <a:r>
              <a:rPr lang="en-US" altLang="ko-KR" dirty="0"/>
              <a:t>&lt;v, vi&gt;</a:t>
            </a:r>
            <a:r>
              <a:rPr lang="ko-KR" altLang="en-US" dirty="0"/>
              <a:t>라 할 때</a:t>
            </a:r>
            <a:r>
              <a:rPr lang="en-US" altLang="ko-KR" dirty="0"/>
              <a:t>, Y</a:t>
            </a:r>
            <a:r>
              <a:rPr lang="ko-KR" altLang="en-US" dirty="0"/>
              <a:t>에 속한 노드 </a:t>
            </a:r>
            <a:r>
              <a:rPr lang="en-US" altLang="ko-KR" dirty="0"/>
              <a:t>v</a:t>
            </a:r>
            <a:r>
              <a:rPr lang="ko-KR" altLang="en-US" dirty="0"/>
              <a:t>의 인덱스</a:t>
            </a:r>
            <a:endParaRPr lang="en-US" altLang="ko-KR" dirty="0"/>
          </a:p>
          <a:p>
            <a:pPr lvl="1"/>
            <a:r>
              <a:rPr lang="en-US" altLang="ko-KR" dirty="0"/>
              <a:t>touch[2] = 4, touch[4] = 5, touch[5]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 이면</a:t>
            </a:r>
            <a:r>
              <a:rPr lang="en-US" altLang="ko-KR" dirty="0"/>
              <a:t>, 1-&gt;5-&gt;4-&gt;2</a:t>
            </a:r>
            <a:r>
              <a:rPr lang="ko-KR" altLang="en-US" dirty="0"/>
              <a:t> 의 순서로 최단경로가 존재한다</a:t>
            </a:r>
            <a:r>
              <a:rPr lang="en-US" altLang="ko-KR" dirty="0"/>
              <a:t>. v1-&gt;v5-&gt;v4-&gt;v2</a:t>
            </a:r>
          </a:p>
          <a:p>
            <a:r>
              <a:rPr lang="en-US" altLang="ko-KR" dirty="0"/>
              <a:t>length[</a:t>
            </a:r>
            <a:r>
              <a:rPr lang="en-US" altLang="ko-KR" dirty="0" err="1"/>
              <a:t>i</a:t>
            </a:r>
            <a:r>
              <a:rPr lang="en-US" altLang="ko-KR" dirty="0"/>
              <a:t>]</a:t>
            </a:r>
          </a:p>
          <a:p>
            <a:pPr lvl="1"/>
            <a:r>
              <a:rPr lang="en-US" altLang="ko-KR" dirty="0"/>
              <a:t>Y</a:t>
            </a:r>
            <a:r>
              <a:rPr lang="ko-KR" altLang="en-US" dirty="0"/>
              <a:t>에 속한 </a:t>
            </a:r>
            <a:r>
              <a:rPr lang="ko-KR" altLang="en-US" dirty="0" err="1"/>
              <a:t>노드들만을</a:t>
            </a:r>
            <a:r>
              <a:rPr lang="ko-KR" altLang="en-US" dirty="0"/>
              <a:t> 거쳐서 </a:t>
            </a:r>
            <a:r>
              <a:rPr lang="en-US" altLang="ko-KR" dirty="0"/>
              <a:t>v1</a:t>
            </a:r>
            <a:r>
              <a:rPr lang="ko-KR" altLang="en-US" dirty="0"/>
              <a:t>에서 </a:t>
            </a:r>
            <a:r>
              <a:rPr lang="en-US" altLang="ko-KR" dirty="0"/>
              <a:t>vi</a:t>
            </a:r>
            <a:r>
              <a:rPr lang="ko-KR" altLang="en-US" dirty="0"/>
              <a:t>로 가는 현재 최단경로의 길이</a:t>
            </a:r>
            <a:endParaRPr lang="en-US" altLang="ko-KR" dirty="0"/>
          </a:p>
          <a:p>
            <a:pPr lvl="1"/>
            <a:r>
              <a:rPr lang="en-US" altLang="ko-KR" dirty="0"/>
              <a:t>length[</a:t>
            </a:r>
            <a:r>
              <a:rPr lang="en-US" altLang="ko-KR" dirty="0" err="1"/>
              <a:t>vnear</a:t>
            </a:r>
            <a:r>
              <a:rPr lang="en-US" altLang="ko-KR" dirty="0"/>
              <a:t>]=-1</a:t>
            </a:r>
            <a:r>
              <a:rPr lang="ko-KR" altLang="en-US" dirty="0"/>
              <a:t> 하기 전에</a:t>
            </a:r>
            <a:r>
              <a:rPr lang="en-US" altLang="ko-KR" dirty="0"/>
              <a:t> </a:t>
            </a:r>
            <a:r>
              <a:rPr lang="ko-KR" altLang="en-US" dirty="0"/>
              <a:t>백업한다면 </a:t>
            </a:r>
            <a:r>
              <a:rPr lang="en-US" altLang="ko-KR" dirty="0"/>
              <a:t>v1</a:t>
            </a:r>
            <a:r>
              <a:rPr lang="ko-KR" altLang="en-US" dirty="0"/>
              <a:t>에서</a:t>
            </a:r>
            <a:r>
              <a:rPr lang="en-US" altLang="ko-KR" dirty="0"/>
              <a:t> vi</a:t>
            </a:r>
            <a:r>
              <a:rPr lang="ko-KR" altLang="en-US" dirty="0"/>
              <a:t>까지 </a:t>
            </a:r>
            <a:r>
              <a:rPr lang="ko-KR" altLang="en-US" dirty="0" err="1"/>
              <a:t>총최단경로의</a:t>
            </a:r>
            <a:r>
              <a:rPr lang="ko-KR" altLang="en-US" dirty="0"/>
              <a:t> 길이를 구할 수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783820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41E854-3F69-CCA8-ADB7-E2E94B23B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Dijkstra </a:t>
            </a:r>
            <a:r>
              <a:rPr lang="ko-KR" altLang="en-US" dirty="0"/>
              <a:t>알고리즘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7">
                <a:extLst>
                  <a:ext uri="{FF2B5EF4-FFF2-40B4-BE49-F238E27FC236}">
                    <a16:creationId xmlns:a16="http://schemas.microsoft.com/office/drawing/2014/main" id="{B601B24D-358E-2006-C84B-C9B2FDAF93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9714412"/>
                  </p:ext>
                </p:extLst>
              </p:nvPr>
            </p:nvGraphicFramePr>
            <p:xfrm>
              <a:off x="5262958" y="2067991"/>
              <a:ext cx="5406571" cy="402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1314">
                      <a:extLst>
                        <a:ext uri="{9D8B030D-6E8A-4147-A177-3AD203B41FA5}">
                          <a16:colId xmlns:a16="http://schemas.microsoft.com/office/drawing/2014/main" val="974818217"/>
                        </a:ext>
                      </a:extLst>
                    </a:gridCol>
                    <a:gridCol w="1148897">
                      <a:extLst>
                        <a:ext uri="{9D8B030D-6E8A-4147-A177-3AD203B41FA5}">
                          <a16:colId xmlns:a16="http://schemas.microsoft.com/office/drawing/2014/main" val="4185961967"/>
                        </a:ext>
                      </a:extLst>
                    </a:gridCol>
                    <a:gridCol w="1013732">
                      <a:extLst>
                        <a:ext uri="{9D8B030D-6E8A-4147-A177-3AD203B41FA5}">
                          <a16:colId xmlns:a16="http://schemas.microsoft.com/office/drawing/2014/main" val="972648746"/>
                        </a:ext>
                      </a:extLst>
                    </a:gridCol>
                    <a:gridCol w="1081314">
                      <a:extLst>
                        <a:ext uri="{9D8B030D-6E8A-4147-A177-3AD203B41FA5}">
                          <a16:colId xmlns:a16="http://schemas.microsoft.com/office/drawing/2014/main" val="3011570769"/>
                        </a:ext>
                      </a:extLst>
                    </a:gridCol>
                    <a:gridCol w="1081314">
                      <a:extLst>
                        <a:ext uri="{9D8B030D-6E8A-4147-A177-3AD203B41FA5}">
                          <a16:colId xmlns:a16="http://schemas.microsoft.com/office/drawing/2014/main" val="2408818855"/>
                        </a:ext>
                      </a:extLst>
                    </a:gridCol>
                  </a:tblGrid>
                  <a:tr h="338024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0596327"/>
                      </a:ext>
                    </a:extLst>
                  </a:tr>
                  <a:tr h="33802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touch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7871554"/>
                      </a:ext>
                    </a:extLst>
                  </a:tr>
                  <a:tr h="33802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length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7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8964142"/>
                      </a:ext>
                    </a:extLst>
                  </a:tr>
                  <a:tr h="33802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touch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0387692"/>
                      </a:ext>
                    </a:extLst>
                  </a:tr>
                  <a:tr h="33802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length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7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-1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1210649"/>
                      </a:ext>
                    </a:extLst>
                  </a:tr>
                  <a:tr h="33802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touch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0151109"/>
                      </a:ext>
                    </a:extLst>
                  </a:tr>
                  <a:tr h="33802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length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-1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-1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9576262"/>
                      </a:ext>
                    </a:extLst>
                  </a:tr>
                  <a:tr h="33802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touch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8623546"/>
                      </a:ext>
                    </a:extLst>
                  </a:tr>
                  <a:tr h="33802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length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0748842"/>
                      </a:ext>
                    </a:extLst>
                  </a:tr>
                  <a:tr h="33802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touch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6664132"/>
                      </a:ext>
                    </a:extLst>
                  </a:tr>
                  <a:tr h="33802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length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42473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7">
                <a:extLst>
                  <a:ext uri="{FF2B5EF4-FFF2-40B4-BE49-F238E27FC236}">
                    <a16:creationId xmlns:a16="http://schemas.microsoft.com/office/drawing/2014/main" id="{B601B24D-358E-2006-C84B-C9B2FDAF93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9714412"/>
                  </p:ext>
                </p:extLst>
              </p:nvPr>
            </p:nvGraphicFramePr>
            <p:xfrm>
              <a:off x="5262958" y="2067991"/>
              <a:ext cx="5406571" cy="402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1314">
                      <a:extLst>
                        <a:ext uri="{9D8B030D-6E8A-4147-A177-3AD203B41FA5}">
                          <a16:colId xmlns:a16="http://schemas.microsoft.com/office/drawing/2014/main" val="974818217"/>
                        </a:ext>
                      </a:extLst>
                    </a:gridCol>
                    <a:gridCol w="1148897">
                      <a:extLst>
                        <a:ext uri="{9D8B030D-6E8A-4147-A177-3AD203B41FA5}">
                          <a16:colId xmlns:a16="http://schemas.microsoft.com/office/drawing/2014/main" val="4185961967"/>
                        </a:ext>
                      </a:extLst>
                    </a:gridCol>
                    <a:gridCol w="1013732">
                      <a:extLst>
                        <a:ext uri="{9D8B030D-6E8A-4147-A177-3AD203B41FA5}">
                          <a16:colId xmlns:a16="http://schemas.microsoft.com/office/drawing/2014/main" val="972648746"/>
                        </a:ext>
                      </a:extLst>
                    </a:gridCol>
                    <a:gridCol w="1081314">
                      <a:extLst>
                        <a:ext uri="{9D8B030D-6E8A-4147-A177-3AD203B41FA5}">
                          <a16:colId xmlns:a16="http://schemas.microsoft.com/office/drawing/2014/main" val="3011570769"/>
                        </a:ext>
                      </a:extLst>
                    </a:gridCol>
                    <a:gridCol w="1081314">
                      <a:extLst>
                        <a:ext uri="{9D8B030D-6E8A-4147-A177-3AD203B41FA5}">
                          <a16:colId xmlns:a16="http://schemas.microsoft.com/office/drawing/2014/main" val="240881885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059632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touch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787155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length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7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1695" t="-208333" r="-102825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896414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touch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038769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length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7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1695" t="-408333" r="-102825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-1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12106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touch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015110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length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-1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-1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957626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touch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862354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length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1695" t="-810000" r="-102825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99438" t="-810000" r="-2247" b="-2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074884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touch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666413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length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1695" t="-1010000" r="-102825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99438" t="-1010000" r="-2247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424730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5">
                <a:extLst>
                  <a:ext uri="{FF2B5EF4-FFF2-40B4-BE49-F238E27FC236}">
                    <a16:creationId xmlns:a16="http://schemas.microsoft.com/office/drawing/2014/main" id="{971C96CC-0CF8-0C61-1060-9D6B525BCEF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6077798"/>
                  </p:ext>
                </p:extLst>
              </p:nvPr>
            </p:nvGraphicFramePr>
            <p:xfrm>
              <a:off x="766010" y="2067991"/>
              <a:ext cx="4122060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7010">
                      <a:extLst>
                        <a:ext uri="{9D8B030D-6E8A-4147-A177-3AD203B41FA5}">
                          <a16:colId xmlns:a16="http://schemas.microsoft.com/office/drawing/2014/main" val="2255366029"/>
                        </a:ext>
                      </a:extLst>
                    </a:gridCol>
                    <a:gridCol w="687010">
                      <a:extLst>
                        <a:ext uri="{9D8B030D-6E8A-4147-A177-3AD203B41FA5}">
                          <a16:colId xmlns:a16="http://schemas.microsoft.com/office/drawing/2014/main" val="3925407203"/>
                        </a:ext>
                      </a:extLst>
                    </a:gridCol>
                    <a:gridCol w="687010">
                      <a:extLst>
                        <a:ext uri="{9D8B030D-6E8A-4147-A177-3AD203B41FA5}">
                          <a16:colId xmlns:a16="http://schemas.microsoft.com/office/drawing/2014/main" val="417441183"/>
                        </a:ext>
                      </a:extLst>
                    </a:gridCol>
                    <a:gridCol w="687010">
                      <a:extLst>
                        <a:ext uri="{9D8B030D-6E8A-4147-A177-3AD203B41FA5}">
                          <a16:colId xmlns:a16="http://schemas.microsoft.com/office/drawing/2014/main" val="3749017052"/>
                        </a:ext>
                      </a:extLst>
                    </a:gridCol>
                    <a:gridCol w="687010">
                      <a:extLst>
                        <a:ext uri="{9D8B030D-6E8A-4147-A177-3AD203B41FA5}">
                          <a16:colId xmlns:a16="http://schemas.microsoft.com/office/drawing/2014/main" val="454431488"/>
                        </a:ext>
                      </a:extLst>
                    </a:gridCol>
                    <a:gridCol w="687010">
                      <a:extLst>
                        <a:ext uri="{9D8B030D-6E8A-4147-A177-3AD203B41FA5}">
                          <a16:colId xmlns:a16="http://schemas.microsoft.com/office/drawing/2014/main" val="137373023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5562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7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78884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36526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52898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  <a:endParaRPr lang="ko-KR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24282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</a:rPr>
                            <a:t>5</a:t>
                          </a:r>
                          <a:endParaRPr lang="ko-KR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8957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5">
                <a:extLst>
                  <a:ext uri="{FF2B5EF4-FFF2-40B4-BE49-F238E27FC236}">
                    <a16:creationId xmlns:a16="http://schemas.microsoft.com/office/drawing/2014/main" id="{971C96CC-0CF8-0C61-1060-9D6B525BCEF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6077798"/>
                  </p:ext>
                </p:extLst>
              </p:nvPr>
            </p:nvGraphicFramePr>
            <p:xfrm>
              <a:off x="766010" y="2067991"/>
              <a:ext cx="4122060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7010">
                      <a:extLst>
                        <a:ext uri="{9D8B030D-6E8A-4147-A177-3AD203B41FA5}">
                          <a16:colId xmlns:a16="http://schemas.microsoft.com/office/drawing/2014/main" val="2255366029"/>
                        </a:ext>
                      </a:extLst>
                    </a:gridCol>
                    <a:gridCol w="687010">
                      <a:extLst>
                        <a:ext uri="{9D8B030D-6E8A-4147-A177-3AD203B41FA5}">
                          <a16:colId xmlns:a16="http://schemas.microsoft.com/office/drawing/2014/main" val="3925407203"/>
                        </a:ext>
                      </a:extLst>
                    </a:gridCol>
                    <a:gridCol w="687010">
                      <a:extLst>
                        <a:ext uri="{9D8B030D-6E8A-4147-A177-3AD203B41FA5}">
                          <a16:colId xmlns:a16="http://schemas.microsoft.com/office/drawing/2014/main" val="417441183"/>
                        </a:ext>
                      </a:extLst>
                    </a:gridCol>
                    <a:gridCol w="687010">
                      <a:extLst>
                        <a:ext uri="{9D8B030D-6E8A-4147-A177-3AD203B41FA5}">
                          <a16:colId xmlns:a16="http://schemas.microsoft.com/office/drawing/2014/main" val="3749017052"/>
                        </a:ext>
                      </a:extLst>
                    </a:gridCol>
                    <a:gridCol w="687010">
                      <a:extLst>
                        <a:ext uri="{9D8B030D-6E8A-4147-A177-3AD203B41FA5}">
                          <a16:colId xmlns:a16="http://schemas.microsoft.com/office/drawing/2014/main" val="454431488"/>
                        </a:ext>
                      </a:extLst>
                    </a:gridCol>
                    <a:gridCol w="687010">
                      <a:extLst>
                        <a:ext uri="{9D8B030D-6E8A-4147-A177-3AD203B41FA5}">
                          <a16:colId xmlns:a16="http://schemas.microsoft.com/office/drawing/2014/main" val="137373023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5562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7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78884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885" t="-208197" r="-403540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3571" t="-208197" r="-206250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00000" t="-208197" r="-104425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500000" t="-208197" r="-4425" b="-3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36526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885" t="-308197" r="-403540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500000" t="-308197" r="-4425" b="-2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52898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  <a:endParaRPr lang="ko-KR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885" t="-408197" r="-40354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3571" t="-408197" r="-20625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500000" t="-408197" r="-4425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24282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</a:rPr>
                            <a:t>5</a:t>
                          </a:r>
                          <a:endParaRPr lang="ko-KR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885" t="-508197" r="-403540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0885" t="-508197" r="-303540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3571" t="-508197" r="-206250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89574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86479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5AE20D-3867-43E4-91CA-05D3EBD35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거스름돈 계산하기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9ECF18-A917-4302-A565-C71A38F98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: </a:t>
            </a:r>
            <a:r>
              <a:rPr lang="ko-KR" altLang="en-US" dirty="0"/>
              <a:t>동전의 개수가 최소가 되도록 거스름 돈을 주는 문제</a:t>
            </a:r>
          </a:p>
          <a:p>
            <a:r>
              <a:rPr lang="ko-KR" altLang="en-US" dirty="0"/>
              <a:t>탐욕적인 알고리즘</a:t>
            </a:r>
          </a:p>
          <a:p>
            <a:pPr lvl="1"/>
            <a:r>
              <a:rPr lang="ko-KR" altLang="en-US" dirty="0"/>
              <a:t>거스름돈을 </a:t>
            </a:r>
            <a:r>
              <a:rPr lang="en-US" altLang="ko-KR" dirty="0"/>
              <a:t>x</a:t>
            </a:r>
            <a:r>
              <a:rPr lang="ko-KR" altLang="en-US" dirty="0"/>
              <a:t>라 하자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먼저</a:t>
            </a:r>
            <a:r>
              <a:rPr lang="en-US" altLang="ko-KR" dirty="0"/>
              <a:t>, </a:t>
            </a:r>
            <a:r>
              <a:rPr lang="ko-KR" altLang="en-US" dirty="0"/>
              <a:t>가치가 가장 높은 동전부터 </a:t>
            </a:r>
            <a:r>
              <a:rPr lang="en-US" altLang="ko-KR" dirty="0"/>
              <a:t>x</a:t>
            </a:r>
            <a:r>
              <a:rPr lang="ko-KR" altLang="en-US" dirty="0"/>
              <a:t>가 초과되지 않도록 계속 내준다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 과정을 가치가 높은 동전부터 내림순으로 총액이 정확히 </a:t>
            </a:r>
            <a:r>
              <a:rPr lang="en-US" altLang="ko-KR" dirty="0"/>
              <a:t>x</a:t>
            </a:r>
            <a:r>
              <a:rPr lang="ko-KR" altLang="en-US" dirty="0"/>
              <a:t>가 될 때까지 계속한다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8E1CCD-2163-4D96-AF5D-714258102AD0}"/>
              </a:ext>
            </a:extLst>
          </p:cNvPr>
          <p:cNvSpPr txBox="1"/>
          <p:nvPr/>
        </p:nvSpPr>
        <p:spPr>
          <a:xfrm>
            <a:off x="563781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42698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D6BCC7-AA31-86A4-BAC4-88A18148F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Dijkstra </a:t>
            </a:r>
            <a:r>
              <a:rPr lang="ko-KR" altLang="en-US" dirty="0"/>
              <a:t>알고리즘의</a:t>
            </a:r>
            <a:r>
              <a:rPr lang="en-US" altLang="ko-KR" dirty="0"/>
              <a:t> </a:t>
            </a:r>
            <a:r>
              <a:rPr lang="ko-KR" altLang="en-US" dirty="0" err="1"/>
              <a:t>시간복잡도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C95F811-1F5C-8CFF-FBA0-2FF92787D3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Dijkstra </a:t>
                </a:r>
                <a:r>
                  <a:rPr lang="ko-KR" altLang="en-US" dirty="0"/>
                  <a:t>알고리즘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Prim </a:t>
                </a:r>
                <a:r>
                  <a:rPr lang="ko-KR" altLang="en-US" dirty="0"/>
                  <a:t>알고리즘과 동일</a:t>
                </a:r>
                <a:endParaRPr lang="en-US" altLang="ko-KR" dirty="0"/>
              </a:p>
              <a:p>
                <a:pPr lvl="1"/>
                <a:r>
                  <a:rPr lang="ko-KR" altLang="en-US" dirty="0" err="1"/>
                  <a:t>일정시간복잡도</a:t>
                </a:r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ko-KR" altLang="en-US" dirty="0"/>
                  <a:t>단일 출발점</a:t>
                </a:r>
                <a:endParaRPr lang="en-US" altLang="ko-KR" dirty="0"/>
              </a:p>
              <a:p>
                <a:r>
                  <a:rPr lang="en-US" altLang="ko-KR" dirty="0"/>
                  <a:t>Floyd</a:t>
                </a:r>
                <a:r>
                  <a:rPr lang="ko-KR" altLang="en-US" dirty="0"/>
                  <a:t> 알고리즘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일정시간복잡도</a:t>
                </a:r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ko-KR" altLang="en-US" dirty="0"/>
                  <a:t>모든 출발점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C95F811-1F5C-8CFF-FBA0-2FF92787D3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79176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523923-5518-737A-8560-6AFECB15D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430C30-0BBD-F3C6-8648-0D2A4FA69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Prim</a:t>
            </a:r>
            <a:r>
              <a:rPr lang="ko-KR" altLang="en-US" dirty="0"/>
              <a:t>알고리즘과 </a:t>
            </a:r>
            <a:r>
              <a:rPr lang="en-US" altLang="ko-KR" dirty="0"/>
              <a:t>Kruskal </a:t>
            </a:r>
            <a:r>
              <a:rPr lang="ko-KR" altLang="en-US" dirty="0"/>
              <a:t>알고리즘을 </a:t>
            </a:r>
            <a:r>
              <a:rPr lang="ko-KR" altLang="en-US" dirty="0" err="1"/>
              <a:t>구현하시오</a:t>
            </a:r>
            <a:endParaRPr lang="en-US" altLang="ko-KR" dirty="0"/>
          </a:p>
          <a:p>
            <a:pPr lvl="1"/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r>
              <a:rPr lang="ko-KR" altLang="en-US" dirty="0"/>
              <a:t>번의 그래프를 이용하여 두가지 알고리즘을 적용해본다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입력 그래프의 인접행렬 </a:t>
            </a:r>
            <a:r>
              <a:rPr lang="en-US" altLang="ko-KR" dirty="0"/>
              <a:t>Matrix</a:t>
            </a:r>
            <a:r>
              <a:rPr lang="ko-KR" altLang="en-US" dirty="0"/>
              <a:t>를 표시하고</a:t>
            </a:r>
            <a:endParaRPr lang="en-US" altLang="ko-KR" dirty="0"/>
          </a:p>
          <a:p>
            <a:pPr lvl="2"/>
            <a:r>
              <a:rPr lang="ko-KR" altLang="en-US" dirty="0"/>
              <a:t>결과</a:t>
            </a:r>
            <a:r>
              <a:rPr lang="en-US" altLang="ko-KR" dirty="0"/>
              <a:t> MST</a:t>
            </a:r>
            <a:r>
              <a:rPr lang="ko-KR" altLang="en-US" dirty="0"/>
              <a:t>의 인접행렬 </a:t>
            </a:r>
            <a:r>
              <a:rPr lang="en-US" altLang="ko-KR" dirty="0"/>
              <a:t>Matrix</a:t>
            </a:r>
            <a:r>
              <a:rPr lang="ko-KR" altLang="en-US" dirty="0"/>
              <a:t>를 표시한다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Dijikstra</a:t>
            </a:r>
            <a:r>
              <a:rPr lang="en-US" altLang="ko-KR" dirty="0"/>
              <a:t> </a:t>
            </a:r>
            <a:r>
              <a:rPr lang="ko-KR" altLang="en-US" dirty="0"/>
              <a:t>알고리즘을 앞의 </a:t>
            </a:r>
            <a:r>
              <a:rPr lang="en-US" altLang="ko-KR" dirty="0"/>
              <a:t>Prim </a:t>
            </a:r>
            <a:r>
              <a:rPr lang="ko-KR" altLang="en-US" dirty="0"/>
              <a:t>알고리즘의 코드를 최소한으로 수정하여 </a:t>
            </a:r>
            <a:r>
              <a:rPr lang="ko-KR" altLang="en-US" dirty="0" err="1"/>
              <a:t>구현하시오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r>
              <a:rPr lang="ko-KR" altLang="en-US" dirty="0"/>
              <a:t>번의 그래프를 이용하여 </a:t>
            </a:r>
            <a:r>
              <a:rPr lang="en-US" altLang="ko-KR" dirty="0"/>
              <a:t>v1</a:t>
            </a:r>
            <a:r>
              <a:rPr lang="ko-KR" altLang="en-US" dirty="0"/>
              <a:t>에서 나머지 노드로 가는 최단경로를 </a:t>
            </a:r>
            <a:r>
              <a:rPr lang="ko-KR" altLang="en-US" dirty="0" err="1"/>
              <a:t>구하시오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v1-&gt;vi</a:t>
            </a:r>
            <a:r>
              <a:rPr lang="ko-KR" altLang="en-US" dirty="0"/>
              <a:t>로의 최단경로를 거치는 </a:t>
            </a:r>
            <a:r>
              <a:rPr lang="en-US" altLang="ko-KR" dirty="0"/>
              <a:t>node</a:t>
            </a:r>
            <a:r>
              <a:rPr lang="ko-KR" altLang="en-US" dirty="0"/>
              <a:t>를 순차적으로</a:t>
            </a:r>
            <a:r>
              <a:rPr lang="en-US" altLang="ko-KR" dirty="0"/>
              <a:t> </a:t>
            </a:r>
            <a:r>
              <a:rPr lang="ko-KR" altLang="en-US" dirty="0"/>
              <a:t>표시한다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v1-&gt;vi</a:t>
            </a:r>
            <a:r>
              <a:rPr lang="ko-KR" altLang="en-US" dirty="0"/>
              <a:t>로의 최단경로의 총 길이를 표시한다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제출기한</a:t>
            </a:r>
            <a:r>
              <a:rPr lang="en-US" altLang="ko-KR" dirty="0"/>
              <a:t> : 5</a:t>
            </a:r>
            <a:r>
              <a:rPr lang="ko-KR" altLang="en-US" dirty="0"/>
              <a:t>월</a:t>
            </a:r>
            <a:r>
              <a:rPr lang="en-US" altLang="ko-KR" dirty="0"/>
              <a:t>31</a:t>
            </a:r>
            <a:r>
              <a:rPr lang="ko-KR" altLang="en-US" dirty="0"/>
              <a:t>일 오전 </a:t>
            </a:r>
            <a:r>
              <a:rPr lang="en-US" altLang="ko-KR" dirty="0"/>
              <a:t>11</a:t>
            </a:r>
            <a:r>
              <a:rPr lang="ko-KR" altLang="en-US" dirty="0"/>
              <a:t>시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11821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EEC09-F433-ADE5-383B-3C935A7C8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6EE334C0-8A6E-E00E-DAFA-A3FE30475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428" y="2195763"/>
            <a:ext cx="4714707" cy="336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8659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C13ED-B3C8-DA36-E7B5-96754D289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Prim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8622658-A433-AEF0-0BD7-658234746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428" y="2195763"/>
            <a:ext cx="4714707" cy="33643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599874-BC41-56F5-7E9F-D063737D3392}"/>
              </a:ext>
            </a:extLst>
          </p:cNvPr>
          <p:cNvSpPr txBox="1"/>
          <p:nvPr/>
        </p:nvSpPr>
        <p:spPr>
          <a:xfrm>
            <a:off x="4062663" y="295939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3AC040-F51C-0D38-0D8F-53EAC50C194A}"/>
              </a:ext>
            </a:extLst>
          </p:cNvPr>
          <p:cNvSpPr txBox="1"/>
          <p:nvPr/>
        </p:nvSpPr>
        <p:spPr>
          <a:xfrm>
            <a:off x="4062663" y="429422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0D6657-8AC7-C33B-C5BC-A8F24CFB7301}"/>
              </a:ext>
            </a:extLst>
          </p:cNvPr>
          <p:cNvSpPr txBox="1"/>
          <p:nvPr/>
        </p:nvSpPr>
        <p:spPr>
          <a:xfrm>
            <a:off x="5081129" y="545832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9BB3E1-833F-179F-32F5-B31E08A8C77D}"/>
              </a:ext>
            </a:extLst>
          </p:cNvPr>
          <p:cNvSpPr txBox="1"/>
          <p:nvPr/>
        </p:nvSpPr>
        <p:spPr>
          <a:xfrm>
            <a:off x="5081129" y="336938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9B3D97-9CEF-D618-1D08-E6BF9EF166A2}"/>
              </a:ext>
            </a:extLst>
          </p:cNvPr>
          <p:cNvSpPr txBox="1"/>
          <p:nvPr/>
        </p:nvSpPr>
        <p:spPr>
          <a:xfrm>
            <a:off x="6420853" y="545832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0FE07D-22B0-97DA-3AE5-DECF322ACCA2}"/>
              </a:ext>
            </a:extLst>
          </p:cNvPr>
          <p:cNvSpPr txBox="1"/>
          <p:nvPr/>
        </p:nvSpPr>
        <p:spPr>
          <a:xfrm>
            <a:off x="7438483" y="432248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76155B-6F66-C32F-8B9F-8FCC3AC60439}"/>
              </a:ext>
            </a:extLst>
          </p:cNvPr>
          <p:cNvSpPr txBox="1"/>
          <p:nvPr/>
        </p:nvSpPr>
        <p:spPr>
          <a:xfrm>
            <a:off x="3689196" y="335984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7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ECAE97-899F-829B-406B-77BCDC3C574E}"/>
              </a:ext>
            </a:extLst>
          </p:cNvPr>
          <p:cNvSpPr txBox="1"/>
          <p:nvPr/>
        </p:nvSpPr>
        <p:spPr>
          <a:xfrm>
            <a:off x="2713750" y="432248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8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DC0927-DCA9-CDAC-DB51-D22551FEF8CB}"/>
              </a:ext>
            </a:extLst>
          </p:cNvPr>
          <p:cNvSpPr txBox="1"/>
          <p:nvPr/>
        </p:nvSpPr>
        <p:spPr>
          <a:xfrm>
            <a:off x="5071103" y="19555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9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C6A0DCE-523D-920C-E275-9897D9A55973}"/>
              </a:ext>
            </a:extLst>
          </p:cNvPr>
          <p:cNvCxnSpPr>
            <a:cxnSpLocks/>
          </p:cNvCxnSpPr>
          <p:nvPr/>
        </p:nvCxnSpPr>
        <p:spPr>
          <a:xfrm>
            <a:off x="4565490" y="2789377"/>
            <a:ext cx="0" cy="766623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CBAE470-5384-517D-01ED-1A7313106D02}"/>
              </a:ext>
            </a:extLst>
          </p:cNvPr>
          <p:cNvCxnSpPr>
            <a:cxnSpLocks/>
          </p:cNvCxnSpPr>
          <p:nvPr/>
        </p:nvCxnSpPr>
        <p:spPr>
          <a:xfrm>
            <a:off x="4565490" y="4100286"/>
            <a:ext cx="0" cy="805543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AC84138-AB59-1767-AFDB-A7DAFE11B957}"/>
              </a:ext>
            </a:extLst>
          </p:cNvPr>
          <p:cNvCxnSpPr>
            <a:cxnSpLocks/>
          </p:cNvCxnSpPr>
          <p:nvPr/>
        </p:nvCxnSpPr>
        <p:spPr>
          <a:xfrm>
            <a:off x="4862286" y="5268686"/>
            <a:ext cx="711200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FD3CA22-ED03-AD53-1AA4-10EAA636F8E7}"/>
              </a:ext>
            </a:extLst>
          </p:cNvPr>
          <p:cNvCxnSpPr>
            <a:cxnSpLocks/>
          </p:cNvCxnSpPr>
          <p:nvPr/>
        </p:nvCxnSpPr>
        <p:spPr>
          <a:xfrm>
            <a:off x="6183086" y="5268686"/>
            <a:ext cx="805543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2703DBD-960E-D10F-F644-05AB20D96B66}"/>
              </a:ext>
            </a:extLst>
          </p:cNvPr>
          <p:cNvCxnSpPr>
            <a:cxnSpLocks/>
          </p:cNvCxnSpPr>
          <p:nvPr/>
        </p:nvCxnSpPr>
        <p:spPr>
          <a:xfrm flipV="1">
            <a:off x="7257143" y="4158343"/>
            <a:ext cx="0" cy="747486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015FA0F-C9CD-8BBF-E789-AB5F9D69A8C5}"/>
              </a:ext>
            </a:extLst>
          </p:cNvPr>
          <p:cNvCxnSpPr>
            <a:cxnSpLocks/>
          </p:cNvCxnSpPr>
          <p:nvPr/>
        </p:nvCxnSpPr>
        <p:spPr>
          <a:xfrm flipH="1">
            <a:off x="3468914" y="3846286"/>
            <a:ext cx="805543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AA707AEA-E4F7-7990-0A1C-8F0B902AF2D0}"/>
              </a:ext>
            </a:extLst>
          </p:cNvPr>
          <p:cNvCxnSpPr>
            <a:cxnSpLocks/>
          </p:cNvCxnSpPr>
          <p:nvPr/>
        </p:nvCxnSpPr>
        <p:spPr>
          <a:xfrm>
            <a:off x="3200400" y="4158343"/>
            <a:ext cx="0" cy="805543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AF2E6C1-E277-E86A-96C5-14B57FCBDF45}"/>
              </a:ext>
            </a:extLst>
          </p:cNvPr>
          <p:cNvCxnSpPr>
            <a:cxnSpLocks/>
          </p:cNvCxnSpPr>
          <p:nvPr/>
        </p:nvCxnSpPr>
        <p:spPr>
          <a:xfrm>
            <a:off x="4862286" y="2525486"/>
            <a:ext cx="711200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39D3ECE-F8C3-DEA6-1BAC-1288A6C91D6C}"/>
              </a:ext>
            </a:extLst>
          </p:cNvPr>
          <p:cNvCxnSpPr>
            <a:cxnSpLocks/>
          </p:cNvCxnSpPr>
          <p:nvPr/>
        </p:nvCxnSpPr>
        <p:spPr>
          <a:xfrm>
            <a:off x="4862286" y="3846286"/>
            <a:ext cx="711200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7833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C13ED-B3C8-DA36-E7B5-96754D289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Kruskal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DF4F342-618B-88D1-EAD3-77306E950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428" y="2195763"/>
            <a:ext cx="4714707" cy="336437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BD8871D-D2C1-7C5B-A544-00A550CA3EC6}"/>
              </a:ext>
            </a:extLst>
          </p:cNvPr>
          <p:cNvSpPr txBox="1"/>
          <p:nvPr/>
        </p:nvSpPr>
        <p:spPr>
          <a:xfrm>
            <a:off x="4080710" y="43009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75B68D-A682-8F5A-7224-0394A543BBFC}"/>
              </a:ext>
            </a:extLst>
          </p:cNvPr>
          <p:cNvSpPr txBox="1"/>
          <p:nvPr/>
        </p:nvSpPr>
        <p:spPr>
          <a:xfrm>
            <a:off x="5081129" y="54439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F795B8-1C75-84B3-88ED-635E67C0207A}"/>
              </a:ext>
            </a:extLst>
          </p:cNvPr>
          <p:cNvSpPr txBox="1"/>
          <p:nvPr/>
        </p:nvSpPr>
        <p:spPr>
          <a:xfrm>
            <a:off x="2723776" y="438513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C2A253-FEE9-F4C0-AF6F-A0AEAC3E579D}"/>
              </a:ext>
            </a:extLst>
          </p:cNvPr>
          <p:cNvSpPr txBox="1"/>
          <p:nvPr/>
        </p:nvSpPr>
        <p:spPr>
          <a:xfrm>
            <a:off x="7404393" y="43009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55323F-5700-7500-2B66-2DB014D24D99}"/>
              </a:ext>
            </a:extLst>
          </p:cNvPr>
          <p:cNvSpPr txBox="1"/>
          <p:nvPr/>
        </p:nvSpPr>
        <p:spPr>
          <a:xfrm>
            <a:off x="5047039" y="332635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22A593-996A-5F3F-2D6D-ED0F1BF81912}"/>
              </a:ext>
            </a:extLst>
          </p:cNvPr>
          <p:cNvSpPr txBox="1"/>
          <p:nvPr/>
        </p:nvSpPr>
        <p:spPr>
          <a:xfrm>
            <a:off x="6426868" y="54439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F46583-453E-E296-8EBE-B1B46A452C4C}"/>
              </a:ext>
            </a:extLst>
          </p:cNvPr>
          <p:cNvSpPr txBox="1"/>
          <p:nvPr/>
        </p:nvSpPr>
        <p:spPr>
          <a:xfrm>
            <a:off x="4038181" y="295702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7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6B990E-172B-7694-0B97-430922DBA5CE}"/>
              </a:ext>
            </a:extLst>
          </p:cNvPr>
          <p:cNvSpPr txBox="1"/>
          <p:nvPr/>
        </p:nvSpPr>
        <p:spPr>
          <a:xfrm>
            <a:off x="3651930" y="338408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8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4CF368-772C-1C5C-40F7-5CD2EA1AAE1D}"/>
              </a:ext>
            </a:extLst>
          </p:cNvPr>
          <p:cNvSpPr txBox="1"/>
          <p:nvPr/>
        </p:nvSpPr>
        <p:spPr>
          <a:xfrm>
            <a:off x="5047039" y="189824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9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CE8A79A-D7DF-DC8A-EA29-82C1F1FAC514}"/>
              </a:ext>
            </a:extLst>
          </p:cNvPr>
          <p:cNvCxnSpPr>
            <a:cxnSpLocks/>
          </p:cNvCxnSpPr>
          <p:nvPr/>
        </p:nvCxnSpPr>
        <p:spPr>
          <a:xfrm>
            <a:off x="4557486" y="4223657"/>
            <a:ext cx="0" cy="718457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59A72CF-D2CB-F539-ADE0-CCCEDE669DE9}"/>
              </a:ext>
            </a:extLst>
          </p:cNvPr>
          <p:cNvCxnSpPr>
            <a:cxnSpLocks/>
          </p:cNvCxnSpPr>
          <p:nvPr/>
        </p:nvCxnSpPr>
        <p:spPr>
          <a:xfrm>
            <a:off x="4840514" y="5268686"/>
            <a:ext cx="800778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9F838D4-9444-54F8-B7CB-50936A13E3E5}"/>
              </a:ext>
            </a:extLst>
          </p:cNvPr>
          <p:cNvCxnSpPr>
            <a:cxnSpLocks/>
          </p:cNvCxnSpPr>
          <p:nvPr/>
        </p:nvCxnSpPr>
        <p:spPr>
          <a:xfrm>
            <a:off x="3207657" y="4172857"/>
            <a:ext cx="0" cy="768876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B5B72C8-C5E2-0134-63EB-64DA1E9D9C71}"/>
              </a:ext>
            </a:extLst>
          </p:cNvPr>
          <p:cNvCxnSpPr>
            <a:cxnSpLocks/>
          </p:cNvCxnSpPr>
          <p:nvPr/>
        </p:nvCxnSpPr>
        <p:spPr>
          <a:xfrm>
            <a:off x="4565490" y="2789377"/>
            <a:ext cx="0" cy="766623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6827FACA-9DC6-E1CB-4B4C-CAFC811AF75C}"/>
              </a:ext>
            </a:extLst>
          </p:cNvPr>
          <p:cNvCxnSpPr>
            <a:cxnSpLocks/>
          </p:cNvCxnSpPr>
          <p:nvPr/>
        </p:nvCxnSpPr>
        <p:spPr>
          <a:xfrm>
            <a:off x="7278914" y="4172857"/>
            <a:ext cx="0" cy="804374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745653E-2977-A67E-711B-48933A746D0C}"/>
              </a:ext>
            </a:extLst>
          </p:cNvPr>
          <p:cNvCxnSpPr>
            <a:cxnSpLocks/>
          </p:cNvCxnSpPr>
          <p:nvPr/>
        </p:nvCxnSpPr>
        <p:spPr>
          <a:xfrm>
            <a:off x="4891314" y="3877952"/>
            <a:ext cx="749978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BC490DEA-48EB-D72F-99E9-CE8EE6196A01}"/>
              </a:ext>
            </a:extLst>
          </p:cNvPr>
          <p:cNvCxnSpPr>
            <a:cxnSpLocks/>
          </p:cNvCxnSpPr>
          <p:nvPr/>
        </p:nvCxnSpPr>
        <p:spPr>
          <a:xfrm>
            <a:off x="6204857" y="5268686"/>
            <a:ext cx="728531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336B805-63B9-848D-4DF0-87C5D11A64B3}"/>
              </a:ext>
            </a:extLst>
          </p:cNvPr>
          <p:cNvCxnSpPr>
            <a:cxnSpLocks/>
          </p:cNvCxnSpPr>
          <p:nvPr/>
        </p:nvCxnSpPr>
        <p:spPr>
          <a:xfrm flipH="1">
            <a:off x="3447143" y="3831432"/>
            <a:ext cx="789219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99CDE3AE-725B-EB9E-7C6D-E1433E46C014}"/>
              </a:ext>
            </a:extLst>
          </p:cNvPr>
          <p:cNvCxnSpPr>
            <a:cxnSpLocks/>
          </p:cNvCxnSpPr>
          <p:nvPr/>
        </p:nvCxnSpPr>
        <p:spPr>
          <a:xfrm>
            <a:off x="4840514" y="2525486"/>
            <a:ext cx="781561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7887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EB1D9A-EEF7-6157-7F82-AF1C9B781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Dijikstra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B02E60-EE37-8155-3E57-9CB662412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428" y="2195763"/>
            <a:ext cx="4714707" cy="33643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0D0682-44DA-8EE6-AE82-48A68BDE1DE7}"/>
              </a:ext>
            </a:extLst>
          </p:cNvPr>
          <p:cNvSpPr txBox="1"/>
          <p:nvPr/>
        </p:nvSpPr>
        <p:spPr>
          <a:xfrm>
            <a:off x="4098758" y="294134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E6A311-8046-60A0-88C2-1C82785945CF}"/>
              </a:ext>
            </a:extLst>
          </p:cNvPr>
          <p:cNvSpPr txBox="1"/>
          <p:nvPr/>
        </p:nvSpPr>
        <p:spPr>
          <a:xfrm>
            <a:off x="4080710" y="43009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172FBA-33CC-4B97-106A-0CD71F05C013}"/>
              </a:ext>
            </a:extLst>
          </p:cNvPr>
          <p:cNvSpPr txBox="1"/>
          <p:nvPr/>
        </p:nvSpPr>
        <p:spPr>
          <a:xfrm>
            <a:off x="5081129" y="490449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FE9F21-6D59-5526-9A4C-744013F29C34}"/>
              </a:ext>
            </a:extLst>
          </p:cNvPr>
          <p:cNvSpPr txBox="1"/>
          <p:nvPr/>
        </p:nvSpPr>
        <p:spPr>
          <a:xfrm>
            <a:off x="5081129" y="337529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DBBC44-CF36-5FEB-A6C1-E797426DAD82}"/>
              </a:ext>
            </a:extLst>
          </p:cNvPr>
          <p:cNvSpPr txBox="1"/>
          <p:nvPr/>
        </p:nvSpPr>
        <p:spPr>
          <a:xfrm>
            <a:off x="5081129" y="190129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350A30-1570-8EA3-5C30-C5D87A416C3B}"/>
              </a:ext>
            </a:extLst>
          </p:cNvPr>
          <p:cNvSpPr txBox="1"/>
          <p:nvPr/>
        </p:nvSpPr>
        <p:spPr>
          <a:xfrm>
            <a:off x="3668975" y="331067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84F959-FF39-7B06-C8B0-25D5DAD46C24}"/>
              </a:ext>
            </a:extLst>
          </p:cNvPr>
          <p:cNvSpPr txBox="1"/>
          <p:nvPr/>
        </p:nvSpPr>
        <p:spPr>
          <a:xfrm>
            <a:off x="7367817" y="434283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9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EBAB5A-497C-930B-B29B-3DE266F2499E}"/>
              </a:ext>
            </a:extLst>
          </p:cNvPr>
          <p:cNvSpPr txBox="1"/>
          <p:nvPr/>
        </p:nvSpPr>
        <p:spPr>
          <a:xfrm>
            <a:off x="2723776" y="434283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8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182E7C-5707-32B3-8E82-A23F7285D430}"/>
              </a:ext>
            </a:extLst>
          </p:cNvPr>
          <p:cNvSpPr txBox="1"/>
          <p:nvPr/>
        </p:nvSpPr>
        <p:spPr>
          <a:xfrm>
            <a:off x="6444149" y="487223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7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76A6EC-D9A9-A452-4FF0-2F165F700814}"/>
              </a:ext>
            </a:extLst>
          </p:cNvPr>
          <p:cNvSpPr txBox="1"/>
          <p:nvPr/>
        </p:nvSpPr>
        <p:spPr>
          <a:xfrm>
            <a:off x="4325841" y="387795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17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B92C6E-992E-5E0B-515B-F36865FD2683}"/>
              </a:ext>
            </a:extLst>
          </p:cNvPr>
          <p:cNvSpPr txBox="1"/>
          <p:nvPr/>
        </p:nvSpPr>
        <p:spPr>
          <a:xfrm>
            <a:off x="4346393" y="523116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20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116078-A98A-7008-B125-0FE2F42A511B}"/>
              </a:ext>
            </a:extLst>
          </p:cNvPr>
          <p:cNvSpPr txBox="1"/>
          <p:nvPr/>
        </p:nvSpPr>
        <p:spPr>
          <a:xfrm>
            <a:off x="5707117" y="524156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24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6B7063-7640-C36F-B4F6-668EC6D26672}"/>
              </a:ext>
            </a:extLst>
          </p:cNvPr>
          <p:cNvSpPr txBox="1"/>
          <p:nvPr/>
        </p:nvSpPr>
        <p:spPr>
          <a:xfrm>
            <a:off x="5707117" y="387795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27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0CAE48-1301-3369-D0CB-F810E102C7FA}"/>
              </a:ext>
            </a:extLst>
          </p:cNvPr>
          <p:cNvSpPr txBox="1"/>
          <p:nvPr/>
        </p:nvSpPr>
        <p:spPr>
          <a:xfrm>
            <a:off x="5692006" y="248286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32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F55F6A-541C-70CF-5B67-99A59A910126}"/>
              </a:ext>
            </a:extLst>
          </p:cNvPr>
          <p:cNvSpPr txBox="1"/>
          <p:nvPr/>
        </p:nvSpPr>
        <p:spPr>
          <a:xfrm>
            <a:off x="2944565" y="382626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35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E026B9-69D5-DB92-FD6C-367B5D7FEC19}"/>
              </a:ext>
            </a:extLst>
          </p:cNvPr>
          <p:cNvSpPr txBox="1"/>
          <p:nvPr/>
        </p:nvSpPr>
        <p:spPr>
          <a:xfrm>
            <a:off x="7052730" y="524156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36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B93418-9E81-38F7-F0A7-837050244556}"/>
              </a:ext>
            </a:extLst>
          </p:cNvPr>
          <p:cNvSpPr txBox="1"/>
          <p:nvPr/>
        </p:nvSpPr>
        <p:spPr>
          <a:xfrm>
            <a:off x="2944565" y="524156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43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74FDBF-3BDE-C246-22DF-9A3146846FD5}"/>
              </a:ext>
            </a:extLst>
          </p:cNvPr>
          <p:cNvSpPr txBox="1"/>
          <p:nvPr/>
        </p:nvSpPr>
        <p:spPr>
          <a:xfrm>
            <a:off x="7052730" y="383775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45</a:t>
            </a:r>
            <a:endParaRPr lang="ko-KR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272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0F533D-4E2B-4AA5-9A93-F96A04DA8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거스름돈 계산하기 </a:t>
            </a:r>
            <a:r>
              <a:rPr lang="en-US" altLang="ko-KR" dirty="0"/>
              <a:t>(</a:t>
            </a:r>
            <a:r>
              <a:rPr lang="ko-KR" altLang="en-US" dirty="0"/>
              <a:t>최적인 경우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C9B9A4-FD13-44AE-857D-86BD4AAC0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ko-KR" altLang="en-US" sz="1800" b="0" i="0" u="none" strike="noStrike" baseline="0" dirty="0">
                <a:latin typeface="H2hdrM"/>
              </a:rPr>
              <a:t>현재 우리나라에서 유통되고 있는 동전만을 가지고</a:t>
            </a:r>
            <a:r>
              <a:rPr lang="en-US" altLang="ko-KR" sz="1800" b="0" i="0" u="none" strike="noStrike" baseline="0" dirty="0">
                <a:latin typeface="Trebuchet MS" panose="020B0603020202020204" pitchFamily="34" charset="0"/>
              </a:rPr>
              <a:t>, </a:t>
            </a:r>
            <a:r>
              <a:rPr lang="ko-KR" altLang="en-US" sz="1800" b="0" i="0" u="none" strike="noStrike" baseline="0" dirty="0">
                <a:latin typeface="H2hdrM"/>
              </a:rPr>
              <a:t>이 알고리즘을 적용하여 거스름돈을 주면</a:t>
            </a:r>
            <a:r>
              <a:rPr lang="en-US" altLang="ko-KR" sz="1800" b="0" i="0" u="none" strike="noStrike" baseline="0" dirty="0">
                <a:latin typeface="Trebuchet MS" panose="020B0603020202020204" pitchFamily="34" charset="0"/>
              </a:rPr>
              <a:t>, </a:t>
            </a:r>
            <a:r>
              <a:rPr lang="ko-KR" altLang="en-US" sz="1800" b="0" i="0" u="none" strike="noStrike" baseline="0" dirty="0">
                <a:latin typeface="H2hdrM"/>
              </a:rPr>
              <a:t>항상 동전의 개수는 최소가 된다</a:t>
            </a:r>
            <a:r>
              <a:rPr lang="en-US" altLang="ko-KR" sz="1800" b="0" i="0" u="none" strike="noStrike" baseline="0" dirty="0">
                <a:latin typeface="Trebuchet MS" panose="020B0603020202020204" pitchFamily="34" charset="0"/>
              </a:rPr>
              <a:t>.</a:t>
            </a:r>
          </a:p>
          <a:p>
            <a:pPr algn="l"/>
            <a:r>
              <a:rPr lang="ko-KR" altLang="en-US" sz="1800" b="0" i="0" u="none" strike="noStrike" baseline="0" dirty="0">
                <a:latin typeface="H2hdrM"/>
              </a:rPr>
              <a:t>따라서 이 알고리즘은 최적</a:t>
            </a:r>
            <a:r>
              <a:rPr lang="ko-KR" altLang="en-US" sz="1800" dirty="0">
                <a:latin typeface="Trebuchet MS" panose="020B0603020202020204" pitchFamily="34" charset="0"/>
              </a:rPr>
              <a:t>이다</a:t>
            </a:r>
            <a:r>
              <a:rPr lang="en-US" altLang="ko-KR" sz="1800" dirty="0">
                <a:latin typeface="Trebuchet MS" panose="020B0603020202020204" pitchFamily="34" charset="0"/>
              </a:rPr>
              <a:t>.</a:t>
            </a:r>
            <a:endParaRPr lang="en-US" altLang="ko-KR" sz="1800" b="0" i="0" u="none" strike="noStrike" baseline="0" dirty="0">
              <a:latin typeface="Trebuchet MS" panose="020B0603020202020204" pitchFamily="34" charset="0"/>
            </a:endParaRPr>
          </a:p>
          <a:p>
            <a:pPr algn="l"/>
            <a:r>
              <a:rPr lang="ko-KR" altLang="en-US" sz="1800" b="0" i="0" u="none" strike="noStrike" baseline="0" dirty="0">
                <a:latin typeface="H2hdrM"/>
              </a:rPr>
              <a:t>선정과정</a:t>
            </a:r>
            <a:r>
              <a:rPr lang="en-US" altLang="ko-KR" sz="1800" b="0" i="0" u="none" strike="noStrike" baseline="0" dirty="0">
                <a:latin typeface="Trebuchet MS" panose="020B0603020202020204" pitchFamily="34" charset="0"/>
              </a:rPr>
              <a:t>: (</a:t>
            </a:r>
            <a:r>
              <a:rPr lang="ko-KR" altLang="en-US" sz="1800" b="0" i="0" u="none" strike="noStrike" baseline="0" dirty="0">
                <a:latin typeface="H2hdrM"/>
              </a:rPr>
              <a:t>가치가 높은</a:t>
            </a:r>
            <a:r>
              <a:rPr lang="en-US" altLang="ko-KR" sz="1800" b="0" i="0" u="none" strike="noStrike" baseline="0" dirty="0">
                <a:latin typeface="Trebuchet MS" panose="020B0603020202020204" pitchFamily="34" charset="0"/>
              </a:rPr>
              <a:t>) </a:t>
            </a:r>
            <a:r>
              <a:rPr lang="ko-KR" altLang="en-US" sz="1800" b="0" i="0" u="none" strike="noStrike" baseline="0" dirty="0">
                <a:latin typeface="H2hdrM"/>
              </a:rPr>
              <a:t>동전을 선택한다</a:t>
            </a:r>
            <a:r>
              <a:rPr lang="en-US" altLang="ko-KR" sz="1800" b="0" i="0" u="none" strike="noStrike" baseline="0" dirty="0">
                <a:latin typeface="Trebuchet MS" panose="020B0603020202020204" pitchFamily="34" charset="0"/>
              </a:rPr>
              <a:t>.</a:t>
            </a:r>
          </a:p>
          <a:p>
            <a:pPr algn="l"/>
            <a:r>
              <a:rPr lang="ko-KR" altLang="en-US" sz="1800" b="0" i="0" u="none" strike="noStrike" baseline="0" dirty="0">
                <a:latin typeface="H2hdrM"/>
              </a:rPr>
              <a:t>적정성 검사</a:t>
            </a:r>
            <a:r>
              <a:rPr lang="en-US" altLang="ko-KR" sz="1800" b="0" i="0" u="none" strike="noStrike" baseline="0" dirty="0">
                <a:latin typeface="Trebuchet MS" panose="020B0603020202020204" pitchFamily="34" charset="0"/>
              </a:rPr>
              <a:t>: </a:t>
            </a:r>
            <a:r>
              <a:rPr lang="ko-KR" altLang="en-US" sz="1800" b="0" i="0" u="none" strike="noStrike" baseline="0" dirty="0">
                <a:latin typeface="H2hdrM"/>
              </a:rPr>
              <a:t>거스름돈 총액을 넘는지 확인한다</a:t>
            </a:r>
            <a:r>
              <a:rPr lang="en-US" altLang="ko-KR" sz="1800" b="0" i="0" u="none" strike="noStrike" baseline="0" dirty="0">
                <a:latin typeface="Trebuchet MS" panose="020B0603020202020204" pitchFamily="34" charset="0"/>
              </a:rPr>
              <a:t>.</a:t>
            </a:r>
          </a:p>
          <a:p>
            <a:pPr algn="l"/>
            <a:r>
              <a:rPr lang="ko-KR" altLang="en-US" sz="1800" b="0" i="0" u="none" strike="noStrike" baseline="0" dirty="0">
                <a:latin typeface="H2hdrM"/>
              </a:rPr>
              <a:t>해답 점검</a:t>
            </a:r>
            <a:r>
              <a:rPr lang="en-US" altLang="ko-KR" sz="1800" b="0" i="0" u="none" strike="noStrike" baseline="0" dirty="0">
                <a:latin typeface="Trebuchet MS" panose="020B0603020202020204" pitchFamily="34" charset="0"/>
              </a:rPr>
              <a:t>: </a:t>
            </a:r>
            <a:r>
              <a:rPr lang="ko-KR" altLang="en-US" sz="1800" b="0" i="0" u="none" strike="noStrike" baseline="0" dirty="0">
                <a:latin typeface="H2hdrM"/>
              </a:rPr>
              <a:t>현재까지의 금액이 거스름돈 총액에 도달했는지 확인한다</a:t>
            </a:r>
            <a:r>
              <a:rPr lang="en-US" altLang="ko-KR" sz="1800" b="0" i="0" u="none" strike="noStrike" baseline="0" dirty="0">
                <a:latin typeface="Trebuchet MS" panose="020B0603020202020204" pitchFamily="34" charset="0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4092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CF04E-2BC2-4A62-AA61-D703A5940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거스름돈 계산하기 </a:t>
            </a:r>
            <a:r>
              <a:rPr lang="en-US" altLang="ko-KR" dirty="0"/>
              <a:t>(</a:t>
            </a:r>
            <a:r>
              <a:rPr lang="ko-KR" altLang="en-US" dirty="0"/>
              <a:t>최적이 아닌 경우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982517-2687-44F4-A93B-4631FB211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12</a:t>
            </a:r>
            <a:r>
              <a:rPr lang="ko-KR" altLang="en-US" dirty="0"/>
              <a:t>원 </a:t>
            </a:r>
            <a:r>
              <a:rPr lang="ko-KR" altLang="en-US" dirty="0" err="1"/>
              <a:t>짜리</a:t>
            </a:r>
            <a:r>
              <a:rPr lang="ko-KR" altLang="en-US" dirty="0"/>
              <a:t> 동전을 새로 발행했다고 하자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알고리즘을 적용하여 거스름돈을 주면</a:t>
            </a:r>
            <a:r>
              <a:rPr lang="en-US" altLang="ko-KR" dirty="0"/>
              <a:t>, </a:t>
            </a:r>
            <a:r>
              <a:rPr lang="ko-KR" altLang="en-US" dirty="0"/>
              <a:t>항상 동전의 개수는</a:t>
            </a:r>
          </a:p>
          <a:p>
            <a:pPr marL="0" indent="0">
              <a:buNone/>
            </a:pPr>
            <a:r>
              <a:rPr lang="ko-KR" altLang="en-US" dirty="0"/>
              <a:t>최소가 된다는 보장이 없다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거스름돈 액수 </a:t>
            </a:r>
            <a:r>
              <a:rPr lang="en-US" altLang="ko-KR" dirty="0"/>
              <a:t>= 16</a:t>
            </a:r>
            <a:r>
              <a:rPr lang="ko-KR" altLang="en-US" dirty="0"/>
              <a:t>원</a:t>
            </a:r>
          </a:p>
          <a:p>
            <a:pPr lvl="1"/>
            <a:r>
              <a:rPr lang="ko-KR" altLang="en-US" dirty="0"/>
              <a:t>탐욕알고리즘의 결과</a:t>
            </a:r>
            <a:endParaRPr lang="en-US" altLang="ko-KR" dirty="0"/>
          </a:p>
          <a:p>
            <a:pPr lvl="2"/>
            <a:r>
              <a:rPr lang="en-US" altLang="ko-KR" dirty="0"/>
              <a:t>12</a:t>
            </a:r>
            <a:r>
              <a:rPr lang="ko-KR" altLang="en-US" dirty="0"/>
              <a:t>원 </a:t>
            </a:r>
            <a:r>
              <a:rPr lang="en-US" altLang="ko-KR" dirty="0"/>
              <a:t>1</a:t>
            </a:r>
            <a:r>
              <a:rPr lang="ko-KR" altLang="en-US" dirty="0"/>
              <a:t>개</a:t>
            </a:r>
            <a:r>
              <a:rPr lang="en-US" altLang="ko-KR" dirty="0"/>
              <a:t>, 1</a:t>
            </a:r>
            <a:r>
              <a:rPr lang="ko-KR" altLang="en-US" dirty="0"/>
              <a:t>원 </a:t>
            </a:r>
            <a:r>
              <a:rPr lang="en-US" altLang="ko-KR" dirty="0"/>
              <a:t>4</a:t>
            </a:r>
            <a:r>
              <a:rPr lang="ko-KR" altLang="en-US" dirty="0"/>
              <a:t>개</a:t>
            </a:r>
          </a:p>
          <a:p>
            <a:pPr lvl="2"/>
            <a:r>
              <a:rPr lang="ko-KR" altLang="en-US" dirty="0"/>
              <a:t>동전의 개수 </a:t>
            </a:r>
            <a:r>
              <a:rPr lang="en-US" altLang="ko-KR" dirty="0"/>
              <a:t>= 5</a:t>
            </a:r>
            <a:r>
              <a:rPr lang="ko-KR" altLang="en-US" dirty="0"/>
              <a:t>개</a:t>
            </a:r>
            <a:endParaRPr lang="en-US" altLang="ko-KR" dirty="0"/>
          </a:p>
          <a:p>
            <a:pPr lvl="2"/>
            <a:r>
              <a:rPr lang="ko-KR" altLang="en-US" dirty="0"/>
              <a:t>최적이 아님</a:t>
            </a:r>
            <a:r>
              <a:rPr lang="en-US" altLang="ko-KR" dirty="0"/>
              <a:t>!</a:t>
            </a:r>
          </a:p>
          <a:p>
            <a:pPr lvl="1"/>
            <a:r>
              <a:rPr lang="ko-KR" altLang="en-US" dirty="0"/>
              <a:t>최적의 해</a:t>
            </a:r>
            <a:endParaRPr lang="en-US" altLang="ko-KR" dirty="0"/>
          </a:p>
          <a:p>
            <a:pPr lvl="2"/>
            <a:r>
              <a:rPr lang="en-US" altLang="ko-KR" dirty="0"/>
              <a:t>10</a:t>
            </a:r>
            <a:r>
              <a:rPr lang="ko-KR" altLang="en-US" dirty="0"/>
              <a:t>원 </a:t>
            </a:r>
            <a:r>
              <a:rPr lang="en-US" altLang="ko-KR" dirty="0"/>
              <a:t>1</a:t>
            </a:r>
            <a:r>
              <a:rPr lang="ko-KR" altLang="en-US" dirty="0"/>
              <a:t>개</a:t>
            </a:r>
            <a:r>
              <a:rPr lang="en-US" altLang="ko-KR" dirty="0"/>
              <a:t>, 5</a:t>
            </a:r>
            <a:r>
              <a:rPr lang="ko-KR" altLang="en-US" dirty="0"/>
              <a:t>원 </a:t>
            </a:r>
            <a:r>
              <a:rPr lang="en-US" altLang="ko-KR" dirty="0"/>
              <a:t>1</a:t>
            </a:r>
            <a:r>
              <a:rPr lang="ko-KR" altLang="en-US" dirty="0"/>
              <a:t>개</a:t>
            </a:r>
            <a:r>
              <a:rPr lang="en-US" altLang="ko-KR" dirty="0"/>
              <a:t>, 1</a:t>
            </a:r>
            <a:r>
              <a:rPr lang="ko-KR" altLang="en-US" dirty="0"/>
              <a:t>원 </a:t>
            </a:r>
            <a:r>
              <a:rPr lang="en-US" altLang="ko-KR" dirty="0"/>
              <a:t>1</a:t>
            </a:r>
            <a:r>
              <a:rPr lang="ko-KR" altLang="en-US" dirty="0"/>
              <a:t>개</a:t>
            </a:r>
            <a:endParaRPr lang="en-US" altLang="ko-KR" dirty="0"/>
          </a:p>
          <a:p>
            <a:pPr lvl="2"/>
            <a:r>
              <a:rPr lang="ko-KR" altLang="en-US" dirty="0"/>
              <a:t>동전의 개수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2071646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1A8D0B-C93D-49C0-8222-311F2CCFD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최소비용 </a:t>
            </a:r>
            <a:r>
              <a:rPr lang="ko-KR" altLang="en-US" dirty="0" err="1"/>
              <a:t>신장트리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CA9294-7A90-4DC8-9005-263C36E06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/>
              <a:t>비방향성 그래프</a:t>
            </a:r>
            <a:r>
              <a:rPr lang="en-US" altLang="ko-KR" dirty="0"/>
              <a:t>(undirected graph) G = (V,E)</a:t>
            </a:r>
          </a:p>
          <a:p>
            <a:pPr lvl="1"/>
            <a:r>
              <a:rPr lang="en-US" altLang="ko-KR" dirty="0"/>
              <a:t>V</a:t>
            </a:r>
            <a:r>
              <a:rPr lang="ko-KR" altLang="en-US" dirty="0"/>
              <a:t>는 정점</a:t>
            </a:r>
            <a:r>
              <a:rPr lang="en-US" altLang="ko-KR" dirty="0"/>
              <a:t>(vertex)</a:t>
            </a:r>
            <a:r>
              <a:rPr lang="ko-KR" altLang="en-US" dirty="0"/>
              <a:t>의 집합</a:t>
            </a:r>
          </a:p>
          <a:p>
            <a:pPr lvl="1"/>
            <a:r>
              <a:rPr lang="en-US" altLang="ko-KR" dirty="0"/>
              <a:t>E</a:t>
            </a:r>
            <a:r>
              <a:rPr lang="ko-KR" altLang="en-US" dirty="0"/>
              <a:t>는 </a:t>
            </a:r>
            <a:r>
              <a:rPr lang="ko-KR" altLang="en-US" dirty="0" err="1"/>
              <a:t>이음선</a:t>
            </a:r>
            <a:r>
              <a:rPr lang="en-US" altLang="ko-KR" dirty="0"/>
              <a:t>(edge)</a:t>
            </a:r>
            <a:r>
              <a:rPr lang="ko-KR" altLang="en-US" dirty="0"/>
              <a:t>의 집합</a:t>
            </a:r>
          </a:p>
          <a:p>
            <a:pPr lvl="1"/>
            <a:r>
              <a:rPr lang="ko-KR" altLang="en-US" dirty="0"/>
              <a:t>경로</a:t>
            </a:r>
            <a:r>
              <a:rPr lang="en-US" altLang="ko-KR" dirty="0"/>
              <a:t>(path): </a:t>
            </a:r>
            <a:r>
              <a:rPr lang="ko-KR" altLang="en-US" dirty="0"/>
              <a:t>두 노드 사이에 이음선으로 연결된 노드의 나열</a:t>
            </a:r>
          </a:p>
          <a:p>
            <a:r>
              <a:rPr lang="ko-KR" altLang="en-US" dirty="0"/>
              <a:t>연결된 그래프</a:t>
            </a:r>
            <a:r>
              <a:rPr lang="en-US" altLang="ko-KR" dirty="0"/>
              <a:t>(connected graph): </a:t>
            </a:r>
            <a:r>
              <a:rPr lang="ko-KR" altLang="en-US" dirty="0"/>
              <a:t>임의의 두 노드 사이에 경로가 존재</a:t>
            </a:r>
          </a:p>
          <a:p>
            <a:r>
              <a:rPr lang="ko-KR" altLang="en-US" dirty="0"/>
              <a:t>부분그래프</a:t>
            </a:r>
            <a:r>
              <a:rPr lang="en-US" altLang="ko-KR" dirty="0"/>
              <a:t>(subgraph)</a:t>
            </a:r>
          </a:p>
          <a:p>
            <a:r>
              <a:rPr lang="ko-KR" altLang="en-US" dirty="0"/>
              <a:t>가중치 포함 그래프</a:t>
            </a:r>
            <a:r>
              <a:rPr lang="en-US" altLang="ko-KR" dirty="0"/>
              <a:t>(weighted graph)</a:t>
            </a:r>
          </a:p>
          <a:p>
            <a:r>
              <a:rPr lang="ko-KR" altLang="en-US" dirty="0"/>
              <a:t>순환경로</a:t>
            </a:r>
            <a:r>
              <a:rPr lang="en-US" altLang="ko-KR" dirty="0"/>
              <a:t>(cycle)</a:t>
            </a:r>
          </a:p>
          <a:p>
            <a:r>
              <a:rPr lang="ko-KR" altLang="en-US" dirty="0"/>
              <a:t>순환적그래프</a:t>
            </a:r>
            <a:r>
              <a:rPr lang="en-US" altLang="ko-KR" dirty="0"/>
              <a:t>(cyclic graph), </a:t>
            </a:r>
            <a:r>
              <a:rPr lang="ko-KR" altLang="en-US" dirty="0" err="1"/>
              <a:t>비순환적그래프</a:t>
            </a:r>
            <a:r>
              <a:rPr lang="en-US" altLang="ko-KR" dirty="0"/>
              <a:t>(acyclic graph).</a:t>
            </a:r>
          </a:p>
          <a:p>
            <a:r>
              <a:rPr lang="ko-KR" altLang="en-US" dirty="0"/>
              <a:t>트리</a:t>
            </a:r>
            <a:r>
              <a:rPr lang="en-US" altLang="ko-KR" dirty="0"/>
              <a:t>(tree): </a:t>
            </a:r>
            <a:r>
              <a:rPr lang="ko-KR" altLang="en-US" dirty="0" err="1"/>
              <a:t>비순환적이며</a:t>
            </a:r>
            <a:r>
              <a:rPr lang="en-US" altLang="ko-KR" dirty="0"/>
              <a:t>, </a:t>
            </a:r>
            <a:r>
              <a:rPr lang="ko-KR" altLang="en-US" dirty="0"/>
              <a:t>비방향성 그래프</a:t>
            </a:r>
          </a:p>
          <a:p>
            <a:r>
              <a:rPr lang="ko-KR" altLang="en-US" dirty="0"/>
              <a:t>뿌리 있는 트리</a:t>
            </a:r>
            <a:r>
              <a:rPr lang="en-US" altLang="ko-KR" dirty="0"/>
              <a:t>(rooted tree): </a:t>
            </a:r>
            <a:r>
              <a:rPr lang="ko-KR" altLang="en-US" dirty="0"/>
              <a:t>한 정점이 뿌리로 지정된 트리</a:t>
            </a:r>
          </a:p>
        </p:txBody>
      </p:sp>
    </p:spTree>
    <p:extLst>
      <p:ext uri="{BB962C8B-B14F-4D97-AF65-F5344CB8AC3E}">
        <p14:creationId xmlns:p14="http://schemas.microsoft.com/office/powerpoint/2010/main" val="497110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97B09-F76C-42B6-8DAA-1997C054E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신장트리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425A6D-D1B3-47E2-B6A1-930052740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연결된 비방향성 그래프 </a:t>
            </a:r>
            <a:r>
              <a:rPr lang="en-US" altLang="ko-KR" dirty="0"/>
              <a:t>G</a:t>
            </a:r>
            <a:r>
              <a:rPr lang="ko-KR" altLang="en-US" dirty="0"/>
              <a:t>에서</a:t>
            </a:r>
            <a:r>
              <a:rPr lang="en-US" altLang="ko-KR" dirty="0"/>
              <a:t>, </a:t>
            </a:r>
            <a:r>
              <a:rPr lang="ko-KR" altLang="en-US" dirty="0"/>
              <a:t>순환경로</a:t>
            </a:r>
            <a:r>
              <a:rPr lang="en-US" altLang="ko-KR" dirty="0"/>
              <a:t>(cycle)</a:t>
            </a:r>
            <a:r>
              <a:rPr lang="ko-KR" altLang="en-US" dirty="0"/>
              <a:t>가 없어 지도록 이음선을 제거하여 구성한 연결된 부분그래프를 </a:t>
            </a:r>
            <a:r>
              <a:rPr lang="ko-KR" altLang="en-US" dirty="0" err="1"/>
              <a:t>신장트리</a:t>
            </a:r>
            <a:r>
              <a:rPr lang="en-US" altLang="ko-KR" dirty="0"/>
              <a:t>(spanning tree)</a:t>
            </a:r>
            <a:r>
              <a:rPr lang="ko-KR" altLang="en-US" dirty="0"/>
              <a:t>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</a:t>
            </a:r>
            <a:r>
              <a:rPr lang="ko-KR" altLang="en-US" dirty="0" err="1"/>
              <a:t>신장트리는</a:t>
            </a:r>
            <a:r>
              <a:rPr lang="ko-KR" altLang="en-US" dirty="0"/>
              <a:t> </a:t>
            </a:r>
            <a:r>
              <a:rPr lang="en-US" altLang="ko-KR" dirty="0"/>
              <a:t>G</a:t>
            </a:r>
            <a:r>
              <a:rPr lang="ko-KR" altLang="en-US" dirty="0"/>
              <a:t>안에 있는 모든 정점을 다 포함하되 트리가 되는</a:t>
            </a:r>
            <a:r>
              <a:rPr lang="en-US" altLang="ko-KR" dirty="0"/>
              <a:t>(i.e., </a:t>
            </a:r>
            <a:r>
              <a:rPr lang="ko-KR" altLang="en-US" dirty="0"/>
              <a:t>순환경로가 존재하지 않는</a:t>
            </a:r>
            <a:r>
              <a:rPr lang="en-US" altLang="ko-KR" dirty="0"/>
              <a:t>) </a:t>
            </a:r>
            <a:r>
              <a:rPr lang="ko-KR" altLang="en-US" dirty="0"/>
              <a:t>연결된 </a:t>
            </a:r>
            <a:r>
              <a:rPr lang="ko-KR" altLang="en-US" dirty="0" err="1"/>
              <a:t>부분그래프이다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703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EB19887-8F86-DE8E-7220-4F695E3C7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606" y="489155"/>
            <a:ext cx="4994787" cy="587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260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10117</TotalTime>
  <Words>2769</Words>
  <Application>Microsoft Office PowerPoint</Application>
  <PresentationFormat>와이드스크린</PresentationFormat>
  <Paragraphs>723</Paragraphs>
  <Slides>45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2" baseType="lpstr">
      <vt:lpstr>H2hdrM</vt:lpstr>
      <vt:lpstr>맑은 고딕</vt:lpstr>
      <vt:lpstr>Arial</vt:lpstr>
      <vt:lpstr>Cambria Math</vt:lpstr>
      <vt:lpstr>Trebuchet MS</vt:lpstr>
      <vt:lpstr>Wingdings</vt:lpstr>
      <vt:lpstr>Office 테마</vt:lpstr>
      <vt:lpstr>컴퓨터 알고리즘</vt:lpstr>
      <vt:lpstr>탐욕적 방법 (Greedy Algorithm)</vt:lpstr>
      <vt:lpstr>탐욕 알고리즘의 설계절차</vt:lpstr>
      <vt:lpstr>거스름돈 계산하기</vt:lpstr>
      <vt:lpstr>거스름돈 계산하기 (최적인 경우)</vt:lpstr>
      <vt:lpstr>거스름돈 계산하기 (최적이 아닌 경우)</vt:lpstr>
      <vt:lpstr>최소비용 신장트리</vt:lpstr>
      <vt:lpstr>신장트리</vt:lpstr>
      <vt:lpstr>PowerPoint 프레젠테이션</vt:lpstr>
      <vt:lpstr>최소비용신장트리</vt:lpstr>
      <vt:lpstr>최소비용신장트리의 응용</vt:lpstr>
      <vt:lpstr>MST 무작정방법</vt:lpstr>
      <vt:lpstr>Prim의 방법</vt:lpstr>
      <vt:lpstr>PowerPoint 프레젠테이션</vt:lpstr>
      <vt:lpstr>Prim의 방법</vt:lpstr>
      <vt:lpstr>Prim의 방법</vt:lpstr>
      <vt:lpstr>Tree 생성</vt:lpstr>
      <vt:lpstr>Prim 알고리즘의 시간복잡도</vt:lpstr>
      <vt:lpstr>Prim 알고리즘의 최적여부 검증</vt:lpstr>
      <vt:lpstr>보조정리 4.1</vt:lpstr>
      <vt:lpstr>Prim 알고리즘의 최적여부 검증</vt:lpstr>
      <vt:lpstr>Kruskal 알고리즘</vt:lpstr>
      <vt:lpstr>PowerPoint 프레젠테이션</vt:lpstr>
      <vt:lpstr>Kruskal 알고리즘</vt:lpstr>
      <vt:lpstr>Kruskal 알고리즘의 시간복잡도</vt:lpstr>
      <vt:lpstr>Prim 알고리즘과 Kruskal 알고리즘 비교</vt:lpstr>
      <vt:lpstr>Kruskal 알고리즘의 구현</vt:lpstr>
      <vt:lpstr>Kruskal 알고리즘</vt:lpstr>
      <vt:lpstr>Dijkstra 알고리즘</vt:lpstr>
      <vt:lpstr>모든 정점을 대상으로 하는 최단경로</vt:lpstr>
      <vt:lpstr>DP기반 최단경로</vt:lpstr>
      <vt:lpstr>Floyd 알고리즘</vt:lpstr>
      <vt:lpstr>Floyd 알고리즘</vt:lpstr>
      <vt:lpstr>최단경로출력</vt:lpstr>
      <vt:lpstr>Dijkstra 알고리즘</vt:lpstr>
      <vt:lpstr>PowerPoint 프레젠테이션</vt:lpstr>
      <vt:lpstr>Dijkstra 알고리즘</vt:lpstr>
      <vt:lpstr>Dijkstra 알고리즘</vt:lpstr>
      <vt:lpstr>Dijkstra 알고리즘</vt:lpstr>
      <vt:lpstr>Dijkstra 알고리즘의 시간복잡도</vt:lpstr>
      <vt:lpstr>과제 2</vt:lpstr>
      <vt:lpstr>연습문제2</vt:lpstr>
      <vt:lpstr>Prim</vt:lpstr>
      <vt:lpstr>Kruskal</vt:lpstr>
      <vt:lpstr>Dijikstra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알고리즘</dc:title>
  <dc:creator>김 경중</dc:creator>
  <cp:lastModifiedBy>Jeong Dh</cp:lastModifiedBy>
  <cp:revision>213</cp:revision>
  <dcterms:created xsi:type="dcterms:W3CDTF">2022-01-30T06:22:59Z</dcterms:created>
  <dcterms:modified xsi:type="dcterms:W3CDTF">2022-05-29T09:16:57Z</dcterms:modified>
</cp:coreProperties>
</file>