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0"/>
  </p:notesMasterIdLst>
  <p:sldIdLst>
    <p:sldId id="269" r:id="rId2"/>
    <p:sldId id="349" r:id="rId3"/>
    <p:sldId id="421" r:id="rId4"/>
    <p:sldId id="394" r:id="rId5"/>
    <p:sldId id="395" r:id="rId6"/>
    <p:sldId id="396" r:id="rId7"/>
    <p:sldId id="410" r:id="rId8"/>
    <p:sldId id="397" r:id="rId9"/>
    <p:sldId id="398" r:id="rId10"/>
    <p:sldId id="399" r:id="rId11"/>
    <p:sldId id="400" r:id="rId12"/>
    <p:sldId id="411" r:id="rId13"/>
    <p:sldId id="401" r:id="rId14"/>
    <p:sldId id="412" r:id="rId15"/>
    <p:sldId id="413" r:id="rId16"/>
    <p:sldId id="416" r:id="rId17"/>
    <p:sldId id="415" r:id="rId18"/>
    <p:sldId id="417" r:id="rId19"/>
    <p:sldId id="418" r:id="rId20"/>
    <p:sldId id="402" r:id="rId21"/>
    <p:sldId id="403" r:id="rId22"/>
    <p:sldId id="408" r:id="rId23"/>
    <p:sldId id="404" r:id="rId24"/>
    <p:sldId id="405" r:id="rId25"/>
    <p:sldId id="406" r:id="rId26"/>
    <p:sldId id="409" r:id="rId27"/>
    <p:sldId id="420" r:id="rId28"/>
    <p:sldId id="4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86455" autoAdjust="0"/>
  </p:normalViewPr>
  <p:slideViewPr>
    <p:cSldViewPr snapToGrid="0">
      <p:cViewPr varScale="1">
        <p:scale>
          <a:sx n="106" d="100"/>
          <a:sy n="106" d="100"/>
        </p:scale>
        <p:origin x="84" y="188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F241423E-CDDD-4862-9CC0-D72DAB0B9A56}"/>
    <pc:docChg chg="undo custSel addSld delSld modSld sldOrd">
      <pc:chgData name="김 경중" userId="e0982fc9908e6909" providerId="LiveId" clId="{F241423E-CDDD-4862-9CC0-D72DAB0B9A56}" dt="2022-05-18T09:21:08.877" v="4489" actId="20577"/>
      <pc:docMkLst>
        <pc:docMk/>
      </pc:docMkLst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288655212" sldId="32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095972938" sldId="33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232628128" sldId="33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281018756" sldId="33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93557907" sldId="336"/>
        </pc:sldMkLst>
      </pc:sldChg>
      <pc:sldChg chg="modSp mod">
        <pc:chgData name="김 경중" userId="e0982fc9908e6909" providerId="LiveId" clId="{F241423E-CDDD-4862-9CC0-D72DAB0B9A56}" dt="2022-05-18T09:15:47.972" v="4114"/>
        <pc:sldMkLst>
          <pc:docMk/>
          <pc:sldMk cId="972003224" sldId="349"/>
        </pc:sldMkLst>
        <pc:spChg chg="mod">
          <ac:chgData name="김 경중" userId="e0982fc9908e6909" providerId="LiveId" clId="{F241423E-CDDD-4862-9CC0-D72DAB0B9A56}" dt="2022-05-18T09:15:47.972" v="4114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F241423E-CDDD-4862-9CC0-D72DAB0B9A56}" dt="2022-05-18T05:26:52.833" v="2885" actId="20577"/>
          <ac:spMkLst>
            <pc:docMk/>
            <pc:sldMk cId="972003224" sldId="349"/>
            <ac:spMk id="3" creationId="{EDDA1272-F2A8-4CD2-ADCE-D42610EA7A34}"/>
          </ac:spMkLst>
        </pc:spChg>
      </pc:sldChg>
      <pc:sldChg chg="del">
        <pc:chgData name="김 경중" userId="e0982fc9908e6909" providerId="LiveId" clId="{F241423E-CDDD-4862-9CC0-D72DAB0B9A56}" dt="2022-05-17T10:45:30.392" v="1357" actId="47"/>
        <pc:sldMkLst>
          <pc:docMk/>
          <pc:sldMk cId="4137470095" sldId="350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174269873" sldId="351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114092145" sldId="352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071646179" sldId="353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497110284" sldId="354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95703557" sldId="355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964604311" sldId="356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3684916908" sldId="357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319420025" sldId="358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908143770" sldId="35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662149014" sldId="36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600799537" sldId="36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17508706" sldId="36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158333812" sldId="36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754251338" sldId="36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455319340" sldId="36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46359818" sldId="368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61171417" sldId="36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837413571" sldId="37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769147996" sldId="37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74047445" sldId="37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678622277" sldId="37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333136321" sldId="37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01400360" sldId="37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168805850" sldId="37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539957707" sldId="37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101048758" sldId="37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943551459" sldId="38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812726634" sldId="383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380260153" sldId="38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78382078" sldId="38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527917609" sldId="38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031182197" sldId="38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221865992" sldId="38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61783304" sldId="39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998788780" sldId="39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052272668" sldId="39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28430936" sldId="393"/>
        </pc:sldMkLst>
      </pc:sldChg>
      <pc:sldChg chg="modSp new mod">
        <pc:chgData name="김 경중" userId="e0982fc9908e6909" providerId="LiveId" clId="{F241423E-CDDD-4862-9CC0-D72DAB0B9A56}" dt="2022-05-18T05:31:19.440" v="3020" actId="20577"/>
        <pc:sldMkLst>
          <pc:docMk/>
          <pc:sldMk cId="1430658770" sldId="394"/>
        </pc:sldMkLst>
        <pc:spChg chg="mod">
          <ac:chgData name="김 경중" userId="e0982fc9908e6909" providerId="LiveId" clId="{F241423E-CDDD-4862-9CC0-D72DAB0B9A56}" dt="2022-05-17T08:22:40.013" v="187" actId="20577"/>
          <ac:spMkLst>
            <pc:docMk/>
            <pc:sldMk cId="1430658770" sldId="394"/>
            <ac:spMk id="2" creationId="{D35FE2D7-98F1-6530-49FB-C1130E36B284}"/>
          </ac:spMkLst>
        </pc:spChg>
        <pc:spChg chg="mod">
          <ac:chgData name="김 경중" userId="e0982fc9908e6909" providerId="LiveId" clId="{F241423E-CDDD-4862-9CC0-D72DAB0B9A56}" dt="2022-05-18T05:31:19.440" v="3020" actId="20577"/>
          <ac:spMkLst>
            <pc:docMk/>
            <pc:sldMk cId="1430658770" sldId="394"/>
            <ac:spMk id="3" creationId="{3C2DD97C-AEF0-FFA0-C577-9F2EE2B03AD9}"/>
          </ac:spMkLst>
        </pc:spChg>
      </pc:sldChg>
      <pc:sldChg chg="addSp modSp new mod">
        <pc:chgData name="김 경중" userId="e0982fc9908e6909" providerId="LiveId" clId="{F241423E-CDDD-4862-9CC0-D72DAB0B9A56}" dt="2022-05-18T07:13:05.761" v="3476" actId="1076"/>
        <pc:sldMkLst>
          <pc:docMk/>
          <pc:sldMk cId="3868439341" sldId="395"/>
        </pc:sldMkLst>
        <pc:spChg chg="mod">
          <ac:chgData name="김 경중" userId="e0982fc9908e6909" providerId="LiveId" clId="{F241423E-CDDD-4862-9CC0-D72DAB0B9A56}" dt="2022-05-17T08:29:14.909" v="491"/>
          <ac:spMkLst>
            <pc:docMk/>
            <pc:sldMk cId="3868439341" sldId="395"/>
            <ac:spMk id="2" creationId="{4A097DC6-CA94-259B-0BEB-CB741C781B3E}"/>
          </ac:spMkLst>
        </pc:spChg>
        <pc:spChg chg="mod">
          <ac:chgData name="김 경중" userId="e0982fc9908e6909" providerId="LiveId" clId="{F241423E-CDDD-4862-9CC0-D72DAB0B9A56}" dt="2022-05-17T08:34:30.374" v="1063" actId="20577"/>
          <ac:spMkLst>
            <pc:docMk/>
            <pc:sldMk cId="3868439341" sldId="395"/>
            <ac:spMk id="3" creationId="{2FFD37E5-13F3-665B-4DF6-BE4B90923BB3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4" creationId="{0B79F731-2EE9-A260-8311-CE989050F006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5" creationId="{B0887270-F411-CF61-DDFE-81445D1E761A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6" creationId="{34226812-6E1E-65F9-B05D-B3863F0CCD62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7" creationId="{419B444A-4879-70CE-4960-938A1533FA8B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8" creationId="{DFA9F2B1-FB90-A05B-318E-0A4B7189BB90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13" creationId="{83C8C169-2A46-E57A-9D88-4DC33DBFA877}"/>
          </ac:spMkLst>
        </pc:sp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9" creationId="{6CD960AC-F1CA-52AA-AB82-7CBFA7EF8B81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0" creationId="{7FD42582-1D19-C70F-E071-AC0C21CDA308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1" creationId="{DA6216A5-C0DE-3BBA-7E77-62B62EEC34CF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2" creationId="{2F304C07-9972-5848-E344-A65094B5229B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4" creationId="{209750F5-C397-2F6B-83AB-D62D5D50DC69}"/>
          </ac:cxnSpMkLst>
        </pc:cxnChg>
      </pc:sldChg>
      <pc:sldChg chg="modSp new mod">
        <pc:chgData name="김 경중" userId="e0982fc9908e6909" providerId="LiveId" clId="{F241423E-CDDD-4862-9CC0-D72DAB0B9A56}" dt="2022-05-17T08:41:45.151" v="1356" actId="6549"/>
        <pc:sldMkLst>
          <pc:docMk/>
          <pc:sldMk cId="3050891307" sldId="396"/>
        </pc:sldMkLst>
        <pc:spChg chg="mod">
          <ac:chgData name="김 경중" userId="e0982fc9908e6909" providerId="LiveId" clId="{F241423E-CDDD-4862-9CC0-D72DAB0B9A56}" dt="2022-05-17T08:38:08.658" v="1072" actId="20577"/>
          <ac:spMkLst>
            <pc:docMk/>
            <pc:sldMk cId="3050891307" sldId="396"/>
            <ac:spMk id="2" creationId="{CC658696-882D-4DEE-FA3C-FAE6E1B59FD8}"/>
          </ac:spMkLst>
        </pc:spChg>
        <pc:spChg chg="mod">
          <ac:chgData name="김 경중" userId="e0982fc9908e6909" providerId="LiveId" clId="{F241423E-CDDD-4862-9CC0-D72DAB0B9A56}" dt="2022-05-17T08:41:45.151" v="1356" actId="6549"/>
          <ac:spMkLst>
            <pc:docMk/>
            <pc:sldMk cId="3050891307" sldId="396"/>
            <ac:spMk id="3" creationId="{FC24B238-CB2E-F374-2EAF-DFB1DA990106}"/>
          </ac:spMkLst>
        </pc:spChg>
      </pc:sldChg>
      <pc:sldChg chg="addSp delSp modSp new mod">
        <pc:chgData name="김 경중" userId="e0982fc9908e6909" providerId="LiveId" clId="{F241423E-CDDD-4862-9CC0-D72DAB0B9A56}" dt="2022-05-18T07:06:49.465" v="3388" actId="1076"/>
        <pc:sldMkLst>
          <pc:docMk/>
          <pc:sldMk cId="3432267291" sldId="397"/>
        </pc:sldMkLst>
        <pc:spChg chg="mod">
          <ac:chgData name="김 경중" userId="e0982fc9908e6909" providerId="LiveId" clId="{F241423E-CDDD-4862-9CC0-D72DAB0B9A56}" dt="2022-05-17T10:46:27.046" v="1392"/>
          <ac:spMkLst>
            <pc:docMk/>
            <pc:sldMk cId="3432267291" sldId="397"/>
            <ac:spMk id="2" creationId="{65C6041B-2C72-E132-A037-BBA50D0F36A5}"/>
          </ac:spMkLst>
        </pc:spChg>
        <pc:spChg chg="mod">
          <ac:chgData name="김 경중" userId="e0982fc9908e6909" providerId="LiveId" clId="{F241423E-CDDD-4862-9CC0-D72DAB0B9A56}" dt="2022-05-17T10:48:19.783" v="1497" actId="11"/>
          <ac:spMkLst>
            <pc:docMk/>
            <pc:sldMk cId="3432267291" sldId="397"/>
            <ac:spMk id="3" creationId="{3FE34280-803F-9842-DE74-92C8E5761B53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4" creationId="{EE0B5011-3788-106A-9A89-D23087842E17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5" creationId="{F975EFC6-65B0-6508-6503-3DA45CA35D44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6" creationId="{555FA5DC-0B78-7E15-E358-5000D928E3C2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7" creationId="{5BBF591B-47A2-221A-6DF0-9F3B20162E4C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8" creationId="{2AB845CE-A1B5-9060-D33E-38D53295A90C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29" creationId="{8244A48F-077F-B1B7-6831-8B3856FB47CF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0" creationId="{2190E355-E99A-2BB7-B6FD-81AB80F48772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1" creationId="{1FE3A81B-76E3-0073-E090-F59D9D21862B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2" creationId="{B691A512-7DFC-C04F-8FB1-3CC48DB8429C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3" creationId="{25813D62-391B-DBB0-FC94-BE356ABA75BC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38" creationId="{B2BC26FC-AADA-C8AE-0513-A91F336D90BB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39" creationId="{E1B7B210-9B78-0E22-D64C-6ECD74146DB9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40" creationId="{4F2AC847-B627-275B-F0F0-38BEF3058998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41" creationId="{A918C7FD-95C1-070F-72C9-6FC8FD6B0B0F}"/>
          </ac:spMkLst>
        </pc:spChg>
        <pc:spChg chg="add del mod">
          <ac:chgData name="김 경중" userId="e0982fc9908e6909" providerId="LiveId" clId="{F241423E-CDDD-4862-9CC0-D72DAB0B9A56}" dt="2022-05-18T07:06:38.458" v="3386" actId="478"/>
          <ac:spMkLst>
            <pc:docMk/>
            <pc:sldMk cId="3432267291" sldId="397"/>
            <ac:spMk id="42" creationId="{E641090C-0ECD-AA13-CC59-B78F378A0E24}"/>
          </ac:spMkLst>
        </pc:sp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0" creationId="{93C4EEC7-990F-8EDD-2BDB-84B211927303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4" creationId="{F55DBBA9-A95D-53A7-1FDF-F875550BE2E3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8" creationId="{8FF96E3A-279A-E7F5-F2A7-E1A47246234F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25" creationId="{CC08A3A8-F907-2C69-3ED9-DD825BD9E1BE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4" creationId="{5B36F840-9427-EB12-C116-BA71396AD583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5" creationId="{DDCF83B0-A5A7-F8E7-1F40-FF0BA28B4A69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6" creationId="{B4065001-2A12-4DB5-2715-052F8C3D5725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7" creationId="{9DF4D1FE-447E-6CEA-FB63-B5CEA4B0A406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3" creationId="{72FCFBF4-4A81-938F-6D85-F55EE907A104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4" creationId="{97E16C56-FDF3-657F-B2B8-219872D93254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5" creationId="{9FEB11D9-7C5E-E4A1-48AB-4C9505C30183}"/>
          </ac:cxnSpMkLst>
        </pc:cxnChg>
        <pc:cxnChg chg="add del mod">
          <ac:chgData name="김 경중" userId="e0982fc9908e6909" providerId="LiveId" clId="{F241423E-CDDD-4862-9CC0-D72DAB0B9A56}" dt="2022-05-18T07:06:39.347" v="3387" actId="478"/>
          <ac:cxnSpMkLst>
            <pc:docMk/>
            <pc:sldMk cId="3432267291" sldId="397"/>
            <ac:cxnSpMk id="46" creationId="{4711E08F-25E0-2ACF-0D7F-23DF92C886B9}"/>
          </ac:cxnSpMkLst>
        </pc:cxnChg>
      </pc:sldChg>
      <pc:sldChg chg="addSp delSp modSp new mod">
        <pc:chgData name="김 경중" userId="e0982fc9908e6909" providerId="LiveId" clId="{F241423E-CDDD-4862-9CC0-D72DAB0B9A56}" dt="2022-05-18T07:09:43.178" v="3419" actId="21"/>
        <pc:sldMkLst>
          <pc:docMk/>
          <pc:sldMk cId="3843505494" sldId="398"/>
        </pc:sldMkLst>
        <pc:spChg chg="mod">
          <ac:chgData name="김 경중" userId="e0982fc9908e6909" providerId="LiveId" clId="{F241423E-CDDD-4862-9CC0-D72DAB0B9A56}" dt="2022-05-17T10:48:41.561" v="1534"/>
          <ac:spMkLst>
            <pc:docMk/>
            <pc:sldMk cId="3843505494" sldId="398"/>
            <ac:spMk id="2" creationId="{3E60EF8B-0559-4347-8E22-E2F8871CC82C}"/>
          </ac:spMkLst>
        </pc:spChg>
        <pc:spChg chg="mod">
          <ac:chgData name="김 경중" userId="e0982fc9908e6909" providerId="LiveId" clId="{F241423E-CDDD-4862-9CC0-D72DAB0B9A56}" dt="2022-05-17T10:49:58.429" v="1603" actId="20577"/>
          <ac:spMkLst>
            <pc:docMk/>
            <pc:sldMk cId="3843505494" sldId="398"/>
            <ac:spMk id="3" creationId="{10BEBDE8-3883-4FFE-B4B5-C4C0C40BB42D}"/>
          </ac:spMkLst>
        </pc:spChg>
        <pc:spChg chg="add mod">
          <ac:chgData name="김 경중" userId="e0982fc9908e6909" providerId="LiveId" clId="{F241423E-CDDD-4862-9CC0-D72DAB0B9A56}" dt="2022-05-18T07:08:50.733" v="3411" actId="1076"/>
          <ac:spMkLst>
            <pc:docMk/>
            <pc:sldMk cId="3843505494" sldId="398"/>
            <ac:spMk id="4" creationId="{01FB556F-B5F8-0E7E-44A5-0ED2E5DAB5FB}"/>
          </ac:spMkLst>
        </pc:spChg>
        <pc:spChg chg="add mod">
          <ac:chgData name="김 경중" userId="e0982fc9908e6909" providerId="LiveId" clId="{F241423E-CDDD-4862-9CC0-D72DAB0B9A56}" dt="2022-05-18T07:08:29.881" v="3408" actId="1076"/>
          <ac:spMkLst>
            <pc:docMk/>
            <pc:sldMk cId="3843505494" sldId="398"/>
            <ac:spMk id="5" creationId="{73C93E99-D06F-7413-0A91-2EF62D0717BD}"/>
          </ac:spMkLst>
        </pc:spChg>
        <pc:spChg chg="add mod">
          <ac:chgData name="김 경중" userId="e0982fc9908e6909" providerId="LiveId" clId="{F241423E-CDDD-4862-9CC0-D72DAB0B9A56}" dt="2022-05-18T07:08:14.899" v="3403" actId="1076"/>
          <ac:spMkLst>
            <pc:docMk/>
            <pc:sldMk cId="3843505494" sldId="398"/>
            <ac:spMk id="6" creationId="{49150EC4-77A9-3601-B0FE-A15F2EED8C3E}"/>
          </ac:spMkLst>
        </pc:spChg>
        <pc:spChg chg="add mod">
          <ac:chgData name="김 경중" userId="e0982fc9908e6909" providerId="LiveId" clId="{F241423E-CDDD-4862-9CC0-D72DAB0B9A56}" dt="2022-05-18T07:07:34.963" v="3390" actId="1076"/>
          <ac:spMkLst>
            <pc:docMk/>
            <pc:sldMk cId="3843505494" sldId="398"/>
            <ac:spMk id="7" creationId="{80F5D20B-10B1-7188-EE7E-D9498A21A250}"/>
          </ac:spMkLst>
        </pc:spChg>
        <pc:spChg chg="add mod">
          <ac:chgData name="김 경중" userId="e0982fc9908e6909" providerId="LiveId" clId="{F241423E-CDDD-4862-9CC0-D72DAB0B9A56}" dt="2022-05-18T07:08:37.487" v="3409" actId="1076"/>
          <ac:spMkLst>
            <pc:docMk/>
            <pc:sldMk cId="3843505494" sldId="398"/>
            <ac:spMk id="8" creationId="{F1980EE5-3DE4-EB31-59EF-DF1DDC08E2B6}"/>
          </ac:spMkLst>
        </pc:spChg>
        <pc:spChg chg="add mod">
          <ac:chgData name="김 경중" userId="e0982fc9908e6909" providerId="LiveId" clId="{F241423E-CDDD-4862-9CC0-D72DAB0B9A56}" dt="2022-05-18T07:08:42.753" v="3410" actId="1076"/>
          <ac:spMkLst>
            <pc:docMk/>
            <pc:sldMk cId="3843505494" sldId="398"/>
            <ac:spMk id="14" creationId="{6DA44473-54B0-9057-5CA7-5049B1F1A778}"/>
          </ac:spMkLst>
        </pc:spChg>
        <pc:spChg chg="add mod">
          <ac:chgData name="김 경중" userId="e0982fc9908e6909" providerId="LiveId" clId="{F241423E-CDDD-4862-9CC0-D72DAB0B9A56}" dt="2022-05-18T07:09:02.495" v="3414" actId="20577"/>
          <ac:spMkLst>
            <pc:docMk/>
            <pc:sldMk cId="3843505494" sldId="398"/>
            <ac:spMk id="34" creationId="{E5942971-6FAB-E3BA-1A44-6303B2CC745A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5" creationId="{3FD67D73-3507-6FDB-AA46-5F40D7CAF346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6" creationId="{EB3858F1-A997-8C09-6760-A90E43E13EBE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7" creationId="{47216D3F-167B-0C17-042C-3BEA5F0B2CCF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8" creationId="{CBC31908-721E-997E-5D78-7EBAA2C27B44}"/>
          </ac:spMkLst>
        </pc:spChg>
        <pc:spChg chg="add del mod">
          <ac:chgData name="김 경중" userId="e0982fc9908e6909" providerId="LiveId" clId="{F241423E-CDDD-4862-9CC0-D72DAB0B9A56}" dt="2022-05-18T07:09:04.436" v="3415" actId="478"/>
          <ac:spMkLst>
            <pc:docMk/>
            <pc:sldMk cId="3843505494" sldId="398"/>
            <ac:spMk id="43" creationId="{05B5ADE2-35D8-74EB-45D1-EFCC0114991B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5" creationId="{F5BA87FB-B2C8-90AC-5A0F-D131E189CBEF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6" creationId="{6919E85B-F767-6BBD-6C30-AF8A89B7335B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7" creationId="{D310B351-153A-B80F-EF91-42F370FDA54E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8" creationId="{03737A3B-CCDF-D601-D8ED-AFAE29E380D6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9" creationId="{9317008C-077F-2DB2-7FA0-4752BDC9DCF7}"/>
          </ac:spMkLst>
        </pc:spChg>
        <pc:cxnChg chg="add mod">
          <ac:chgData name="김 경중" userId="e0982fc9908e6909" providerId="LiveId" clId="{F241423E-CDDD-4862-9CC0-D72DAB0B9A56}" dt="2022-05-18T07:08:50.733" v="3411" actId="1076"/>
          <ac:cxnSpMkLst>
            <pc:docMk/>
            <pc:sldMk cId="3843505494" sldId="398"/>
            <ac:cxnSpMk id="9" creationId="{6F83C986-46C0-7EF0-0BA5-55E481D7784F}"/>
          </ac:cxnSpMkLst>
        </pc:cxnChg>
        <pc:cxnChg chg="add mod">
          <ac:chgData name="김 경중" userId="e0982fc9908e6909" providerId="LiveId" clId="{F241423E-CDDD-4862-9CC0-D72DAB0B9A56}" dt="2022-05-18T07:08:50.733" v="3411" actId="1076"/>
          <ac:cxnSpMkLst>
            <pc:docMk/>
            <pc:sldMk cId="3843505494" sldId="398"/>
            <ac:cxnSpMk id="10" creationId="{36AA60DE-06D4-512B-B09F-ABA01C5BEC04}"/>
          </ac:cxnSpMkLst>
        </pc:cxnChg>
        <pc:cxnChg chg="add mod">
          <ac:chgData name="김 경중" userId="e0982fc9908e6909" providerId="LiveId" clId="{F241423E-CDDD-4862-9CC0-D72DAB0B9A56}" dt="2022-05-18T07:08:29.881" v="3408" actId="1076"/>
          <ac:cxnSpMkLst>
            <pc:docMk/>
            <pc:sldMk cId="3843505494" sldId="398"/>
            <ac:cxnSpMk id="11" creationId="{92559144-6203-D453-7508-CD6FEF3F747E}"/>
          </ac:cxnSpMkLst>
        </pc:cxnChg>
        <pc:cxnChg chg="add mod">
          <ac:chgData name="김 경중" userId="e0982fc9908e6909" providerId="LiveId" clId="{F241423E-CDDD-4862-9CC0-D72DAB0B9A56}" dt="2022-05-18T07:08:37.487" v="3409" actId="1076"/>
          <ac:cxnSpMkLst>
            <pc:docMk/>
            <pc:sldMk cId="3843505494" sldId="398"/>
            <ac:cxnSpMk id="12" creationId="{32CE0377-F8E3-3C4D-ECC5-978FC328BBF8}"/>
          </ac:cxnSpMkLst>
        </pc:cxnChg>
        <pc:cxnChg chg="add mod">
          <ac:chgData name="김 경중" userId="e0982fc9908e6909" providerId="LiveId" clId="{F241423E-CDDD-4862-9CC0-D72DAB0B9A56}" dt="2022-05-18T07:08:42.753" v="3410" actId="1076"/>
          <ac:cxnSpMkLst>
            <pc:docMk/>
            <pc:sldMk cId="3843505494" sldId="398"/>
            <ac:cxnSpMk id="23" creationId="{DB024581-8850-885D-C056-572CF6068EFB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39" creationId="{989D0AB5-59BF-806F-CBB9-D58A5681E180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0" creationId="{E8FC11D2-6FC2-0FC1-87D2-E4FCFC8522ED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1" creationId="{0CA43B23-DE34-4E6F-37B8-99081E606A3E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2" creationId="{B79BF44E-52CD-16F2-3529-567F14BB6EB9}"/>
          </ac:cxnSpMkLst>
        </pc:cxnChg>
        <pc:cxnChg chg="add del mod">
          <ac:chgData name="김 경중" userId="e0982fc9908e6909" providerId="LiveId" clId="{F241423E-CDDD-4862-9CC0-D72DAB0B9A56}" dt="2022-05-18T07:09:06.148" v="3416" actId="478"/>
          <ac:cxnSpMkLst>
            <pc:docMk/>
            <pc:sldMk cId="3843505494" sldId="398"/>
            <ac:cxnSpMk id="44" creationId="{73C72366-867F-3F20-A1A1-3F7ABD1B190F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0" creationId="{51AA0912-BF83-B302-C05A-0D806CD92E92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1" creationId="{B58187B7-DB71-0D85-C18A-FC8FFD68BCAE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2" creationId="{9776FCE5-97E4-EC0B-54DE-BC7C03C07304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3" creationId="{39588026-C2F1-0D8D-5460-B2A12280F177}"/>
          </ac:cxnSpMkLst>
        </pc:cxnChg>
      </pc:sldChg>
      <pc:sldChg chg="addSp modSp new mod">
        <pc:chgData name="김 경중" userId="e0982fc9908e6909" providerId="LiveId" clId="{F241423E-CDDD-4862-9CC0-D72DAB0B9A56}" dt="2022-05-18T07:10:12.173" v="3433" actId="20577"/>
        <pc:sldMkLst>
          <pc:docMk/>
          <pc:sldMk cId="1494206476" sldId="399"/>
        </pc:sldMkLst>
        <pc:spChg chg="mod">
          <ac:chgData name="김 경중" userId="e0982fc9908e6909" providerId="LiveId" clId="{F241423E-CDDD-4862-9CC0-D72DAB0B9A56}" dt="2022-05-17T10:50:35.729" v="1621" actId="20577"/>
          <ac:spMkLst>
            <pc:docMk/>
            <pc:sldMk cId="1494206476" sldId="399"/>
            <ac:spMk id="2" creationId="{C838D77B-C1AB-0793-F1CE-5252E9D8565E}"/>
          </ac:spMkLst>
        </pc:spChg>
        <pc:spChg chg="mod">
          <ac:chgData name="김 경중" userId="e0982fc9908e6909" providerId="LiveId" clId="{F241423E-CDDD-4862-9CC0-D72DAB0B9A56}" dt="2022-05-17T10:52:12.220" v="1724" actId="20577"/>
          <ac:spMkLst>
            <pc:docMk/>
            <pc:sldMk cId="1494206476" sldId="399"/>
            <ac:spMk id="3" creationId="{D3700FF0-8994-B7F2-26DD-A92937B52D95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4" creationId="{84D74782-253A-94DF-074B-F025AB882FA6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5" creationId="{EB9D8ECC-744C-EE2C-38C3-7D52E5AC7FF0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6" creationId="{B5F36FB1-728D-4AF8-91EA-971AB41E8A02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7" creationId="{3CFA679E-2768-8D06-C380-67AFEB7F24E5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8" creationId="{AD0B6352-C740-BE42-D294-8FDC1783285F}"/>
          </ac:spMkLst>
        </pc:spChg>
        <pc:spChg chg="add mod">
          <ac:chgData name="김 경중" userId="e0982fc9908e6909" providerId="LiveId" clId="{F241423E-CDDD-4862-9CC0-D72DAB0B9A56}" dt="2022-05-18T07:09:59.389" v="3427" actId="20577"/>
          <ac:spMkLst>
            <pc:docMk/>
            <pc:sldMk cId="1494206476" sldId="399"/>
            <ac:spMk id="13" creationId="{ED5E798E-BE19-D65F-9DAE-73A16EDE20BE}"/>
          </ac:spMkLst>
        </pc:spChg>
        <pc:spChg chg="add mod">
          <ac:chgData name="김 경중" userId="e0982fc9908e6909" providerId="LiveId" clId="{F241423E-CDDD-4862-9CC0-D72DAB0B9A56}" dt="2022-05-18T07:09:56.873" v="3425" actId="20577"/>
          <ac:spMkLst>
            <pc:docMk/>
            <pc:sldMk cId="1494206476" sldId="399"/>
            <ac:spMk id="14" creationId="{B622D725-B07D-C548-1E26-36CE51965A2E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5" creationId="{6BCA21E6-B4AE-8866-DDB5-36819FD19E4C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6" creationId="{F88B5600-1979-2762-765C-180555C0067F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7" creationId="{09C2E7BF-1317-796A-4DA2-5ECA30B48722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2" creationId="{D8B74F19-7650-289B-28B9-0E1E7AC44AA2}"/>
          </ac:spMkLst>
        </pc:spChg>
        <pc:spChg chg="add mod">
          <ac:chgData name="김 경중" userId="e0982fc9908e6909" providerId="LiveId" clId="{F241423E-CDDD-4862-9CC0-D72DAB0B9A56}" dt="2022-05-18T07:10:10.226" v="3431" actId="20577"/>
          <ac:spMkLst>
            <pc:docMk/>
            <pc:sldMk cId="1494206476" sldId="399"/>
            <ac:spMk id="23" creationId="{57D410D3-B605-E8A0-3B74-8BF02C784B8B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4" creationId="{BC6FCA69-ECB9-64AB-9A15-0873D3A4B6A1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5" creationId="{5865EE4F-E727-FAFF-94FF-F5F7E75403BA}"/>
          </ac:spMkLst>
        </pc:spChg>
        <pc:spChg chg="add mod">
          <ac:chgData name="김 경중" userId="e0982fc9908e6909" providerId="LiveId" clId="{F241423E-CDDD-4862-9CC0-D72DAB0B9A56}" dt="2022-05-18T07:10:12.173" v="3433" actId="20577"/>
          <ac:spMkLst>
            <pc:docMk/>
            <pc:sldMk cId="1494206476" sldId="399"/>
            <ac:spMk id="26" creationId="{D2FF408A-4EC5-0E06-D5A9-76EEC03B963E}"/>
          </ac:spMkLst>
        </pc:sp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9" creationId="{9C299E61-8222-D1AA-2568-0E9885DEF620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0" creationId="{B08A2061-78CF-A2D8-CFB6-FAD17250C84A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1" creationId="{82E242FC-9E81-2FB6-77EA-DB8F79630872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2" creationId="{DE03B8B0-7261-8AFA-8A01-37F8BECD29A5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18" creationId="{9DCA662F-9D66-EC45-8398-21CCA490FCC2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19" creationId="{FE1DAE90-21F4-078E-3892-E9EA65A13C7D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20" creationId="{9AD722C8-E505-4119-5E48-FBCBF8454089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21" creationId="{A23701D8-1715-AEF6-6342-F432259554DE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7" creationId="{998A1B03-AFF9-9D5B-64AF-3923BE176D4E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8" creationId="{0A50F773-7FF8-7374-44C6-EFDE1D738F77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9" creationId="{1D47419B-98DD-7962-C983-2D96BB4D22C5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30" creationId="{4E3E71E2-5438-9C8B-BC76-AD3D96E0A174}"/>
          </ac:cxnSpMkLst>
        </pc:cxnChg>
      </pc:sldChg>
      <pc:sldChg chg="modSp new mod">
        <pc:chgData name="김 경중" userId="e0982fc9908e6909" providerId="LiveId" clId="{F241423E-CDDD-4862-9CC0-D72DAB0B9A56}" dt="2022-05-17T11:02:22.761" v="2282" actId="12"/>
        <pc:sldMkLst>
          <pc:docMk/>
          <pc:sldMk cId="1333062778" sldId="400"/>
        </pc:sldMkLst>
        <pc:spChg chg="mod">
          <ac:chgData name="김 경중" userId="e0982fc9908e6909" providerId="LiveId" clId="{F241423E-CDDD-4862-9CC0-D72DAB0B9A56}" dt="2022-05-17T10:54:40.827" v="1757" actId="20577"/>
          <ac:spMkLst>
            <pc:docMk/>
            <pc:sldMk cId="1333062778" sldId="400"/>
            <ac:spMk id="2" creationId="{F73CF4F0-5AB1-BBF2-D8C7-EE80CD2AEC75}"/>
          </ac:spMkLst>
        </pc:spChg>
        <pc:spChg chg="mod">
          <ac:chgData name="김 경중" userId="e0982fc9908e6909" providerId="LiveId" clId="{F241423E-CDDD-4862-9CC0-D72DAB0B9A56}" dt="2022-05-17T11:02:22.761" v="2282" actId="12"/>
          <ac:spMkLst>
            <pc:docMk/>
            <pc:sldMk cId="1333062778" sldId="400"/>
            <ac:spMk id="3" creationId="{4C2FBF7D-FAB6-3465-E317-0F0AF31817A2}"/>
          </ac:spMkLst>
        </pc:spChg>
      </pc:sldChg>
      <pc:sldChg chg="addSp modSp new mod">
        <pc:chgData name="김 경중" userId="e0982fc9908e6909" providerId="LiveId" clId="{F241423E-CDDD-4862-9CC0-D72DAB0B9A56}" dt="2022-05-17T11:03:56.585" v="2300" actId="1076"/>
        <pc:sldMkLst>
          <pc:docMk/>
          <pc:sldMk cId="1602321475" sldId="401"/>
        </pc:sldMkLst>
        <pc:spChg chg="mod">
          <ac:chgData name="김 경중" userId="e0982fc9908e6909" providerId="LiveId" clId="{F241423E-CDDD-4862-9CC0-D72DAB0B9A56}" dt="2022-05-17T11:03:52.149" v="2299" actId="20577"/>
          <ac:spMkLst>
            <pc:docMk/>
            <pc:sldMk cId="1602321475" sldId="401"/>
            <ac:spMk id="2" creationId="{88666533-74D5-960C-3787-258828D2FF8D}"/>
          </ac:spMkLst>
        </pc:spChg>
        <pc:picChg chg="add mod">
          <ac:chgData name="김 경중" userId="e0982fc9908e6909" providerId="LiveId" clId="{F241423E-CDDD-4862-9CC0-D72DAB0B9A56}" dt="2022-05-17T11:03:56.585" v="2300" actId="1076"/>
          <ac:picMkLst>
            <pc:docMk/>
            <pc:sldMk cId="1602321475" sldId="401"/>
            <ac:picMk id="4" creationId="{D23F948B-4B3F-130D-C5BD-D25E90AE3DC4}"/>
          </ac:picMkLst>
        </pc:picChg>
      </pc:sldChg>
      <pc:sldChg chg="new del">
        <pc:chgData name="김 경중" userId="e0982fc9908e6909" providerId="LiveId" clId="{F241423E-CDDD-4862-9CC0-D72DAB0B9A56}" dt="2022-05-17T11:06:10.902" v="2302" actId="47"/>
        <pc:sldMkLst>
          <pc:docMk/>
          <pc:sldMk cId="390121197" sldId="402"/>
        </pc:sldMkLst>
      </pc:sldChg>
      <pc:sldChg chg="modSp new mod">
        <pc:chgData name="김 경중" userId="e0982fc9908e6909" providerId="LiveId" clId="{F241423E-CDDD-4862-9CC0-D72DAB0B9A56}" dt="2022-05-18T09:09:38.375" v="4092" actId="20577"/>
        <pc:sldMkLst>
          <pc:docMk/>
          <pc:sldMk cId="3499707457" sldId="402"/>
        </pc:sldMkLst>
        <pc:spChg chg="mod">
          <ac:chgData name="김 경중" userId="e0982fc9908e6909" providerId="LiveId" clId="{F241423E-CDDD-4862-9CC0-D72DAB0B9A56}" dt="2022-05-17T11:11:06.328" v="2401"/>
          <ac:spMkLst>
            <pc:docMk/>
            <pc:sldMk cId="3499707457" sldId="402"/>
            <ac:spMk id="2" creationId="{36A583E6-D899-0925-7272-F1DA45E44446}"/>
          </ac:spMkLst>
        </pc:spChg>
        <pc:spChg chg="mod">
          <ac:chgData name="김 경중" userId="e0982fc9908e6909" providerId="LiveId" clId="{F241423E-CDDD-4862-9CC0-D72DAB0B9A56}" dt="2022-05-18T09:09:38.375" v="4092" actId="20577"/>
          <ac:spMkLst>
            <pc:docMk/>
            <pc:sldMk cId="3499707457" sldId="402"/>
            <ac:spMk id="3" creationId="{A957230D-761B-4160-71A7-01E1BCCF7FBD}"/>
          </ac:spMkLst>
        </pc:spChg>
      </pc:sldChg>
      <pc:sldChg chg="modSp new mod">
        <pc:chgData name="김 경중" userId="e0982fc9908e6909" providerId="LiveId" clId="{F241423E-CDDD-4862-9CC0-D72DAB0B9A56}" dt="2022-05-17T12:13:48.031" v="2782" actId="20577"/>
        <pc:sldMkLst>
          <pc:docMk/>
          <pc:sldMk cId="655844322" sldId="403"/>
        </pc:sldMkLst>
        <pc:spChg chg="mod">
          <ac:chgData name="김 경중" userId="e0982fc9908e6909" providerId="LiveId" clId="{F241423E-CDDD-4862-9CC0-D72DAB0B9A56}" dt="2022-05-17T11:20:51.134" v="2651"/>
          <ac:spMkLst>
            <pc:docMk/>
            <pc:sldMk cId="655844322" sldId="403"/>
            <ac:spMk id="2" creationId="{ABE9D50B-D36A-CB25-27BA-62A8B98DEA7C}"/>
          </ac:spMkLst>
        </pc:spChg>
        <pc:spChg chg="mod">
          <ac:chgData name="김 경중" userId="e0982fc9908e6909" providerId="LiveId" clId="{F241423E-CDDD-4862-9CC0-D72DAB0B9A56}" dt="2022-05-17T12:13:48.031" v="2782" actId="20577"/>
          <ac:spMkLst>
            <pc:docMk/>
            <pc:sldMk cId="655844322" sldId="403"/>
            <ac:spMk id="3" creationId="{D26D34A8-EC43-DD08-7AF6-FA9587E9ECB8}"/>
          </ac:spMkLst>
        </pc:spChg>
      </pc:sldChg>
      <pc:sldChg chg="addSp delSp modSp new mod">
        <pc:chgData name="김 경중" userId="e0982fc9908e6909" providerId="LiveId" clId="{F241423E-CDDD-4862-9CC0-D72DAB0B9A56}" dt="2022-05-18T08:58:18.718" v="3775" actId="1076"/>
        <pc:sldMkLst>
          <pc:docMk/>
          <pc:sldMk cId="288983652" sldId="404"/>
        </pc:sldMkLst>
        <pc:spChg chg="mod">
          <ac:chgData name="김 경중" userId="e0982fc9908e6909" providerId="LiveId" clId="{F241423E-CDDD-4862-9CC0-D72DAB0B9A56}" dt="2022-05-18T05:37:21.201" v="3051"/>
          <ac:spMkLst>
            <pc:docMk/>
            <pc:sldMk cId="288983652" sldId="404"/>
            <ac:spMk id="2" creationId="{E7B95D55-8023-2823-01FA-F49BDF909216}"/>
          </ac:spMkLst>
        </pc:spChg>
        <pc:spChg chg="mod">
          <ac:chgData name="김 경중" userId="e0982fc9908e6909" providerId="LiveId" clId="{F241423E-CDDD-4862-9CC0-D72DAB0B9A56}" dt="2022-05-18T08:58:11.813" v="3774" actId="1076"/>
          <ac:spMkLst>
            <pc:docMk/>
            <pc:sldMk cId="288983652" sldId="404"/>
            <ac:spMk id="3" creationId="{14EADDA8-0613-7BBD-6D3F-9FEFD354E408}"/>
          </ac:spMkLst>
        </pc:spChg>
        <pc:spChg chg="add del">
          <ac:chgData name="김 경중" userId="e0982fc9908e6909" providerId="LiveId" clId="{F241423E-CDDD-4862-9CC0-D72DAB0B9A56}" dt="2022-05-18T08:54:49.752" v="3734" actId="478"/>
          <ac:spMkLst>
            <pc:docMk/>
            <pc:sldMk cId="288983652" sldId="404"/>
            <ac:spMk id="4" creationId="{208A7A50-9E46-0DEC-7AE5-3C7D0891903D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6" creationId="{43FFAE98-CE63-9B02-F08E-F48A885CB822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8" creationId="{C27130A6-C965-D6AB-F607-BD47C1626804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9" creationId="{54EAF6E4-6DEE-FD65-4E24-1D645E7253C0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10" creationId="{9A02DD4C-558B-69EE-2837-0F91463BBFBC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1" creationId="{27AB6842-478F-EDF5-C1EB-DD4A916FB533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2" creationId="{92733931-9115-4419-0135-D362E6125691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3" creationId="{AB78A509-5F90-D810-439E-B7D0096CB3DB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4" creationId="{651BA430-0F49-2625-7C3D-AEF4FA423FDC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5" creationId="{BA3FC17F-78D4-88DE-106A-A1985769F510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6" creationId="{02B09031-CA6B-4384-C094-A44551860575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7" creationId="{3873DF32-BBF1-C61D-9676-0A5C8F0F551F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8" creationId="{1022705C-0119-4D08-5DB8-D74E79FE1E01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19" creationId="{296E07E0-206D-4E35-9941-D0981A5DB5BF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0" creationId="{10DCF78B-2077-28BB-E36F-94DA69B23510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1" creationId="{89DDA9CE-33C1-3CAB-D357-14D823DB5738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2" creationId="{9849CC8A-6EDB-D913-F237-02678EA6EDF3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3" creationId="{3D4AA1FC-4566-1421-820B-B8C1A6B587D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4" creationId="{3A0B77ED-638D-6A55-C8AF-DA4969D5EEC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5" creationId="{24EBE109-0ABA-4622-FB07-2F171D80EEF5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6" creationId="{DEAEB349-9C06-4856-C4A9-D1AACCC9D9A6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7" creationId="{16EA0C7A-76B7-9B92-47CE-34603724D376}"/>
          </ac:spMkLst>
        </pc:spChg>
        <pc:spChg chg="add del mod">
          <ac:chgData name="김 경중" userId="e0982fc9908e6909" providerId="LiveId" clId="{F241423E-CDDD-4862-9CC0-D72DAB0B9A56}" dt="2022-05-18T08:57:20.120" v="3755" actId="478"/>
          <ac:spMkLst>
            <pc:docMk/>
            <pc:sldMk cId="288983652" sldId="404"/>
            <ac:spMk id="28" creationId="{976E38ED-D2B1-9CE6-A457-D3AAF6A7EE43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9" creationId="{A8F4809C-8A27-2455-E114-E696839928DD}"/>
          </ac:spMkLst>
        </pc:spChg>
        <pc:spChg chg="add del mod">
          <ac:chgData name="김 경중" userId="e0982fc9908e6909" providerId="LiveId" clId="{F241423E-CDDD-4862-9CC0-D72DAB0B9A56}" dt="2022-05-18T08:57:20.797" v="3756" actId="478"/>
          <ac:spMkLst>
            <pc:docMk/>
            <pc:sldMk cId="288983652" sldId="404"/>
            <ac:spMk id="30" creationId="{BD3043A3-00D3-D551-62ED-F6F54A44982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31" creationId="{B0B6C81D-083B-B323-6ECB-0F27D5817145}"/>
          </ac:spMkLst>
        </pc:spChg>
        <pc:spChg chg="add del mod">
          <ac:chgData name="김 경중" userId="e0982fc9908e6909" providerId="LiveId" clId="{F241423E-CDDD-4862-9CC0-D72DAB0B9A56}" dt="2022-05-18T08:57:21.573" v="3757" actId="478"/>
          <ac:spMkLst>
            <pc:docMk/>
            <pc:sldMk cId="288983652" sldId="404"/>
            <ac:spMk id="32" creationId="{F0605524-CC31-0596-3DD9-C0B97FAAB3BE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33" creationId="{27E6B62E-A08C-2AC7-D960-281C31787095}"/>
          </ac:spMkLst>
        </pc:spChg>
        <pc:spChg chg="add del mod">
          <ac:chgData name="김 경중" userId="e0982fc9908e6909" providerId="LiveId" clId="{F241423E-CDDD-4862-9CC0-D72DAB0B9A56}" dt="2022-05-18T08:57:22.284" v="3759" actId="478"/>
          <ac:spMkLst>
            <pc:docMk/>
            <pc:sldMk cId="288983652" sldId="404"/>
            <ac:spMk id="34" creationId="{E053D606-D018-86AE-FEC4-1DDAC82EC70E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5" creationId="{1B441645-B720-1471-4782-CAE69ACF7EC9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6" creationId="{C8278E49-ABFD-D5FE-25EC-B953C56A0C86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7" creationId="{9254E57E-5844-D097-5E26-8373CA545245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8" creationId="{CC9508AF-7764-4F09-DCF7-11B167D5965A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9" creationId="{93E022C5-3706-EDD0-AE21-AE9C2A5FF89F}"/>
          </ac:spMkLst>
        </pc:spChg>
        <pc:spChg chg="add del mod">
          <ac:chgData name="김 경중" userId="e0982fc9908e6909" providerId="LiveId" clId="{F241423E-CDDD-4862-9CC0-D72DAB0B9A56}" dt="2022-05-18T08:57:37.813" v="3764" actId="478"/>
          <ac:spMkLst>
            <pc:docMk/>
            <pc:sldMk cId="288983652" sldId="404"/>
            <ac:spMk id="40" creationId="{6FA6598D-2C79-A298-02D6-21C2CC67FB5F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41" creationId="{4429537F-0284-2A64-A70A-7D9A719AE3EC}"/>
          </ac:spMkLst>
        </pc:spChg>
        <pc:spChg chg="add del mod">
          <ac:chgData name="김 경중" userId="e0982fc9908e6909" providerId="LiveId" clId="{F241423E-CDDD-4862-9CC0-D72DAB0B9A56}" dt="2022-05-18T08:57:38.459" v="3765" actId="478"/>
          <ac:spMkLst>
            <pc:docMk/>
            <pc:sldMk cId="288983652" sldId="404"/>
            <ac:spMk id="42" creationId="{8A29EF45-D374-B439-D013-022F23EC05A6}"/>
          </ac:spMkLst>
        </pc:spChg>
        <pc:picChg chg="add del mod">
          <ac:chgData name="김 경중" userId="e0982fc9908e6909" providerId="LiveId" clId="{F241423E-CDDD-4862-9CC0-D72DAB0B9A56}" dt="2022-05-18T05:42:11.817" v="3080" actId="478"/>
          <ac:picMkLst>
            <pc:docMk/>
            <pc:sldMk cId="288983652" sldId="404"/>
            <ac:picMk id="5" creationId="{AB84DB6E-80D6-C78F-F03C-3A0AA3DD28FE}"/>
          </ac:picMkLst>
        </pc:picChg>
        <pc:picChg chg="add mod">
          <ac:chgData name="김 경중" userId="e0982fc9908e6909" providerId="LiveId" clId="{F241423E-CDDD-4862-9CC0-D72DAB0B9A56}" dt="2022-05-18T05:42:19.367" v="3087" actId="1076"/>
          <ac:picMkLst>
            <pc:docMk/>
            <pc:sldMk cId="288983652" sldId="404"/>
            <ac:picMk id="7" creationId="{4AD2D3FD-5F8F-AF34-2F78-E6A95844A97D}"/>
          </ac:picMkLst>
        </pc:picChg>
      </pc:sldChg>
      <pc:sldChg chg="addSp modSp new mod">
        <pc:chgData name="김 경중" userId="e0982fc9908e6909" providerId="LiveId" clId="{F241423E-CDDD-4862-9CC0-D72DAB0B9A56}" dt="2022-05-18T05:53:26.589" v="3150" actId="1076"/>
        <pc:sldMkLst>
          <pc:docMk/>
          <pc:sldMk cId="2801465351" sldId="405"/>
        </pc:sldMkLst>
        <pc:spChg chg="mod">
          <ac:chgData name="김 경중" userId="e0982fc9908e6909" providerId="LiveId" clId="{F241423E-CDDD-4862-9CC0-D72DAB0B9A56}" dt="2022-05-18T05:43:34.197" v="3131" actId="20577"/>
          <ac:spMkLst>
            <pc:docMk/>
            <pc:sldMk cId="2801465351" sldId="405"/>
            <ac:spMk id="2" creationId="{46601CFD-09C1-8B72-B65B-0ACE38190393}"/>
          </ac:spMkLst>
        </pc:spChg>
        <pc:picChg chg="add mod">
          <ac:chgData name="김 경중" userId="e0982fc9908e6909" providerId="LiveId" clId="{F241423E-CDDD-4862-9CC0-D72DAB0B9A56}" dt="2022-05-18T05:53:26.589" v="3150" actId="1076"/>
          <ac:picMkLst>
            <pc:docMk/>
            <pc:sldMk cId="2801465351" sldId="405"/>
            <ac:picMk id="5" creationId="{CBB7DE47-048D-C39D-384D-EAF3753664B8}"/>
          </ac:picMkLst>
        </pc:picChg>
      </pc:sldChg>
      <pc:sldChg chg="addSp delSp modSp new mod">
        <pc:chgData name="김 경중" userId="e0982fc9908e6909" providerId="LiveId" clId="{F241423E-CDDD-4862-9CC0-D72DAB0B9A56}" dt="2022-05-18T07:56:26.411" v="3705" actId="1076"/>
        <pc:sldMkLst>
          <pc:docMk/>
          <pc:sldMk cId="863996002" sldId="406"/>
        </pc:sldMkLst>
        <pc:spChg chg="mod">
          <ac:chgData name="김 경중" userId="e0982fc9908e6909" providerId="LiveId" clId="{F241423E-CDDD-4862-9CC0-D72DAB0B9A56}" dt="2022-05-18T05:48:15.182" v="3144" actId="20577"/>
          <ac:spMkLst>
            <pc:docMk/>
            <pc:sldMk cId="863996002" sldId="406"/>
            <ac:spMk id="2" creationId="{F5AF3FF7-68E2-81AA-0359-050605682E72}"/>
          </ac:spMkLst>
        </pc:spChg>
        <pc:spChg chg="del">
          <ac:chgData name="김 경중" userId="e0982fc9908e6909" providerId="LiveId" clId="{F241423E-CDDD-4862-9CC0-D72DAB0B9A56}" dt="2022-05-18T07:56:23.965" v="3704" actId="478"/>
          <ac:spMkLst>
            <pc:docMk/>
            <pc:sldMk cId="863996002" sldId="406"/>
            <ac:spMk id="3" creationId="{318A1269-BB47-896F-F14C-9395B82F295B}"/>
          </ac:spMkLst>
        </pc:spChg>
        <pc:picChg chg="add mod">
          <ac:chgData name="김 경중" userId="e0982fc9908e6909" providerId="LiveId" clId="{F241423E-CDDD-4862-9CC0-D72DAB0B9A56}" dt="2022-05-18T07:56:26.411" v="3705" actId="1076"/>
          <ac:picMkLst>
            <pc:docMk/>
            <pc:sldMk cId="863996002" sldId="406"/>
            <ac:picMk id="5" creationId="{AEBA654E-1170-8DFE-12D5-EB54AFCFA5D6}"/>
          </ac:picMkLst>
        </pc:picChg>
        <pc:picChg chg="add del mod">
          <ac:chgData name="김 경중" userId="e0982fc9908e6909" providerId="LiveId" clId="{F241423E-CDDD-4862-9CC0-D72DAB0B9A56}" dt="2022-05-18T07:55:08.930" v="3680" actId="478"/>
          <ac:picMkLst>
            <pc:docMk/>
            <pc:sldMk cId="863996002" sldId="406"/>
            <ac:picMk id="6" creationId="{A35CAD4D-2F0A-3AF9-448C-81D11DBFBE6C}"/>
          </ac:picMkLst>
        </pc:picChg>
        <pc:picChg chg="add del mod">
          <ac:chgData name="김 경중" userId="e0982fc9908e6909" providerId="LiveId" clId="{F241423E-CDDD-4862-9CC0-D72DAB0B9A56}" dt="2022-05-18T06:06:18.219" v="3318" actId="21"/>
          <ac:picMkLst>
            <pc:docMk/>
            <pc:sldMk cId="863996002" sldId="406"/>
            <ac:picMk id="7" creationId="{0F4AF3B4-E337-6C69-887D-4831FF701086}"/>
          </ac:picMkLst>
        </pc:picChg>
        <pc:picChg chg="add mod">
          <ac:chgData name="김 경중" userId="e0982fc9908e6909" providerId="LiveId" clId="{F241423E-CDDD-4862-9CC0-D72DAB0B9A56}" dt="2022-05-18T06:13:01.528" v="3324" actId="1076"/>
          <ac:picMkLst>
            <pc:docMk/>
            <pc:sldMk cId="863996002" sldId="406"/>
            <ac:picMk id="9" creationId="{7C109720-670C-ED61-DB20-B1CB15921E54}"/>
          </ac:picMkLst>
        </pc:picChg>
      </pc:sldChg>
      <pc:sldChg chg="modSp new mod">
        <pc:chgData name="김 경중" userId="e0982fc9908e6909" providerId="LiveId" clId="{F241423E-CDDD-4862-9CC0-D72DAB0B9A56}" dt="2022-05-18T07:59:20.875" v="3732" actId="20577"/>
        <pc:sldMkLst>
          <pc:docMk/>
          <pc:sldMk cId="2971734573" sldId="407"/>
        </pc:sldMkLst>
        <pc:spChg chg="mod">
          <ac:chgData name="김 경중" userId="e0982fc9908e6909" providerId="LiveId" clId="{F241423E-CDDD-4862-9CC0-D72DAB0B9A56}" dt="2022-05-18T05:54:14.071" v="3167" actId="20577"/>
          <ac:spMkLst>
            <pc:docMk/>
            <pc:sldMk cId="2971734573" sldId="407"/>
            <ac:spMk id="2" creationId="{B721877D-D69A-49D3-19A7-330ACE65C460}"/>
          </ac:spMkLst>
        </pc:spChg>
        <pc:spChg chg="mod">
          <ac:chgData name="김 경중" userId="e0982fc9908e6909" providerId="LiveId" clId="{F241423E-CDDD-4862-9CC0-D72DAB0B9A56}" dt="2022-05-18T07:59:20.875" v="3732" actId="20577"/>
          <ac:spMkLst>
            <pc:docMk/>
            <pc:sldMk cId="2971734573" sldId="407"/>
            <ac:spMk id="3" creationId="{B9774693-A9CE-0145-CED5-CA04C9F1A03D}"/>
          </ac:spMkLst>
        </pc:spChg>
      </pc:sldChg>
      <pc:sldChg chg="addSp delSp modSp new mod">
        <pc:chgData name="김 경중" userId="e0982fc9908e6909" providerId="LiveId" clId="{F241423E-CDDD-4862-9CC0-D72DAB0B9A56}" dt="2022-05-18T07:55:40.955" v="3702" actId="1076"/>
        <pc:sldMkLst>
          <pc:docMk/>
          <pc:sldMk cId="1834135318" sldId="408"/>
        </pc:sldMkLst>
        <pc:spChg chg="mod">
          <ac:chgData name="김 경중" userId="e0982fc9908e6909" providerId="LiveId" clId="{F241423E-CDDD-4862-9CC0-D72DAB0B9A56}" dt="2022-05-18T07:55:34.133" v="3700" actId="20577"/>
          <ac:spMkLst>
            <pc:docMk/>
            <pc:sldMk cId="1834135318" sldId="408"/>
            <ac:spMk id="2" creationId="{70CC61DE-4DCB-FD0B-5287-430D4337FD26}"/>
          </ac:spMkLst>
        </pc:spChg>
        <pc:spChg chg="del">
          <ac:chgData name="김 경중" userId="e0982fc9908e6909" providerId="LiveId" clId="{F241423E-CDDD-4862-9CC0-D72DAB0B9A56}" dt="2022-05-18T07:55:38.349" v="3701" actId="478"/>
          <ac:spMkLst>
            <pc:docMk/>
            <pc:sldMk cId="1834135318" sldId="408"/>
            <ac:spMk id="3" creationId="{61138F6D-33A6-6079-D1DC-57E73F69FC5B}"/>
          </ac:spMkLst>
        </pc:spChg>
        <pc:picChg chg="add mod">
          <ac:chgData name="김 경중" userId="e0982fc9908e6909" providerId="LiveId" clId="{F241423E-CDDD-4862-9CC0-D72DAB0B9A56}" dt="2022-05-18T07:55:40.955" v="3702" actId="1076"/>
          <ac:picMkLst>
            <pc:docMk/>
            <pc:sldMk cId="1834135318" sldId="408"/>
            <ac:picMk id="5" creationId="{6775721C-B82E-8753-1EAA-3906E75061D4}"/>
          </ac:picMkLst>
        </pc:picChg>
      </pc:sldChg>
      <pc:sldChg chg="addSp delSp modSp new mod">
        <pc:chgData name="김 경중" userId="e0982fc9908e6909" providerId="LiveId" clId="{F241423E-CDDD-4862-9CC0-D72DAB0B9A56}" dt="2022-05-18T06:06:23.931" v="3321" actId="478"/>
        <pc:sldMkLst>
          <pc:docMk/>
          <pc:sldMk cId="1455719528" sldId="409"/>
        </pc:sldMkLst>
        <pc:spChg chg="mod">
          <ac:chgData name="김 경중" userId="e0982fc9908e6909" providerId="LiveId" clId="{F241423E-CDDD-4862-9CC0-D72DAB0B9A56}" dt="2022-05-18T06:06:15.048" v="3317" actId="20577"/>
          <ac:spMkLst>
            <pc:docMk/>
            <pc:sldMk cId="1455719528" sldId="409"/>
            <ac:spMk id="2" creationId="{C3D51E74-94C7-FF0C-5FD5-36B1E4A6BA7A}"/>
          </ac:spMkLst>
        </pc:spChg>
        <pc:spChg chg="del">
          <ac:chgData name="김 경중" userId="e0982fc9908e6909" providerId="LiveId" clId="{F241423E-CDDD-4862-9CC0-D72DAB0B9A56}" dt="2022-05-18T06:06:23.931" v="3321" actId="478"/>
          <ac:spMkLst>
            <pc:docMk/>
            <pc:sldMk cId="1455719528" sldId="409"/>
            <ac:spMk id="3" creationId="{760DF5BF-16CD-BADD-CF0E-944FADEF09F4}"/>
          </ac:spMkLst>
        </pc:spChg>
        <pc:picChg chg="add mod">
          <ac:chgData name="김 경중" userId="e0982fc9908e6909" providerId="LiveId" clId="{F241423E-CDDD-4862-9CC0-D72DAB0B9A56}" dt="2022-05-18T06:06:21.387" v="3320" actId="1076"/>
          <ac:picMkLst>
            <pc:docMk/>
            <pc:sldMk cId="1455719528" sldId="409"/>
            <ac:picMk id="4" creationId="{7FE4BFFA-0F08-CDCD-141A-08A0959634AE}"/>
          </ac:picMkLst>
        </pc:picChg>
      </pc:sldChg>
      <pc:sldChg chg="addSp modSp new mod ord">
        <pc:chgData name="김 경중" userId="e0982fc9908e6909" providerId="LiveId" clId="{F241423E-CDDD-4862-9CC0-D72DAB0B9A56}" dt="2022-05-18T07:12:50.810" v="3474" actId="1076"/>
        <pc:sldMkLst>
          <pc:docMk/>
          <pc:sldMk cId="1282998782" sldId="410"/>
        </pc:sldMkLst>
        <pc:spChg chg="mod">
          <ac:chgData name="김 경중" userId="e0982fc9908e6909" providerId="LiveId" clId="{F241423E-CDDD-4862-9CC0-D72DAB0B9A56}" dt="2022-05-18T07:11:10.919" v="3446" actId="20577"/>
          <ac:spMkLst>
            <pc:docMk/>
            <pc:sldMk cId="1282998782" sldId="410"/>
            <ac:spMk id="2" creationId="{8667FE55-ECAE-9C0A-E09F-199CB5B7E38A}"/>
          </ac:spMkLst>
        </pc:spChg>
        <pc:spChg chg="mod">
          <ac:chgData name="김 경중" userId="e0982fc9908e6909" providerId="LiveId" clId="{F241423E-CDDD-4862-9CC0-D72DAB0B9A56}" dt="2022-05-18T07:12:50.810" v="3474" actId="1076"/>
          <ac:spMkLst>
            <pc:docMk/>
            <pc:sldMk cId="1282998782" sldId="410"/>
            <ac:spMk id="3" creationId="{894C0BCC-3C02-D273-3AB0-1E2E94D896CE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4" creationId="{284FAF01-B371-1235-A48A-19FC6135C0AC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5" creationId="{97C6F9C2-1584-0B2C-CD61-A67A7671B761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6" creationId="{C60220BF-641A-B422-F436-960961BAE217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7" creationId="{C694DEC8-F34A-34CC-F6D3-71165AD5F5D7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8" creationId="{4F69344B-6CCB-1C78-2890-D73607E27A61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13" creationId="{C100AAB3-EA38-5F4A-4D57-B07298E6B7D2}"/>
          </ac:spMkLst>
        </pc:sp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9" creationId="{D6575E11-E6FE-F9FC-08AE-A0EE025E3640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0" creationId="{9E900663-C3FB-8379-B4C2-547437517F1A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1" creationId="{742785D2-7E59-3DC2-ECA4-AB6725CBB6B5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2" creationId="{BFC061C7-09E9-A03B-AAC8-1779BDB669AF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4" creationId="{A067328A-0E1E-665B-24E5-C32D1FB0BB2A}"/>
          </ac:cxnSpMkLst>
        </pc:cxnChg>
      </pc:sldChg>
      <pc:sldChg chg="addSp delSp modSp new mod">
        <pc:chgData name="김 경중" userId="e0982fc9908e6909" providerId="LiveId" clId="{F241423E-CDDD-4862-9CC0-D72DAB0B9A56}" dt="2022-05-18T07:30:11.766" v="3533" actId="1076"/>
        <pc:sldMkLst>
          <pc:docMk/>
          <pc:sldMk cId="1227118925" sldId="411"/>
        </pc:sldMkLst>
        <pc:spChg chg="mod">
          <ac:chgData name="김 경중" userId="e0982fc9908e6909" providerId="LiveId" clId="{F241423E-CDDD-4862-9CC0-D72DAB0B9A56}" dt="2022-05-18T07:26:13.009" v="3504" actId="20577"/>
          <ac:spMkLst>
            <pc:docMk/>
            <pc:sldMk cId="1227118925" sldId="411"/>
            <ac:spMk id="2" creationId="{35A9F1D1-11D1-3E5A-A528-7165A2996FC5}"/>
          </ac:spMkLst>
        </pc:spChg>
        <pc:spChg chg="del mod">
          <ac:chgData name="김 경중" userId="e0982fc9908e6909" providerId="LiveId" clId="{F241423E-CDDD-4862-9CC0-D72DAB0B9A56}" dt="2022-05-18T07:30:07.142" v="3531" actId="478"/>
          <ac:spMkLst>
            <pc:docMk/>
            <pc:sldMk cId="1227118925" sldId="411"/>
            <ac:spMk id="3" creationId="{D1B05EEA-CEDE-B2AF-56B0-8AAE9EC3C255}"/>
          </ac:spMkLst>
        </pc:spChg>
        <pc:spChg chg="add mod">
          <ac:chgData name="김 경중" userId="e0982fc9908e6909" providerId="LiveId" clId="{F241423E-CDDD-4862-9CC0-D72DAB0B9A56}" dt="2022-05-18T07:30:11.766" v="3533" actId="1076"/>
          <ac:spMkLst>
            <pc:docMk/>
            <pc:sldMk cId="1227118925" sldId="411"/>
            <ac:spMk id="4" creationId="{F1EC32C8-B748-59B8-FB8F-FBA0E2EC2E25}"/>
          </ac:spMkLst>
        </pc:spChg>
        <pc:spChg chg="add mod">
          <ac:chgData name="김 경중" userId="e0982fc9908e6909" providerId="LiveId" clId="{F241423E-CDDD-4862-9CC0-D72DAB0B9A56}" dt="2022-05-18T07:30:09.490" v="3532" actId="1076"/>
          <ac:spMkLst>
            <pc:docMk/>
            <pc:sldMk cId="1227118925" sldId="411"/>
            <ac:spMk id="5" creationId="{8081348E-012C-8E65-EE96-EBE3497943C9}"/>
          </ac:spMkLst>
        </pc:spChg>
      </pc:sldChg>
      <pc:sldChg chg="addSp delSp modSp new mod">
        <pc:chgData name="김 경중" userId="e0982fc9908e6909" providerId="LiveId" clId="{F241423E-CDDD-4862-9CC0-D72DAB0B9A56}" dt="2022-05-18T07:36:36.334" v="3604" actId="21"/>
        <pc:sldMkLst>
          <pc:docMk/>
          <pc:sldMk cId="3543940225" sldId="412"/>
        </pc:sldMkLst>
        <pc:spChg chg="mod">
          <ac:chgData name="김 경중" userId="e0982fc9908e6909" providerId="LiveId" clId="{F241423E-CDDD-4862-9CC0-D72DAB0B9A56}" dt="2022-05-18T07:35:41.748" v="3567"/>
          <ac:spMkLst>
            <pc:docMk/>
            <pc:sldMk cId="3543940225" sldId="412"/>
            <ac:spMk id="2" creationId="{8296717E-09E8-3BCC-1FA7-00E270C49E1E}"/>
          </ac:spMkLst>
        </pc:spChg>
        <pc:spChg chg="add mod">
          <ac:chgData name="김 경중" userId="e0982fc9908e6909" providerId="LiveId" clId="{F241423E-CDDD-4862-9CC0-D72DAB0B9A56}" dt="2022-05-18T07:35:52.024" v="3570" actId="1076"/>
          <ac:spMkLst>
            <pc:docMk/>
            <pc:sldMk cId="3543940225" sldId="412"/>
            <ac:spMk id="3" creationId="{774B9C65-0570-1B20-7829-EFBF413B23C8}"/>
          </ac:spMkLst>
        </pc:spChg>
        <pc:spChg chg="add del mod">
          <ac:chgData name="김 경중" userId="e0982fc9908e6909" providerId="LiveId" clId="{F241423E-CDDD-4862-9CC0-D72DAB0B9A56}" dt="2022-05-18T07:36:36.334" v="3604" actId="21"/>
          <ac:spMkLst>
            <pc:docMk/>
            <pc:sldMk cId="3543940225" sldId="412"/>
            <ac:spMk id="4" creationId="{9F7794CB-4F9B-22D3-9A3B-75C9997172B7}"/>
          </ac:spMkLst>
        </pc:spChg>
      </pc:sldChg>
      <pc:sldChg chg="addSp modSp new mod">
        <pc:chgData name="김 경중" userId="e0982fc9908e6909" providerId="LiveId" clId="{F241423E-CDDD-4862-9CC0-D72DAB0B9A56}" dt="2022-05-18T07:36:40.859" v="3606" actId="1076"/>
        <pc:sldMkLst>
          <pc:docMk/>
          <pc:sldMk cId="1781458043" sldId="413"/>
        </pc:sldMkLst>
        <pc:spChg chg="mod">
          <ac:chgData name="김 경중" userId="e0982fc9908e6909" providerId="LiveId" clId="{F241423E-CDDD-4862-9CC0-D72DAB0B9A56}" dt="2022-05-18T07:36:31.191" v="3603" actId="20577"/>
          <ac:spMkLst>
            <pc:docMk/>
            <pc:sldMk cId="1781458043" sldId="413"/>
            <ac:spMk id="2" creationId="{F980DF8F-C1E3-8300-9B56-FD240CA61D17}"/>
          </ac:spMkLst>
        </pc:spChg>
        <pc:spChg chg="add mod">
          <ac:chgData name="김 경중" userId="e0982fc9908e6909" providerId="LiveId" clId="{F241423E-CDDD-4862-9CC0-D72DAB0B9A56}" dt="2022-05-18T07:36:40.859" v="3606" actId="1076"/>
          <ac:spMkLst>
            <pc:docMk/>
            <pc:sldMk cId="1781458043" sldId="413"/>
            <ac:spMk id="3" creationId="{BB3247CB-51DF-3DF8-6E79-C6F7728F227F}"/>
          </ac:spMkLst>
        </pc:spChg>
      </pc:sldChg>
      <pc:sldChg chg="new del">
        <pc:chgData name="김 경중" userId="e0982fc9908e6909" providerId="LiveId" clId="{F241423E-CDDD-4862-9CC0-D72DAB0B9A56}" dt="2022-05-18T07:36:53.197" v="3609" actId="47"/>
        <pc:sldMkLst>
          <pc:docMk/>
          <pc:sldMk cId="3467037921" sldId="414"/>
        </pc:sldMkLst>
      </pc:sldChg>
      <pc:sldChg chg="addSp delSp modSp add mod">
        <pc:chgData name="김 경중" userId="e0982fc9908e6909" providerId="LiveId" clId="{F241423E-CDDD-4862-9CC0-D72DAB0B9A56}" dt="2022-05-18T07:37:58.852" v="3618" actId="21"/>
        <pc:sldMkLst>
          <pc:docMk/>
          <pc:sldMk cId="109849981" sldId="415"/>
        </pc:sldMkLst>
        <pc:spChg chg="mod">
          <ac:chgData name="김 경중" userId="e0982fc9908e6909" providerId="LiveId" clId="{F241423E-CDDD-4862-9CC0-D72DAB0B9A56}" dt="2022-05-18T07:37:14.973" v="3610"/>
          <ac:spMkLst>
            <pc:docMk/>
            <pc:sldMk cId="109849981" sldId="415"/>
            <ac:spMk id="3" creationId="{BB3247CB-51DF-3DF8-6E79-C6F7728F227F}"/>
          </ac:spMkLst>
        </pc:spChg>
        <pc:spChg chg="add del mod">
          <ac:chgData name="김 경중" userId="e0982fc9908e6909" providerId="LiveId" clId="{F241423E-CDDD-4862-9CC0-D72DAB0B9A56}" dt="2022-05-18T07:37:58.852" v="3618" actId="21"/>
          <ac:spMkLst>
            <pc:docMk/>
            <pc:sldMk cId="109849981" sldId="415"/>
            <ac:spMk id="4" creationId="{BB43B706-ABBC-0CC2-1293-586941C6EAA4}"/>
          </ac:spMkLst>
        </pc:spChg>
      </pc:sldChg>
      <pc:sldChg chg="addSp delSp modSp add mod">
        <pc:chgData name="김 경중" userId="e0982fc9908e6909" providerId="LiveId" clId="{F241423E-CDDD-4862-9CC0-D72DAB0B9A56}" dt="2022-05-18T07:38:09.068" v="3621" actId="1076"/>
        <pc:sldMkLst>
          <pc:docMk/>
          <pc:sldMk cId="3379694975" sldId="416"/>
        </pc:sldMkLst>
        <pc:spChg chg="del">
          <ac:chgData name="김 경중" userId="e0982fc9908e6909" providerId="LiveId" clId="{F241423E-CDDD-4862-9CC0-D72DAB0B9A56}" dt="2022-05-18T07:38:04.174" v="3619" actId="478"/>
          <ac:spMkLst>
            <pc:docMk/>
            <pc:sldMk cId="3379694975" sldId="416"/>
            <ac:spMk id="3" creationId="{BB3247CB-51DF-3DF8-6E79-C6F7728F227F}"/>
          </ac:spMkLst>
        </pc:spChg>
        <pc:spChg chg="add mod">
          <ac:chgData name="김 경중" userId="e0982fc9908e6909" providerId="LiveId" clId="{F241423E-CDDD-4862-9CC0-D72DAB0B9A56}" dt="2022-05-18T07:38:09.068" v="3621" actId="1076"/>
          <ac:spMkLst>
            <pc:docMk/>
            <pc:sldMk cId="3379694975" sldId="416"/>
            <ac:spMk id="4" creationId="{965C94EB-9C6E-C5AD-8865-1F58CB1CEA19}"/>
          </ac:spMkLst>
        </pc:spChg>
      </pc:sldChg>
      <pc:sldChg chg="modSp add mod">
        <pc:chgData name="김 경중" userId="e0982fc9908e6909" providerId="LiveId" clId="{F241423E-CDDD-4862-9CC0-D72DAB0B9A56}" dt="2022-05-18T07:38:45.126" v="3636"/>
        <pc:sldMkLst>
          <pc:docMk/>
          <pc:sldMk cId="3942882688" sldId="417"/>
        </pc:sldMkLst>
        <pc:spChg chg="mod">
          <ac:chgData name="김 경중" userId="e0982fc9908e6909" providerId="LiveId" clId="{F241423E-CDDD-4862-9CC0-D72DAB0B9A56}" dt="2022-05-18T07:38:35.946" v="3635" actId="20577"/>
          <ac:spMkLst>
            <pc:docMk/>
            <pc:sldMk cId="3942882688" sldId="417"/>
            <ac:spMk id="2" creationId="{F980DF8F-C1E3-8300-9B56-FD240CA61D17}"/>
          </ac:spMkLst>
        </pc:spChg>
        <pc:spChg chg="mod">
          <ac:chgData name="김 경중" userId="e0982fc9908e6909" providerId="LiveId" clId="{F241423E-CDDD-4862-9CC0-D72DAB0B9A56}" dt="2022-05-18T07:38:45.126" v="3636"/>
          <ac:spMkLst>
            <pc:docMk/>
            <pc:sldMk cId="3942882688" sldId="417"/>
            <ac:spMk id="4" creationId="{965C94EB-9C6E-C5AD-8865-1F58CB1CEA19}"/>
          </ac:spMkLst>
        </pc:spChg>
      </pc:sldChg>
      <pc:sldChg chg="modSp add mod">
        <pc:chgData name="김 경중" userId="e0982fc9908e6909" providerId="LiveId" clId="{F241423E-CDDD-4862-9CC0-D72DAB0B9A56}" dt="2022-05-18T07:41:09.972" v="3638"/>
        <pc:sldMkLst>
          <pc:docMk/>
          <pc:sldMk cId="2538613883" sldId="418"/>
        </pc:sldMkLst>
        <pc:spChg chg="mod">
          <ac:chgData name="김 경중" userId="e0982fc9908e6909" providerId="LiveId" clId="{F241423E-CDDD-4862-9CC0-D72DAB0B9A56}" dt="2022-05-18T07:41:09.972" v="3638"/>
          <ac:spMkLst>
            <pc:docMk/>
            <pc:sldMk cId="2538613883" sldId="418"/>
            <ac:spMk id="4" creationId="{965C94EB-9C6E-C5AD-8865-1F58CB1CEA19}"/>
          </ac:spMkLst>
        </pc:spChg>
      </pc:sldChg>
      <pc:sldChg chg="addSp delSp modSp new del mod ord">
        <pc:chgData name="김 경중" userId="e0982fc9908e6909" providerId="LiveId" clId="{F241423E-CDDD-4862-9CC0-D72DAB0B9A56}" dt="2022-05-18T07:55:11.323" v="3681" actId="47"/>
        <pc:sldMkLst>
          <pc:docMk/>
          <pc:sldMk cId="1329357584" sldId="419"/>
        </pc:sldMkLst>
        <pc:spChg chg="del">
          <ac:chgData name="김 경중" userId="e0982fc9908e6909" providerId="LiveId" clId="{F241423E-CDDD-4862-9CC0-D72DAB0B9A56}" dt="2022-05-18T07:51:57.688" v="3641" actId="22"/>
          <ac:spMkLst>
            <pc:docMk/>
            <pc:sldMk cId="1329357584" sldId="419"/>
            <ac:spMk id="3" creationId="{6C520A59-6ADD-1575-9CDD-E3C449A47057}"/>
          </ac:spMkLst>
        </pc:spChg>
        <pc:picChg chg="add mod">
          <ac:chgData name="김 경중" userId="e0982fc9908e6909" providerId="LiveId" clId="{F241423E-CDDD-4862-9CC0-D72DAB0B9A56}" dt="2022-05-18T07:52:05.371" v="3646" actId="1076"/>
          <ac:picMkLst>
            <pc:docMk/>
            <pc:sldMk cId="1329357584" sldId="419"/>
            <ac:picMk id="5" creationId="{3654DF18-2E7C-6F65-6C84-47892FBE19E6}"/>
          </ac:picMkLst>
        </pc:picChg>
        <pc:picChg chg="add mod ord">
          <ac:chgData name="김 경중" userId="e0982fc9908e6909" providerId="LiveId" clId="{F241423E-CDDD-4862-9CC0-D72DAB0B9A56}" dt="2022-05-18T07:52:07.958" v="3647" actId="1076"/>
          <ac:picMkLst>
            <pc:docMk/>
            <pc:sldMk cId="1329357584" sldId="419"/>
            <ac:picMk id="7" creationId="{D805A30A-2F73-68DA-3248-6E6437773839}"/>
          </ac:picMkLst>
        </pc:picChg>
      </pc:sldChg>
      <pc:sldChg chg="addSp delSp modSp new mod">
        <pc:chgData name="김 경중" userId="e0982fc9908e6909" providerId="LiveId" clId="{F241423E-CDDD-4862-9CC0-D72DAB0B9A56}" dt="2022-05-18T07:55:04.914" v="3679" actId="20577"/>
        <pc:sldMkLst>
          <pc:docMk/>
          <pc:sldMk cId="4128519276" sldId="420"/>
        </pc:sldMkLst>
        <pc:spChg chg="mod">
          <ac:chgData name="김 경중" userId="e0982fc9908e6909" providerId="LiveId" clId="{F241423E-CDDD-4862-9CC0-D72DAB0B9A56}" dt="2022-05-18T07:55:04.914" v="3679" actId="20577"/>
          <ac:spMkLst>
            <pc:docMk/>
            <pc:sldMk cId="4128519276" sldId="420"/>
            <ac:spMk id="2" creationId="{B313AD94-DCD9-F907-C140-27B218F2BA93}"/>
          </ac:spMkLst>
        </pc:spChg>
        <pc:spChg chg="del">
          <ac:chgData name="김 경중" userId="e0982fc9908e6909" providerId="LiveId" clId="{F241423E-CDDD-4862-9CC0-D72DAB0B9A56}" dt="2022-05-18T07:54:51.281" v="3657" actId="478"/>
          <ac:spMkLst>
            <pc:docMk/>
            <pc:sldMk cId="4128519276" sldId="420"/>
            <ac:spMk id="3" creationId="{A596BCFF-CD0A-A1B1-AD30-DE4A7401821F}"/>
          </ac:spMkLst>
        </pc:spChg>
        <pc:picChg chg="add mod">
          <ac:chgData name="김 경중" userId="e0982fc9908e6909" providerId="LiveId" clId="{F241423E-CDDD-4862-9CC0-D72DAB0B9A56}" dt="2022-05-18T07:54:58.084" v="3661" actId="14100"/>
          <ac:picMkLst>
            <pc:docMk/>
            <pc:sldMk cId="4128519276" sldId="420"/>
            <ac:picMk id="5" creationId="{5695E7A3-2258-3B58-4C7C-4DE00395D3BE}"/>
          </ac:picMkLst>
        </pc:picChg>
      </pc:sldChg>
      <pc:sldChg chg="addSp modSp new mod">
        <pc:chgData name="김 경중" userId="e0982fc9908e6909" providerId="LiveId" clId="{F241423E-CDDD-4862-9CC0-D72DAB0B9A56}" dt="2022-05-18T09:21:08.877" v="4489" actId="20577"/>
        <pc:sldMkLst>
          <pc:docMk/>
          <pc:sldMk cId="683566123" sldId="421"/>
        </pc:sldMkLst>
        <pc:spChg chg="mod">
          <ac:chgData name="김 경중" userId="e0982fc9908e6909" providerId="LiveId" clId="{F241423E-CDDD-4862-9CC0-D72DAB0B9A56}" dt="2022-05-18T09:16:22.274" v="4129" actId="20577"/>
          <ac:spMkLst>
            <pc:docMk/>
            <pc:sldMk cId="683566123" sldId="421"/>
            <ac:spMk id="2" creationId="{0EE6C202-C3EC-B620-01DF-7BB32E827508}"/>
          </ac:spMkLst>
        </pc:spChg>
        <pc:spChg chg="mod">
          <ac:chgData name="김 경중" userId="e0982fc9908e6909" providerId="LiveId" clId="{F241423E-CDDD-4862-9CC0-D72DAB0B9A56}" dt="2022-05-18T09:21:08.877" v="4489" actId="20577"/>
          <ac:spMkLst>
            <pc:docMk/>
            <pc:sldMk cId="683566123" sldId="421"/>
            <ac:spMk id="3" creationId="{4D0910A8-6967-A5F1-19A8-B567892FB9AD}"/>
          </ac:spMkLst>
        </pc:spChg>
        <pc:picChg chg="add mod">
          <ac:chgData name="김 경중" userId="e0982fc9908e6909" providerId="LiveId" clId="{F241423E-CDDD-4862-9CC0-D72DAB0B9A56}" dt="2022-05-18T09:20:23.245" v="4488" actId="1076"/>
          <ac:picMkLst>
            <pc:docMk/>
            <pc:sldMk cId="683566123" sldId="421"/>
            <ac:picMk id="5" creationId="{690482A3-903C-534E-0E20-067CA77743D2}"/>
          </ac:picMkLst>
        </pc:picChg>
      </pc:sldChg>
    </pc:docChg>
  </pc:docChgLst>
  <pc:docChgLst>
    <pc:chgData name="김 경중" userId="e0982fc9908e6909" providerId="LiveId" clId="{C9CAC8CF-D798-4F7F-ADC1-DF1D7919E383}"/>
    <pc:docChg chg="modSld">
      <pc:chgData name="김 경중" userId="e0982fc9908e6909" providerId="LiveId" clId="{C9CAC8CF-D798-4F7F-ADC1-DF1D7919E383}" dt="2022-05-12T07:05:49.776" v="4" actId="1076"/>
      <pc:docMkLst>
        <pc:docMk/>
      </pc:docMkLst>
      <pc:sldChg chg="modSp mod">
        <pc:chgData name="김 경중" userId="e0982fc9908e6909" providerId="LiveId" clId="{C9CAC8CF-D798-4F7F-ADC1-DF1D7919E383}" dt="2022-05-12T05:31:21.580" v="0" actId="20577"/>
        <pc:sldMkLst>
          <pc:docMk/>
          <pc:sldMk cId="3158333812" sldId="365"/>
        </pc:sldMkLst>
        <pc:graphicFrameChg chg="modGraphic">
          <ac:chgData name="김 경중" userId="e0982fc9908e6909" providerId="LiveId" clId="{C9CAC8CF-D798-4F7F-ADC1-DF1D7919E383}" dt="2022-05-12T05:31:21.580" v="0" actId="20577"/>
          <ac:graphicFrameMkLst>
            <pc:docMk/>
            <pc:sldMk cId="3158333812" sldId="365"/>
            <ac:graphicFrameMk id="7" creationId="{7C6F1DAD-F2CB-406F-BA8A-29B511ED37B4}"/>
          </ac:graphicFrameMkLst>
        </pc:graphicFrameChg>
      </pc:sldChg>
      <pc:sldChg chg="modSp mod">
        <pc:chgData name="김 경중" userId="e0982fc9908e6909" providerId="LiveId" clId="{C9CAC8CF-D798-4F7F-ADC1-DF1D7919E383}" dt="2022-05-12T07:02:55.207" v="3" actId="692"/>
        <pc:sldMkLst>
          <pc:docMk/>
          <pc:sldMk cId="1101048758" sldId="379"/>
        </pc:sldMkLst>
        <pc:cxnChg chg="mod">
          <ac:chgData name="김 경중" userId="e0982fc9908e6909" providerId="LiveId" clId="{C9CAC8CF-D798-4F7F-ADC1-DF1D7919E383}" dt="2022-05-12T07:02:46.927" v="2" actId="692"/>
          <ac:cxnSpMkLst>
            <pc:docMk/>
            <pc:sldMk cId="1101048758" sldId="379"/>
            <ac:cxnSpMk id="93" creationId="{FFB252E7-D067-AE09-6905-B915BEA21EA6}"/>
          </ac:cxnSpMkLst>
        </pc:cxnChg>
        <pc:cxnChg chg="mod">
          <ac:chgData name="김 경중" userId="e0982fc9908e6909" providerId="LiveId" clId="{C9CAC8CF-D798-4F7F-ADC1-DF1D7919E383}" dt="2022-05-12T07:02:55.207" v="3" actId="692"/>
          <ac:cxnSpMkLst>
            <pc:docMk/>
            <pc:sldMk cId="1101048758" sldId="379"/>
            <ac:cxnSpMk id="96" creationId="{06960136-381F-3E72-6F80-DF5D4FD6CD43}"/>
          </ac:cxnSpMkLst>
        </pc:cxnChg>
      </pc:sldChg>
      <pc:sldChg chg="modSp mod">
        <pc:chgData name="김 경중" userId="e0982fc9908e6909" providerId="LiveId" clId="{C9CAC8CF-D798-4F7F-ADC1-DF1D7919E383}" dt="2022-05-12T07:05:49.776" v="4" actId="1076"/>
        <pc:sldMkLst>
          <pc:docMk/>
          <pc:sldMk cId="2052272668" sldId="392"/>
        </pc:sldMkLst>
        <pc:spChg chg="mod">
          <ac:chgData name="김 경중" userId="e0982fc9908e6909" providerId="LiveId" clId="{C9CAC8CF-D798-4F7F-ADC1-DF1D7919E383}" dt="2022-05-12T07:05:49.776" v="4" actId="1076"/>
          <ac:spMkLst>
            <pc:docMk/>
            <pc:sldMk cId="2052272668" sldId="392"/>
            <ac:spMk id="12" creationId="{8F182E7C-5707-32B3-8E82-A23F7285D430}"/>
          </ac:spMkLst>
        </pc:spChg>
      </pc:sldChg>
    </pc:docChg>
  </pc:docChgLst>
  <pc:docChgLst>
    <pc:chgData name="김 경중" userId="e0982fc9908e6909" providerId="LiveId" clId="{3D7AD99D-A712-434B-B171-D9EA38915F8C}"/>
    <pc:docChg chg="undo custSel addSld delSld modSld">
      <pc:chgData name="김 경중" userId="e0982fc9908e6909" providerId="LiveId" clId="{3D7AD99D-A712-434B-B171-D9EA38915F8C}" dt="2022-05-13T04:53:15.659" v="5471" actId="1076"/>
      <pc:docMkLst>
        <pc:docMk/>
      </pc:docMkLst>
      <pc:sldChg chg="modSp add mod">
        <pc:chgData name="김 경중" userId="e0982fc9908e6909" providerId="LiveId" clId="{3D7AD99D-A712-434B-B171-D9EA38915F8C}" dt="2022-05-11T08:56:07.357" v="4930" actId="20577"/>
        <pc:sldMkLst>
          <pc:docMk/>
          <pc:sldMk cId="2288655212" sldId="323"/>
        </pc:sldMkLst>
        <pc:spChg chg="mod">
          <ac:chgData name="김 경중" userId="e0982fc9908e6909" providerId="LiveId" clId="{3D7AD99D-A712-434B-B171-D9EA38915F8C}" dt="2022-05-11T08:56:07.357" v="4930" actId="20577"/>
          <ac:spMkLst>
            <pc:docMk/>
            <pc:sldMk cId="2288655212" sldId="323"/>
            <ac:spMk id="2" creationId="{E74A691F-5E9A-4BA2-89FE-90E296E8B5FA}"/>
          </ac:spMkLst>
        </pc:spChg>
      </pc:sldChg>
      <pc:sldChg chg="modSp add mod">
        <pc:chgData name="김 경중" userId="e0982fc9908e6909" providerId="LiveId" clId="{3D7AD99D-A712-434B-B171-D9EA38915F8C}" dt="2022-05-11T08:55:56.884" v="4925" actId="20577"/>
        <pc:sldMkLst>
          <pc:docMk/>
          <pc:sldMk cId="1095972938" sldId="333"/>
        </pc:sldMkLst>
        <pc:spChg chg="mod">
          <ac:chgData name="김 경중" userId="e0982fc9908e6909" providerId="LiveId" clId="{3D7AD99D-A712-434B-B171-D9EA38915F8C}" dt="2022-05-11T08:55:56.884" v="4925" actId="20577"/>
          <ac:spMkLst>
            <pc:docMk/>
            <pc:sldMk cId="1095972938" sldId="333"/>
            <ac:spMk id="2" creationId="{3550CF36-27F1-45CC-90CF-3A3F6ADA2142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4232628128" sldId="334"/>
        </pc:sldMkLst>
      </pc:sldChg>
      <pc:sldChg chg="modSp add mod">
        <pc:chgData name="김 경중" userId="e0982fc9908e6909" providerId="LiveId" clId="{3D7AD99D-A712-434B-B171-D9EA38915F8C}" dt="2022-05-11T08:56:20.525" v="4931"/>
        <pc:sldMkLst>
          <pc:docMk/>
          <pc:sldMk cId="1281018756" sldId="335"/>
        </pc:sldMkLst>
        <pc:spChg chg="mod">
          <ac:chgData name="김 경중" userId="e0982fc9908e6909" providerId="LiveId" clId="{3D7AD99D-A712-434B-B171-D9EA38915F8C}" dt="2022-05-11T08:56:20.525" v="4931"/>
          <ac:spMkLst>
            <pc:docMk/>
            <pc:sldMk cId="1281018756" sldId="335"/>
            <ac:spMk id="2" creationId="{7B2AE1FC-CC71-48F9-9444-A4474CFA98D3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2693557907" sldId="336"/>
        </pc:sldMkLst>
      </pc:sldChg>
      <pc:sldChg chg="add del">
        <pc:chgData name="김 경중" userId="e0982fc9908e6909" providerId="LiveId" clId="{3D7AD99D-A712-434B-B171-D9EA38915F8C}" dt="2022-05-11T08:56:46.219" v="4932" actId="47"/>
        <pc:sldMkLst>
          <pc:docMk/>
          <pc:sldMk cId="1145835277" sldId="337"/>
        </pc:sldMkLst>
      </pc:sldChg>
      <pc:sldChg chg="delSp mod">
        <pc:chgData name="김 경중" userId="e0982fc9908e6909" providerId="LiveId" clId="{3D7AD99D-A712-434B-B171-D9EA38915F8C}" dt="2022-05-11T06:41:37.257" v="2749" actId="21"/>
        <pc:sldMkLst>
          <pc:docMk/>
          <pc:sldMk cId="195703557" sldId="355"/>
        </pc:sldMkLst>
        <pc:picChg chg="del">
          <ac:chgData name="김 경중" userId="e0982fc9908e6909" providerId="LiveId" clId="{3D7AD99D-A712-434B-B171-D9EA38915F8C}" dt="2022-05-11T06:41:37.257" v="2749" actId="21"/>
          <ac:picMkLst>
            <pc:docMk/>
            <pc:sldMk cId="195703557" sldId="355"/>
            <ac:picMk id="5" creationId="{00B1AF72-5AA6-450C-8E7C-85917D13F2DA}"/>
          </ac:picMkLst>
        </pc:picChg>
      </pc:sldChg>
      <pc:sldChg chg="addSp modSp mod">
        <pc:chgData name="김 경중" userId="e0982fc9908e6909" providerId="LiveId" clId="{3D7AD99D-A712-434B-B171-D9EA38915F8C}" dt="2022-05-11T06:48:53.733" v="2882"/>
        <pc:sldMkLst>
          <pc:docMk/>
          <pc:sldMk cId="662149014" sldId="361"/>
        </pc:sldMkLst>
        <pc:spChg chg="mod">
          <ac:chgData name="김 경중" userId="e0982fc9908e6909" providerId="LiveId" clId="{3D7AD99D-A712-434B-B171-D9EA38915F8C}" dt="2022-05-11T06:48:53.733" v="2882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D7AD99D-A712-434B-B171-D9EA38915F8C}" dt="2022-05-11T06:42:41.223" v="2772" actId="1076"/>
          <ac:spMkLst>
            <pc:docMk/>
            <pc:sldMk cId="662149014" sldId="361"/>
            <ac:spMk id="7" creationId="{2D5CA4A5-0F3F-BC2F-5122-65C2989C707F}"/>
          </ac:spMkLst>
        </pc:spChg>
        <pc:picChg chg="mod">
          <ac:chgData name="김 경중" userId="e0982fc9908e6909" providerId="LiveId" clId="{3D7AD99D-A712-434B-B171-D9EA38915F8C}" dt="2022-05-11T06:48:39.970" v="2876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modSp mod">
        <pc:chgData name="김 경중" userId="e0982fc9908e6909" providerId="LiveId" clId="{3D7AD99D-A712-434B-B171-D9EA38915F8C}" dt="2022-05-07T09:22:08.092" v="527" actId="20577"/>
        <pc:sldMkLst>
          <pc:docMk/>
          <pc:sldMk cId="161171417" sldId="369"/>
        </pc:sldMkLst>
        <pc:spChg chg="mod">
          <ac:chgData name="김 경중" userId="e0982fc9908e6909" providerId="LiveId" clId="{3D7AD99D-A712-434B-B171-D9EA38915F8C}" dt="2022-05-07T09:22:08.092" v="527" actId="20577"/>
          <ac:spMkLst>
            <pc:docMk/>
            <pc:sldMk cId="161171417" sldId="369"/>
            <ac:spMk id="2" creationId="{4084AD7A-DDF2-4AB6-BDE7-51E9F8636B82}"/>
          </ac:spMkLst>
        </pc:spChg>
      </pc:sldChg>
      <pc:sldChg chg="modSp mod">
        <pc:chgData name="김 경중" userId="e0982fc9908e6909" providerId="LiveId" clId="{3D7AD99D-A712-434B-B171-D9EA38915F8C}" dt="2022-05-07T09:22:12.606" v="528"/>
        <pc:sldMkLst>
          <pc:docMk/>
          <pc:sldMk cId="769147996" sldId="371"/>
        </pc:sldMkLst>
        <pc:spChg chg="mod">
          <ac:chgData name="김 경중" userId="e0982fc9908e6909" providerId="LiveId" clId="{3D7AD99D-A712-434B-B171-D9EA38915F8C}" dt="2022-05-07T09:22:12.606" v="528"/>
          <ac:spMkLst>
            <pc:docMk/>
            <pc:sldMk cId="769147996" sldId="371"/>
            <ac:spMk id="2" creationId="{3AABC6A6-7C50-4702-B0D2-FF1A37EBDAA6}"/>
          </ac:spMkLst>
        </pc:spChg>
      </pc:sldChg>
      <pc:sldChg chg="modSp mod">
        <pc:chgData name="김 경중" userId="e0982fc9908e6909" providerId="LiveId" clId="{3D7AD99D-A712-434B-B171-D9EA38915F8C}" dt="2022-05-07T09:22:14.900" v="529"/>
        <pc:sldMkLst>
          <pc:docMk/>
          <pc:sldMk cId="1678622277" sldId="373"/>
        </pc:sldMkLst>
        <pc:spChg chg="mod">
          <ac:chgData name="김 경중" userId="e0982fc9908e6909" providerId="LiveId" clId="{3D7AD99D-A712-434B-B171-D9EA38915F8C}" dt="2022-05-07T09:22:14.900" v="529"/>
          <ac:spMkLst>
            <pc:docMk/>
            <pc:sldMk cId="1678622277" sldId="373"/>
            <ac:spMk id="2" creationId="{AA464E0C-97F4-4F98-AD3B-1580314688FD}"/>
          </ac:spMkLst>
        </pc:spChg>
      </pc:sldChg>
      <pc:sldChg chg="modSp mod">
        <pc:chgData name="김 경중" userId="e0982fc9908e6909" providerId="LiveId" clId="{3D7AD99D-A712-434B-B171-D9EA38915F8C}" dt="2022-05-07T09:22:22.735" v="532" actId="20577"/>
        <pc:sldMkLst>
          <pc:docMk/>
          <pc:sldMk cId="2333136321" sldId="374"/>
        </pc:sldMkLst>
        <pc:spChg chg="mod">
          <ac:chgData name="김 경중" userId="e0982fc9908e6909" providerId="LiveId" clId="{3D7AD99D-A712-434B-B171-D9EA38915F8C}" dt="2022-05-07T09:22:18.053" v="530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D7AD99D-A712-434B-B171-D9EA38915F8C}" dt="2022-05-07T09:22:22.735" v="532" actId="20577"/>
          <ac:spMkLst>
            <pc:docMk/>
            <pc:sldMk cId="2333136321" sldId="374"/>
            <ac:spMk id="3" creationId="{C68EB491-53D6-40EA-AD67-3AB7A7949544}"/>
          </ac:spMkLst>
        </pc:spChg>
      </pc:sldChg>
      <pc:sldChg chg="modSp new mod">
        <pc:chgData name="김 경중" userId="e0982fc9908e6909" providerId="LiveId" clId="{3D7AD99D-A712-434B-B171-D9EA38915F8C}" dt="2022-05-11T06:11:05.553" v="2325" actId="20577"/>
        <pc:sldMkLst>
          <pc:docMk/>
          <pc:sldMk cId="401400360" sldId="375"/>
        </pc:sldMkLst>
        <pc:spChg chg="mod">
          <ac:chgData name="김 경중" userId="e0982fc9908e6909" providerId="LiveId" clId="{3D7AD99D-A712-434B-B171-D9EA38915F8C}" dt="2022-05-07T09:22:26.199" v="533"/>
          <ac:spMkLst>
            <pc:docMk/>
            <pc:sldMk cId="401400360" sldId="375"/>
            <ac:spMk id="2" creationId="{E2A043ED-A1EE-743D-AA64-A269A5AE4D12}"/>
          </ac:spMkLst>
        </pc:spChg>
        <pc:spChg chg="mod">
          <ac:chgData name="김 경중" userId="e0982fc9908e6909" providerId="LiveId" clId="{3D7AD99D-A712-434B-B171-D9EA38915F8C}" dt="2022-05-11T06:11:05.553" v="2325" actId="20577"/>
          <ac:spMkLst>
            <pc:docMk/>
            <pc:sldMk cId="401400360" sldId="375"/>
            <ac:spMk id="3" creationId="{F5051453-17D4-9F13-72FE-DEC982DB499A}"/>
          </ac:spMkLst>
        </pc:spChg>
      </pc:sldChg>
      <pc:sldChg chg="modSp new mod">
        <pc:chgData name="김 경중" userId="e0982fc9908e6909" providerId="LiveId" clId="{3D7AD99D-A712-434B-B171-D9EA38915F8C}" dt="2022-05-04T07:54:43.125" v="297" actId="15"/>
        <pc:sldMkLst>
          <pc:docMk/>
          <pc:sldMk cId="2168805850" sldId="376"/>
        </pc:sldMkLst>
        <pc:spChg chg="mod">
          <ac:chgData name="김 경중" userId="e0982fc9908e6909" providerId="LiveId" clId="{3D7AD99D-A712-434B-B171-D9EA38915F8C}" dt="2022-05-04T07:50:41.641" v="63"/>
          <ac:spMkLst>
            <pc:docMk/>
            <pc:sldMk cId="2168805850" sldId="376"/>
            <ac:spMk id="2" creationId="{83583BA1-1EF9-1C41-B607-A6EB880F41D9}"/>
          </ac:spMkLst>
        </pc:spChg>
        <pc:spChg chg="mod">
          <ac:chgData name="김 경중" userId="e0982fc9908e6909" providerId="LiveId" clId="{3D7AD99D-A712-434B-B171-D9EA38915F8C}" dt="2022-05-04T07:54:43.125" v="297" actId="15"/>
          <ac:spMkLst>
            <pc:docMk/>
            <pc:sldMk cId="2168805850" sldId="376"/>
            <ac:spMk id="3" creationId="{F8C3E6D0-6405-024A-D97D-DEC8DD5018FC}"/>
          </ac:spMkLst>
        </pc:spChg>
      </pc:sldChg>
      <pc:sldChg chg="modSp new mod">
        <pc:chgData name="김 경중" userId="e0982fc9908e6909" providerId="LiveId" clId="{3D7AD99D-A712-434B-B171-D9EA38915F8C}" dt="2022-05-06T07:42:51.569" v="355" actId="20577"/>
        <pc:sldMkLst>
          <pc:docMk/>
          <pc:sldMk cId="539957707" sldId="377"/>
        </pc:sldMkLst>
        <pc:spChg chg="mod">
          <ac:chgData name="김 경중" userId="e0982fc9908e6909" providerId="LiveId" clId="{3D7AD99D-A712-434B-B171-D9EA38915F8C}" dt="2022-05-04T07:54:54.563" v="299"/>
          <ac:spMkLst>
            <pc:docMk/>
            <pc:sldMk cId="539957707" sldId="377"/>
            <ac:spMk id="2" creationId="{748136B6-5C21-7456-EEFF-31D9731278C8}"/>
          </ac:spMkLst>
        </pc:spChg>
        <pc:spChg chg="mod">
          <ac:chgData name="김 경중" userId="e0982fc9908e6909" providerId="LiveId" clId="{3D7AD99D-A712-434B-B171-D9EA38915F8C}" dt="2022-05-06T07:42:51.569" v="355" actId="20577"/>
          <ac:spMkLst>
            <pc:docMk/>
            <pc:sldMk cId="539957707" sldId="377"/>
            <ac:spMk id="3" creationId="{E6B2A1D0-8E94-353E-E2C4-271F2D16C413}"/>
          </ac:spMkLst>
        </pc:spChg>
      </pc:sldChg>
      <pc:sldChg chg="addSp delSp modSp new del mod">
        <pc:chgData name="김 경중" userId="e0982fc9908e6909" providerId="LiveId" clId="{3D7AD99D-A712-434B-B171-D9EA38915F8C}" dt="2022-05-06T09:38:59.990" v="509" actId="47"/>
        <pc:sldMkLst>
          <pc:docMk/>
          <pc:sldMk cId="1643465807" sldId="378"/>
        </pc:sldMkLst>
        <pc:spChg chg="del mod">
          <ac:chgData name="김 경중" userId="e0982fc9908e6909" providerId="LiveId" clId="{3D7AD99D-A712-434B-B171-D9EA38915F8C}" dt="2022-05-06T09:33:02.954" v="456" actId="478"/>
          <ac:spMkLst>
            <pc:docMk/>
            <pc:sldMk cId="1643465807" sldId="378"/>
            <ac:spMk id="2" creationId="{692D3214-690B-123B-01F0-D94ACF4F2676}"/>
          </ac:spMkLst>
        </pc:spChg>
        <pc:spChg chg="del">
          <ac:chgData name="김 경중" userId="e0982fc9908e6909" providerId="LiveId" clId="{3D7AD99D-A712-434B-B171-D9EA38915F8C}" dt="2022-05-06T09:21:23.627" v="358" actId="478"/>
          <ac:spMkLst>
            <pc:docMk/>
            <pc:sldMk cId="1643465807" sldId="378"/>
            <ac:spMk id="3" creationId="{9E0AE929-263E-19E5-A2F4-5321BCA9A078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4" creationId="{C4DB9330-13FB-A59B-CD86-EE87329013A3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5" creationId="{A0BA5769-F6BE-CF48-A064-65137D41E2E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6" creationId="{C7CC3F59-7792-4EDE-F763-1BCCD82B3F4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7" creationId="{AD2D2A04-F5C3-7A91-2865-D9D18B8E1E3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" creationId="{00144D30-D139-48FD-BFFE-739CBE81ED3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6" creationId="{E307E736-464B-963A-647A-5D6C905695F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7" creationId="{4E9E1B12-2C3B-EE7B-E6FF-2D56B6920E7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8" creationId="{66E97640-215E-244D-3237-E7A7DCEF0F6D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9" creationId="{6FFBC429-DBD0-4506-F3EF-FFBD1C2D2E2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0" creationId="{BE8B43EA-8C21-4C44-A9A6-A99418AFC1D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1" creationId="{A8FFB24F-B315-B503-C74A-09D5B15BCF1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2" creationId="{C5864785-1A0F-B687-B963-BD77ED7B8F72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3" creationId="{9F26A48B-021F-BD7D-6D2E-708F5B97E2D5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7" creationId="{050B5AD8-8918-A193-1B79-DF318B63E525}"/>
          </ac:spMkLst>
        </pc:spChg>
        <pc:spChg chg="add del mod">
          <ac:chgData name="김 경중" userId="e0982fc9908e6909" providerId="LiveId" clId="{3D7AD99D-A712-434B-B171-D9EA38915F8C}" dt="2022-05-06T09:30:26.434" v="440" actId="478"/>
          <ac:spMkLst>
            <pc:docMk/>
            <pc:sldMk cId="1643465807" sldId="378"/>
            <ac:spMk id="94" creationId="{A1078BBF-C06F-790F-CA3D-34A9B7225362}"/>
          </ac:spMkLst>
        </pc:spChg>
        <pc:spChg chg="add del mod">
          <ac:chgData name="김 경중" userId="e0982fc9908e6909" providerId="LiveId" clId="{3D7AD99D-A712-434B-B171-D9EA38915F8C}" dt="2022-05-06T09:33:04.252" v="457" actId="478"/>
          <ac:spMkLst>
            <pc:docMk/>
            <pc:sldMk cId="1643465807" sldId="378"/>
            <ac:spMk id="104" creationId="{DE1648C2-1643-71FC-68C0-C19835128C99}"/>
          </ac:spMkLst>
        </pc:sp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9" creationId="{9BE58EA7-9732-42DA-EA40-CBA2E7678F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0" creationId="{EB80CFBD-6330-F482-652E-70B4C440F6F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1" creationId="{BEF42AF3-593A-DAEE-5545-118153682737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2" creationId="{7F884D81-E73D-1370-4D0F-109B767BCE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3" creationId="{08B12B25-2AA0-4C77-793D-0CD4934DE922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4" creationId="{D465C330-CD0B-E17C-E8B8-F3C60FC47D3F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5" creationId="{5CFBB9C9-8376-A5CA-92F3-61503D74097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77" creationId="{BE186E97-1CB2-372E-A215-297276002CBB}"/>
          </ac:cxnSpMkLst>
        </pc:cxnChg>
      </pc:sldChg>
      <pc:sldChg chg="addSp modSp new mod">
        <pc:chgData name="김 경중" userId="e0982fc9908e6909" providerId="LiveId" clId="{3D7AD99D-A712-434B-B171-D9EA38915F8C}" dt="2022-05-06T09:38:48.838" v="507" actId="692"/>
        <pc:sldMkLst>
          <pc:docMk/>
          <pc:sldMk cId="1101048758" sldId="379"/>
        </pc:sldMkLst>
        <pc:spChg chg="add mod">
          <ac:chgData name="김 경중" userId="e0982fc9908e6909" providerId="LiveId" clId="{3D7AD99D-A712-434B-B171-D9EA38915F8C}" dt="2022-05-06T09:35:21.408" v="474" actId="207"/>
          <ac:spMkLst>
            <pc:docMk/>
            <pc:sldMk cId="1101048758" sldId="379"/>
            <ac:spMk id="2" creationId="{2BB5975F-4D03-CE69-9CE6-ACCDBD98AFD3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3" creationId="{59BA7185-76C8-A273-8D63-1CCEDF8FD8B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4" creationId="{45040A71-005F-7A6E-C776-FDBF7287B12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5" creationId="{F9888CE8-333F-B6A2-B091-8AC83970193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6" creationId="{5F38EEA4-1BB7-54FA-A2FA-96DAF11C1E90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4" creationId="{C4FF462F-C435-A5AD-C2C3-CF9C02A1D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5" creationId="{BF9084A3-05D6-3B8F-2E2C-F6864289E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6" creationId="{1AA4028E-A454-F7A2-DD50-616BD7B2BBA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7" creationId="{2F47AE38-3657-F3B0-813F-42C8D210F49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8" creationId="{113F47F0-AA5A-AF50-762D-DFAE0C3FD2A2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9" creationId="{9D54857B-74B7-39EE-F18C-CAE2E1D05647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0" creationId="{47166B41-69EF-51C5-A8E7-D8A3E2CBD30E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2" creationId="{5CA95336-4158-C353-A8C1-342C021F87CF}"/>
          </ac:spMkLst>
        </pc:spChg>
        <pc:spChg chg="add mod">
          <ac:chgData name="김 경중" userId="e0982fc9908e6909" providerId="LiveId" clId="{3D7AD99D-A712-434B-B171-D9EA38915F8C}" dt="2022-05-06T09:35:31.717" v="476" actId="207"/>
          <ac:spMkLst>
            <pc:docMk/>
            <pc:sldMk cId="1101048758" sldId="379"/>
            <ac:spMk id="23" creationId="{50B05996-C1E1-573D-C938-BBDD74C8458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4" creationId="{483E2CCF-30EA-E548-0614-76B74D1C3578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5" creationId="{CFA2A0FC-840D-2DD8-182A-21984623B0FA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6" creationId="{CA660B67-0D3A-9CC0-51BD-9BB5111E86C4}"/>
          </ac:spMkLst>
        </pc:spChg>
        <pc:spChg chg="add mod">
          <ac:chgData name="김 경중" userId="e0982fc9908e6909" providerId="LiveId" clId="{3D7AD99D-A712-434B-B171-D9EA38915F8C}" dt="2022-05-06T09:36:03.373" v="484" actId="207"/>
          <ac:spMkLst>
            <pc:docMk/>
            <pc:sldMk cId="1101048758" sldId="379"/>
            <ac:spMk id="27" creationId="{17EDE254-99A7-5344-B566-29EA7FAA087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5" creationId="{3CAA1421-8852-B124-3BB6-E04916D7C26E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6" creationId="{99949A53-596F-1E9E-6870-226FC84EE96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7" creationId="{1F577EE2-1EEA-57B0-5ECA-66B4B6ABFFF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8" creationId="{524BEB0D-0E36-22C3-FA1A-540E38049A09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9" creationId="{CB5335FD-7278-E665-401F-74E7A6D80D2C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0" creationId="{690C2023-2B73-FE64-FDA8-5A2D1F80FDF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1" creationId="{07EC96ED-FF44-956A-1618-F6FDEF39775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3" creationId="{9671E35E-CCD3-3CA7-A493-7B9F8C77030F}"/>
          </ac:spMkLst>
        </pc:spChg>
        <pc:spChg chg="add mod">
          <ac:chgData name="김 경중" userId="e0982fc9908e6909" providerId="LiveId" clId="{3D7AD99D-A712-434B-B171-D9EA38915F8C}" dt="2022-05-06T09:35:38.482" v="478" actId="207"/>
          <ac:spMkLst>
            <pc:docMk/>
            <pc:sldMk cId="1101048758" sldId="379"/>
            <ac:spMk id="44" creationId="{7F8C62C1-414E-97F8-2FA2-FA73737649E8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5" creationId="{3E89DAEF-E441-4C1F-13FF-943C44C8327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6" creationId="{7F2F9209-BADE-64F6-F4CB-BD08054BE6BC}"/>
          </ac:spMkLst>
        </pc:spChg>
        <pc:spChg chg="add mod">
          <ac:chgData name="김 경중" userId="e0982fc9908e6909" providerId="LiveId" clId="{3D7AD99D-A712-434B-B171-D9EA38915F8C}" dt="2022-05-06T09:36:43.899" v="491" actId="207"/>
          <ac:spMkLst>
            <pc:docMk/>
            <pc:sldMk cId="1101048758" sldId="379"/>
            <ac:spMk id="47" creationId="{E86842F1-A633-1F74-7111-120E5EA0B4E2}"/>
          </ac:spMkLst>
        </pc:spChg>
        <pc:spChg chg="add mod">
          <ac:chgData name="김 경중" userId="e0982fc9908e6909" providerId="LiveId" clId="{3D7AD99D-A712-434B-B171-D9EA38915F8C}" dt="2022-05-06T09:36:11.808" v="485" actId="207"/>
          <ac:spMkLst>
            <pc:docMk/>
            <pc:sldMk cId="1101048758" sldId="379"/>
            <ac:spMk id="48" creationId="{636E5399-D41D-F1CF-A1E0-182EE1CE19E7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6" creationId="{A433B0E3-3DB6-9D77-759F-3532A0BC261E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7" creationId="{31581652-C9B8-86FD-8BD4-1FA4F32700B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8" creationId="{E0E15AD2-FAF3-0497-4295-58F04F5D244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9" creationId="{BF9FAEB4-D9A7-E052-0B11-D17AB0908775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0" creationId="{89EE613E-D951-77F4-23B0-18019D9A9896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1" creationId="{791501EA-1E98-263A-26DB-6D2F4DD746F3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2" creationId="{8B112F4C-3057-9A02-10F4-0F6322B1DE1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4" creationId="{09108F75-609B-2973-BD55-A9741B1E8E0A}"/>
          </ac:spMkLst>
        </pc:spChg>
        <pc:spChg chg="add mod">
          <ac:chgData name="김 경중" userId="e0982fc9908e6909" providerId="LiveId" clId="{3D7AD99D-A712-434B-B171-D9EA38915F8C}" dt="2022-05-06T09:35:45.152" v="480" actId="207"/>
          <ac:spMkLst>
            <pc:docMk/>
            <pc:sldMk cId="1101048758" sldId="379"/>
            <ac:spMk id="65" creationId="{8D508AE8-BA8A-971D-FB8D-81AEC49E48F5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66" creationId="{F7C050C8-0A1E-F1F9-0221-26DA77A93DC9}"/>
          </ac:spMkLst>
        </pc:spChg>
        <pc:spChg chg="add mod">
          <ac:chgData name="김 경중" userId="e0982fc9908e6909" providerId="LiveId" clId="{3D7AD99D-A712-434B-B171-D9EA38915F8C}" dt="2022-05-06T09:38:21.245" v="502" actId="207"/>
          <ac:spMkLst>
            <pc:docMk/>
            <pc:sldMk cId="1101048758" sldId="379"/>
            <ac:spMk id="67" creationId="{08C0C9DB-2023-70D5-FA68-60B752CFF0D4}"/>
          </ac:spMkLst>
        </pc:spChg>
        <pc:spChg chg="add mod">
          <ac:chgData name="김 경중" userId="e0982fc9908e6909" providerId="LiveId" clId="{3D7AD99D-A712-434B-B171-D9EA38915F8C}" dt="2022-05-06T09:36:46.927" v="492" actId="207"/>
          <ac:spMkLst>
            <pc:docMk/>
            <pc:sldMk cId="1101048758" sldId="379"/>
            <ac:spMk id="68" creationId="{FAFC8175-5FC3-00A9-4821-3B772B94377B}"/>
          </ac:spMkLst>
        </pc:spChg>
        <pc:spChg chg="add mod">
          <ac:chgData name="김 경중" userId="e0982fc9908e6909" providerId="LiveId" clId="{3D7AD99D-A712-434B-B171-D9EA38915F8C}" dt="2022-05-06T09:36:16.164" v="486" actId="207"/>
          <ac:spMkLst>
            <pc:docMk/>
            <pc:sldMk cId="1101048758" sldId="379"/>
            <ac:spMk id="69" creationId="{66533159-5AF5-6F83-7A3E-CC8011B82A7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7" creationId="{D1B2ACAA-F315-24CD-8A59-257F87A9A62E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8" creationId="{E3407C77-6F45-9FF7-00F4-987EAF7CD04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9" creationId="{4C75FA37-DB86-B40F-C2D6-9053CBB69F8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0" creationId="{B017C2F3-FF45-474F-EFBC-51650ADC067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1" creationId="{8B4CB6E2-F7C7-3204-4BBD-E9773F522A43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2" creationId="{2E4ED331-987F-BD50-CD37-846A8FF0FA9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3" creationId="{FEEA2B6A-CD07-F618-109C-DBEE1EEBE1C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5" creationId="{38ECE4B2-7CE5-FFA0-4F21-B86BB20A123F}"/>
          </ac:spMkLst>
        </pc:spChg>
        <pc:spChg chg="add mod">
          <ac:chgData name="김 경중" userId="e0982fc9908e6909" providerId="LiveId" clId="{3D7AD99D-A712-434B-B171-D9EA38915F8C}" dt="2022-05-06T09:35:47.895" v="481" actId="207"/>
          <ac:spMkLst>
            <pc:docMk/>
            <pc:sldMk cId="1101048758" sldId="379"/>
            <ac:spMk id="86" creationId="{E96C6902-2AA2-D139-F848-C57CBD2EE229}"/>
          </ac:spMkLst>
        </pc:spChg>
        <pc:spChg chg="add mod">
          <ac:chgData name="김 경중" userId="e0982fc9908e6909" providerId="LiveId" clId="{3D7AD99D-A712-434B-B171-D9EA38915F8C}" dt="2022-05-06T09:38:43.901" v="506" actId="207"/>
          <ac:spMkLst>
            <pc:docMk/>
            <pc:sldMk cId="1101048758" sldId="379"/>
            <ac:spMk id="87" creationId="{28BEA951-EBF0-33B6-4C09-2693DA5981EF}"/>
          </ac:spMkLst>
        </pc:spChg>
        <pc:spChg chg="add mod">
          <ac:chgData name="김 경중" userId="e0982fc9908e6909" providerId="LiveId" clId="{3D7AD99D-A712-434B-B171-D9EA38915F8C}" dt="2022-05-06T09:38:24.637" v="503" actId="207"/>
          <ac:spMkLst>
            <pc:docMk/>
            <pc:sldMk cId="1101048758" sldId="379"/>
            <ac:spMk id="88" creationId="{4576E20C-C870-65D4-46B4-0636965D90C5}"/>
          </ac:spMkLst>
        </pc:spChg>
        <pc:spChg chg="add mod">
          <ac:chgData name="김 경중" userId="e0982fc9908e6909" providerId="LiveId" clId="{3D7AD99D-A712-434B-B171-D9EA38915F8C}" dt="2022-05-06T09:36:49.471" v="493" actId="207"/>
          <ac:spMkLst>
            <pc:docMk/>
            <pc:sldMk cId="1101048758" sldId="379"/>
            <ac:spMk id="89" creationId="{91197A5B-AFCC-D8D4-502D-81851CC4764E}"/>
          </ac:spMkLst>
        </pc:spChg>
        <pc:spChg chg="add mod">
          <ac:chgData name="김 경중" userId="e0982fc9908e6909" providerId="LiveId" clId="{3D7AD99D-A712-434B-B171-D9EA38915F8C}" dt="2022-05-06T09:36:18.509" v="487" actId="207"/>
          <ac:spMkLst>
            <pc:docMk/>
            <pc:sldMk cId="1101048758" sldId="379"/>
            <ac:spMk id="90" creationId="{CF22A53D-A209-A1E5-9923-0D07746D9F6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8" creationId="{4C5A0F69-284D-6A31-6097-42A044D14D6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9" creationId="{429DC671-9083-BC9B-EF73-1834FB4DF00D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0" creationId="{C116E8F3-B8A1-6A1C-A9A3-37FB328194E9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1" creationId="{4BAD310A-8604-C8B3-FD48-C1C66F198BD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2" creationId="{E6F6290F-2645-7E0E-17AC-A5A632697EB2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3" creationId="{47E77C1E-AD36-B9E2-64BC-8252B2622085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4" creationId="{581D56F2-DD7E-B567-951D-97F3E727F53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6" creationId="{A869178E-E549-CDF1-AAB5-A8DC394CB25D}"/>
          </ac:spMkLst>
        </pc:sp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7" creationId="{2FD36EC8-0D13-6103-F81F-8E3520FE5ABA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8" creationId="{D2150686-5537-8423-438F-AA2F74F19E4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9" creationId="{94F368CA-78C5-3559-A04D-D82566849793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0" creationId="{81391102-C6E7-3690-6855-DA663163302B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1" creationId="{9B2C7635-AEC2-1424-5034-45BDBEABC66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2" creationId="{F37DBF2D-8B62-AB3F-4F56-147EBDB155F0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3" creationId="{388D7835-4201-04C8-2FA4-26F0EF90470E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21" creationId="{DDECF03F-6BF7-05E8-C365-53FBAEA33910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8" creationId="{AB8436C1-7D9A-C640-917F-4E676468272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9" creationId="{9D3E22FC-5E42-3B1B-CFBE-35C49DB86B9C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0" creationId="{96F05533-4D79-1463-7882-8522D1875708}"/>
          </ac:cxnSpMkLst>
        </pc:cxnChg>
        <pc:cxnChg chg="add mod">
          <ac:chgData name="김 경중" userId="e0982fc9908e6909" providerId="LiveId" clId="{3D7AD99D-A712-434B-B171-D9EA38915F8C}" dt="2022-05-06T09:35:57.230" v="482" actId="692"/>
          <ac:cxnSpMkLst>
            <pc:docMk/>
            <pc:sldMk cId="1101048758" sldId="379"/>
            <ac:cxnSpMk id="31" creationId="{FD9FCCA7-B71C-F0C2-611D-2FE29175B91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2" creationId="{1FDEF944-F324-B9EE-A2FD-332A40C40B98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3" creationId="{B9BB716D-9CF6-F9A3-F0C8-31ED446672A2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4" creationId="{5EA9DE8F-4D17-8298-F006-5E86FB1F6233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42" creationId="{44D48EA6-13BB-C57C-9045-09408451B36D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49" creationId="{65F73A68-9B2D-F5DF-EC04-B16476FFA0E8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0" creationId="{F1E9796F-0686-D49C-8AA5-570F91E4C5EF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1" creationId="{CFBF99E4-E81B-140A-BBBA-3668505B4361}"/>
          </ac:cxnSpMkLst>
        </pc:cxnChg>
        <pc:cxnChg chg="add mod">
          <ac:chgData name="김 경중" userId="e0982fc9908e6909" providerId="LiveId" clId="{3D7AD99D-A712-434B-B171-D9EA38915F8C}" dt="2022-05-06T09:36:22.575" v="488" actId="692"/>
          <ac:cxnSpMkLst>
            <pc:docMk/>
            <pc:sldMk cId="1101048758" sldId="379"/>
            <ac:cxnSpMk id="52" creationId="{A8C3A148-490F-3157-EA58-44915E8DD689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3" creationId="{FF9F4E1A-94E9-7289-E048-7144FAD5AFD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4" creationId="{CECEC3A2-35C6-AEFC-A7D7-9B9125700E3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5" creationId="{BD438BDA-554B-17CD-0A5C-8BDBFF8F0400}"/>
          </ac:cxnSpMkLst>
        </pc:cxnChg>
        <pc:cxnChg chg="add mod">
          <ac:chgData name="김 경중" userId="e0982fc9908e6909" providerId="LiveId" clId="{3D7AD99D-A712-434B-B171-D9EA38915F8C}" dt="2022-05-06T09:36:36.631" v="489" actId="692"/>
          <ac:cxnSpMkLst>
            <pc:docMk/>
            <pc:sldMk cId="1101048758" sldId="379"/>
            <ac:cxnSpMk id="63" creationId="{86252BC4-CBFB-AC89-2C49-1B9DCCC3BABB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0" creationId="{2BF2F4F7-1317-D860-C336-D64AAF812C78}"/>
          </ac:cxnSpMkLst>
        </pc:cxnChg>
        <pc:cxnChg chg="add mod">
          <ac:chgData name="김 경중" userId="e0982fc9908e6909" providerId="LiveId" clId="{3D7AD99D-A712-434B-B171-D9EA38915F8C}" dt="2022-05-06T09:38:10.773" v="498" actId="692"/>
          <ac:cxnSpMkLst>
            <pc:docMk/>
            <pc:sldMk cId="1101048758" sldId="379"/>
            <ac:cxnSpMk id="71" creationId="{3DB44D2E-88B2-0E16-ED73-30AD1EB51B44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2" creationId="{B27C886F-F404-0616-C96B-22C2E1B11DD4}"/>
          </ac:cxnSpMkLst>
        </pc:cxnChg>
        <pc:cxnChg chg="add mod">
          <ac:chgData name="김 경중" userId="e0982fc9908e6909" providerId="LiveId" clId="{3D7AD99D-A712-434B-B171-D9EA38915F8C}" dt="2022-05-06T09:37:32.324" v="494" actId="692"/>
          <ac:cxnSpMkLst>
            <pc:docMk/>
            <pc:sldMk cId="1101048758" sldId="379"/>
            <ac:cxnSpMk id="73" creationId="{A53A5C9A-39B7-EF6E-A7FA-B7CCB2ECE91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4" creationId="{45F7D22D-E719-BC21-DFD7-490DB9FAB23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5" creationId="{BA2CAC97-A46A-37B1-6F9B-5F60D20C58F3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6" creationId="{72A3CD72-E951-18C0-344A-A74DFFC535F4}"/>
          </ac:cxnSpMkLst>
        </pc:cxnChg>
        <pc:cxnChg chg="add mod">
          <ac:chgData name="김 경중" userId="e0982fc9908e6909" providerId="LiveId" clId="{3D7AD99D-A712-434B-B171-D9EA38915F8C}" dt="2022-05-06T09:37:36.116" v="495" actId="692"/>
          <ac:cxnSpMkLst>
            <pc:docMk/>
            <pc:sldMk cId="1101048758" sldId="379"/>
            <ac:cxnSpMk id="84" creationId="{3E302E29-277B-32F8-947D-510D9F90C16C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1" creationId="{C681242A-4D4E-CA04-2C6C-C302CD5EF651}"/>
          </ac:cxnSpMkLst>
        </pc:cxnChg>
        <pc:cxnChg chg="add mod">
          <ac:chgData name="김 경중" userId="e0982fc9908e6909" providerId="LiveId" clId="{3D7AD99D-A712-434B-B171-D9EA38915F8C}" dt="2022-05-06T09:38:31.122" v="504" actId="692"/>
          <ac:cxnSpMkLst>
            <pc:docMk/>
            <pc:sldMk cId="1101048758" sldId="379"/>
            <ac:cxnSpMk id="92" creationId="{6B430F35-66E2-7889-AB5F-0E0EEAB74377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3" creationId="{FFB252E7-D067-AE09-6905-B915BEA21EA6}"/>
          </ac:cxnSpMkLst>
        </pc:cxnChg>
        <pc:cxnChg chg="add mod">
          <ac:chgData name="김 경중" userId="e0982fc9908e6909" providerId="LiveId" clId="{3D7AD99D-A712-434B-B171-D9EA38915F8C}" dt="2022-05-06T09:37:40.511" v="496" actId="692"/>
          <ac:cxnSpMkLst>
            <pc:docMk/>
            <pc:sldMk cId="1101048758" sldId="379"/>
            <ac:cxnSpMk id="94" creationId="{25C4704A-C561-21BC-0E40-398C3F5E537A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5" creationId="{AE2D1B31-3ED9-B678-66CB-17AACBD78E69}"/>
          </ac:cxnSpMkLst>
        </pc:cxnChg>
        <pc:cxnChg chg="add mod">
          <ac:chgData name="김 경중" userId="e0982fc9908e6909" providerId="LiveId" clId="{3D7AD99D-A712-434B-B171-D9EA38915F8C}" dt="2022-05-06T09:38:48.838" v="507" actId="692"/>
          <ac:cxnSpMkLst>
            <pc:docMk/>
            <pc:sldMk cId="1101048758" sldId="379"/>
            <ac:cxnSpMk id="96" creationId="{06960136-381F-3E72-6F80-DF5D4FD6CD43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7" creationId="{35B5E8C3-1F05-FB5F-C796-700923571F24}"/>
          </ac:cxnSpMkLst>
        </pc:cxnChg>
        <pc:cxnChg chg="add mod">
          <ac:chgData name="김 경중" userId="e0982fc9908e6909" providerId="LiveId" clId="{3D7AD99D-A712-434B-B171-D9EA38915F8C}" dt="2022-05-06T09:37:43.968" v="497" actId="692"/>
          <ac:cxnSpMkLst>
            <pc:docMk/>
            <pc:sldMk cId="1101048758" sldId="379"/>
            <ac:cxnSpMk id="105" creationId="{87742DAA-859F-6CE4-02D5-E81E399E241A}"/>
          </ac:cxnSpMkLst>
        </pc:cxnChg>
      </pc:sldChg>
      <pc:sldChg chg="addSp modSp new mod">
        <pc:chgData name="김 경중" userId="e0982fc9908e6909" providerId="LiveId" clId="{3D7AD99D-A712-434B-B171-D9EA38915F8C}" dt="2022-05-11T08:35:03.998" v="3850" actId="20577"/>
        <pc:sldMkLst>
          <pc:docMk/>
          <pc:sldMk cId="1943551459" sldId="380"/>
        </pc:sldMkLst>
        <pc:spChg chg="mod">
          <ac:chgData name="김 경중" userId="e0982fc9908e6909" providerId="LiveId" clId="{3D7AD99D-A712-434B-B171-D9EA38915F8C}" dt="2022-05-06T10:53:04.982" v="513"/>
          <ac:spMkLst>
            <pc:docMk/>
            <pc:sldMk cId="1943551459" sldId="380"/>
            <ac:spMk id="2" creationId="{96B66198-6C66-6200-CD90-DD66C0C245EE}"/>
          </ac:spMkLst>
        </pc:spChg>
        <pc:spChg chg="add mod">
          <ac:chgData name="김 경중" userId="e0982fc9908e6909" providerId="LiveId" clId="{3D7AD99D-A712-434B-B171-D9EA38915F8C}" dt="2022-05-11T08:32:42.300" v="3804" actId="1076"/>
          <ac:spMkLst>
            <pc:docMk/>
            <pc:sldMk cId="1943551459" sldId="380"/>
            <ac:spMk id="7" creationId="{D8D0E4DB-193B-C1E2-BF8B-1ECDA12D022F}"/>
          </ac:spMkLst>
        </pc:spChg>
        <pc:spChg chg="add mod">
          <ac:chgData name="김 경중" userId="e0982fc9908e6909" providerId="LiveId" clId="{3D7AD99D-A712-434B-B171-D9EA38915F8C}" dt="2022-05-11T08:31:42.825" v="3741" actId="20577"/>
          <ac:spMkLst>
            <pc:docMk/>
            <pc:sldMk cId="1943551459" sldId="380"/>
            <ac:spMk id="8" creationId="{9441C0CF-2049-B9CA-D3D0-30ACA67128FA}"/>
          </ac:spMkLst>
        </pc:spChg>
        <pc:spChg chg="add mod">
          <ac:chgData name="김 경중" userId="e0982fc9908e6909" providerId="LiveId" clId="{3D7AD99D-A712-434B-B171-D9EA38915F8C}" dt="2022-05-11T06:52:15.253" v="2929" actId="20577"/>
          <ac:spMkLst>
            <pc:docMk/>
            <pc:sldMk cId="1943551459" sldId="380"/>
            <ac:spMk id="10" creationId="{C73C78F3-05D8-8E75-DAFC-E72536B59206}"/>
          </ac:spMkLst>
        </pc:spChg>
        <pc:spChg chg="add mod">
          <ac:chgData name="김 경중" userId="e0982fc9908e6909" providerId="LiveId" clId="{3D7AD99D-A712-434B-B171-D9EA38915F8C}" dt="2022-05-11T08:35:03.998" v="3850" actId="20577"/>
          <ac:spMkLst>
            <pc:docMk/>
            <pc:sldMk cId="1943551459" sldId="380"/>
            <ac:spMk id="12" creationId="{056419D8-5B6F-5831-4F23-E8027355FD48}"/>
          </ac:spMkLst>
        </pc:spChg>
        <pc:picChg chg="add mod">
          <ac:chgData name="김 경중" userId="e0982fc9908e6909" providerId="LiveId" clId="{3D7AD99D-A712-434B-B171-D9EA38915F8C}" dt="2022-05-06T10:52:14.830" v="512" actId="1076"/>
          <ac:picMkLst>
            <pc:docMk/>
            <pc:sldMk cId="1943551459" sldId="380"/>
            <ac:picMk id="4" creationId="{CDBBC539-D4AE-DD52-7EBC-3EE5D0DD70EE}"/>
          </ac:picMkLst>
        </pc:picChg>
        <pc:cxnChg chg="add mod">
          <ac:chgData name="김 경중" userId="e0982fc9908e6909" providerId="LiveId" clId="{3D7AD99D-A712-434B-B171-D9EA38915F8C}" dt="2022-05-06T10:53:24.854" v="521" actId="692"/>
          <ac:cxnSpMkLst>
            <pc:docMk/>
            <pc:sldMk cId="1943551459" sldId="380"/>
            <ac:cxnSpMk id="6" creationId="{7E3B99C7-2A9C-573B-44EB-E34044397140}"/>
          </ac:cxnSpMkLst>
        </pc:cxnChg>
        <pc:cxnChg chg="add mod">
          <ac:chgData name="김 경중" userId="e0982fc9908e6909" providerId="LiveId" clId="{3D7AD99D-A712-434B-B171-D9EA38915F8C}" dt="2022-05-11T06:43:56.919" v="2776" actId="14100"/>
          <ac:cxnSpMkLst>
            <pc:docMk/>
            <pc:sldMk cId="1943551459" sldId="380"/>
            <ac:cxnSpMk id="9" creationId="{37F070A9-6F9E-834E-0A95-D5A7FF7ACB96}"/>
          </ac:cxnSpMkLst>
        </pc:cxnChg>
        <pc:cxnChg chg="add mod">
          <ac:chgData name="김 경중" userId="e0982fc9908e6909" providerId="LiveId" clId="{3D7AD99D-A712-434B-B171-D9EA38915F8C}" dt="2022-05-11T07:31:23.310" v="3533" actId="14100"/>
          <ac:cxnSpMkLst>
            <pc:docMk/>
            <pc:sldMk cId="1943551459" sldId="380"/>
            <ac:cxnSpMk id="11" creationId="{D0930946-DDEF-57AE-53DB-D0FB9C49DAC0}"/>
          </ac:cxnSpMkLst>
        </pc:cxnChg>
      </pc:sldChg>
      <pc:sldChg chg="new del">
        <pc:chgData name="김 경중" userId="e0982fc9908e6909" providerId="LiveId" clId="{3D7AD99D-A712-434B-B171-D9EA38915F8C}" dt="2022-05-11T08:57:08.489" v="4934" actId="47"/>
        <pc:sldMkLst>
          <pc:docMk/>
          <pc:sldMk cId="144281761" sldId="381"/>
        </pc:sldMkLst>
      </pc:sldChg>
      <pc:sldChg chg="modSp new del mod">
        <pc:chgData name="김 경중" userId="e0982fc9908e6909" providerId="LiveId" clId="{3D7AD99D-A712-434B-B171-D9EA38915F8C}" dt="2022-05-11T08:57:06.274" v="4933" actId="47"/>
        <pc:sldMkLst>
          <pc:docMk/>
          <pc:sldMk cId="1528195132" sldId="382"/>
        </pc:sldMkLst>
        <pc:spChg chg="mod">
          <ac:chgData name="김 경중" userId="e0982fc9908e6909" providerId="LiveId" clId="{3D7AD99D-A712-434B-B171-D9EA38915F8C}" dt="2022-05-10T12:08:26.521" v="887" actId="20577"/>
          <ac:spMkLst>
            <pc:docMk/>
            <pc:sldMk cId="1528195132" sldId="382"/>
            <ac:spMk id="2" creationId="{52F2CE0B-5E89-FDD2-834F-7964A5F5E495}"/>
          </ac:spMkLst>
        </pc:spChg>
      </pc:sldChg>
      <pc:sldChg chg="addSp delSp modSp new mod">
        <pc:chgData name="김 경중" userId="e0982fc9908e6909" providerId="LiveId" clId="{3D7AD99D-A712-434B-B171-D9EA38915F8C}" dt="2022-05-13T04:53:15.659" v="5471" actId="1076"/>
        <pc:sldMkLst>
          <pc:docMk/>
          <pc:sldMk cId="2812726634" sldId="383"/>
        </pc:sldMkLst>
        <pc:spChg chg="mod">
          <ac:chgData name="김 경중" userId="e0982fc9908e6909" providerId="LiveId" clId="{3D7AD99D-A712-434B-B171-D9EA38915F8C}" dt="2022-05-11T05:22:58.564" v="1508"/>
          <ac:spMkLst>
            <pc:docMk/>
            <pc:sldMk cId="2812726634" sldId="383"/>
            <ac:spMk id="2" creationId="{B314B503-7A3C-265E-641E-40E140B66F13}"/>
          </ac:spMkLst>
        </pc:spChg>
        <pc:spChg chg="add mod">
          <ac:chgData name="김 경중" userId="e0982fc9908e6909" providerId="LiveId" clId="{3D7AD99D-A712-434B-B171-D9EA38915F8C}" dt="2022-05-13T04:50:37.277" v="5339" actId="20577"/>
          <ac:spMkLst>
            <pc:docMk/>
            <pc:sldMk cId="2812726634" sldId="383"/>
            <ac:spMk id="5" creationId="{732998B5-0FBF-0411-91F0-1C6516487A23}"/>
          </ac:spMkLst>
        </pc:spChg>
        <pc:spChg chg="add del mod">
          <ac:chgData name="김 경중" userId="e0982fc9908e6909" providerId="LiveId" clId="{3D7AD99D-A712-434B-B171-D9EA38915F8C}" dt="2022-05-13T04:52:12.831" v="5462" actId="21"/>
          <ac:spMkLst>
            <pc:docMk/>
            <pc:sldMk cId="2812726634" sldId="383"/>
            <ac:spMk id="6" creationId="{9452B2F6-1FC3-C513-CAE9-CD01ACF64574}"/>
          </ac:spMkLst>
        </pc:spChg>
        <pc:spChg chg="add mod">
          <ac:chgData name="김 경중" userId="e0982fc9908e6909" providerId="LiveId" clId="{3D7AD99D-A712-434B-B171-D9EA38915F8C}" dt="2022-05-13T04:53:15.659" v="5471" actId="1076"/>
          <ac:spMkLst>
            <pc:docMk/>
            <pc:sldMk cId="2812726634" sldId="383"/>
            <ac:spMk id="7" creationId="{0C93FFE3-069F-A0CD-0D18-C41E6ABDF7A8}"/>
          </ac:spMkLst>
        </pc:spChg>
        <pc:picChg chg="add mod">
          <ac:chgData name="김 경중" userId="e0982fc9908e6909" providerId="LiveId" clId="{3D7AD99D-A712-434B-B171-D9EA38915F8C}" dt="2022-05-11T05:23:16.151" v="1511" actId="1076"/>
          <ac:picMkLst>
            <pc:docMk/>
            <pc:sldMk cId="2812726634" sldId="383"/>
            <ac:picMk id="4" creationId="{3F85973E-9662-DC82-BC41-644C36186BDA}"/>
          </ac:picMkLst>
        </pc:picChg>
      </pc:sldChg>
      <pc:sldChg chg="modSp new del mod">
        <pc:chgData name="김 경중" userId="e0982fc9908e6909" providerId="LiveId" clId="{3D7AD99D-A712-434B-B171-D9EA38915F8C}" dt="2022-05-11T06:37:28.618" v="2747" actId="47"/>
        <pc:sldMkLst>
          <pc:docMk/>
          <pc:sldMk cId="2122249321" sldId="384"/>
        </pc:sldMkLst>
        <pc:spChg chg="mod">
          <ac:chgData name="김 경중" userId="e0982fc9908e6909" providerId="LiveId" clId="{3D7AD99D-A712-434B-B171-D9EA38915F8C}" dt="2022-05-11T05:50:09.132" v="1645"/>
          <ac:spMkLst>
            <pc:docMk/>
            <pc:sldMk cId="2122249321" sldId="384"/>
            <ac:spMk id="2" creationId="{FF33EA7A-48EA-581D-99E9-5E4EAAB91042}"/>
          </ac:spMkLst>
        </pc:spChg>
        <pc:spChg chg="mod">
          <ac:chgData name="김 경중" userId="e0982fc9908e6909" providerId="LiveId" clId="{3D7AD99D-A712-434B-B171-D9EA38915F8C}" dt="2022-05-11T05:50:15.995" v="1676"/>
          <ac:spMkLst>
            <pc:docMk/>
            <pc:sldMk cId="2122249321" sldId="384"/>
            <ac:spMk id="3" creationId="{13911E24-7D89-59EA-7B8F-AC95464B7360}"/>
          </ac:spMkLst>
        </pc:spChg>
      </pc:sldChg>
      <pc:sldChg chg="addSp modSp new">
        <pc:chgData name="김 경중" userId="e0982fc9908e6909" providerId="LiveId" clId="{3D7AD99D-A712-434B-B171-D9EA38915F8C}" dt="2022-05-11T06:41:38.808" v="2750"/>
        <pc:sldMkLst>
          <pc:docMk/>
          <pc:sldMk cId="2380260153" sldId="384"/>
        </pc:sldMkLst>
        <pc:picChg chg="add mod">
          <ac:chgData name="김 경중" userId="e0982fc9908e6909" providerId="LiveId" clId="{3D7AD99D-A712-434B-B171-D9EA38915F8C}" dt="2022-05-11T06:41:38.808" v="2750"/>
          <ac:picMkLst>
            <pc:docMk/>
            <pc:sldMk cId="2380260153" sldId="384"/>
            <ac:picMk id="2" creationId="{BEB19887-8F86-DE8E-7220-4F695E3C7D52}"/>
          </ac:picMkLst>
        </pc:picChg>
      </pc:sldChg>
      <pc:sldChg chg="modSp new mod">
        <pc:chgData name="김 경중" userId="e0982fc9908e6909" providerId="LiveId" clId="{3D7AD99D-A712-434B-B171-D9EA38915F8C}" dt="2022-05-11T09:20:16.295" v="5106" actId="20577"/>
        <pc:sldMkLst>
          <pc:docMk/>
          <pc:sldMk cId="2678382078" sldId="385"/>
        </pc:sldMkLst>
        <pc:spChg chg="mod">
          <ac:chgData name="김 경중" userId="e0982fc9908e6909" providerId="LiveId" clId="{3D7AD99D-A712-434B-B171-D9EA38915F8C}" dt="2022-05-11T06:49:38.688" v="2884"/>
          <ac:spMkLst>
            <pc:docMk/>
            <pc:sldMk cId="2678382078" sldId="385"/>
            <ac:spMk id="2" creationId="{3FC7A5B8-5523-A876-A699-F47EA0CA01B2}"/>
          </ac:spMkLst>
        </pc:spChg>
        <pc:spChg chg="mod">
          <ac:chgData name="김 경중" userId="e0982fc9908e6909" providerId="LiveId" clId="{3D7AD99D-A712-434B-B171-D9EA38915F8C}" dt="2022-05-11T09:20:16.295" v="5106" actId="20577"/>
          <ac:spMkLst>
            <pc:docMk/>
            <pc:sldMk cId="2678382078" sldId="385"/>
            <ac:spMk id="3" creationId="{C180CD14-5C67-6841-BDEB-9E3AA4B1DC76}"/>
          </ac:spMkLst>
        </pc:spChg>
      </pc:sldChg>
      <pc:sldChg chg="modSp new mod">
        <pc:chgData name="김 경중" userId="e0982fc9908e6909" providerId="LiveId" clId="{3D7AD99D-A712-434B-B171-D9EA38915F8C}" dt="2022-05-11T09:21:01.134" v="5148"/>
        <pc:sldMkLst>
          <pc:docMk/>
          <pc:sldMk cId="2527917609" sldId="386"/>
        </pc:sldMkLst>
        <pc:spChg chg="mod">
          <ac:chgData name="김 경중" userId="e0982fc9908e6909" providerId="LiveId" clId="{3D7AD99D-A712-434B-B171-D9EA38915F8C}" dt="2022-05-11T06:54:25.586" v="2961"/>
          <ac:spMkLst>
            <pc:docMk/>
            <pc:sldMk cId="2527917609" sldId="386"/>
            <ac:spMk id="2" creationId="{00D6BCC7-AA31-86A4-BAC4-88A18148FD25}"/>
          </ac:spMkLst>
        </pc:spChg>
        <pc:spChg chg="mod">
          <ac:chgData name="김 경중" userId="e0982fc9908e6909" providerId="LiveId" clId="{3D7AD99D-A712-434B-B171-D9EA38915F8C}" dt="2022-05-11T09:21:01.134" v="5148"/>
          <ac:spMkLst>
            <pc:docMk/>
            <pc:sldMk cId="2527917609" sldId="386"/>
            <ac:spMk id="3" creationId="{1C95F811-1F5C-8CFF-FBA0-2FF92787D33E}"/>
          </ac:spMkLst>
        </pc:spChg>
      </pc:sldChg>
      <pc:sldChg chg="modSp new mod">
        <pc:chgData name="김 경중" userId="e0982fc9908e6909" providerId="LiveId" clId="{3D7AD99D-A712-434B-B171-D9EA38915F8C}" dt="2022-05-11T08:53:28.025" v="4884"/>
        <pc:sldMkLst>
          <pc:docMk/>
          <pc:sldMk cId="1031182197" sldId="387"/>
        </pc:sldMkLst>
        <pc:spChg chg="mod">
          <ac:chgData name="김 경중" userId="e0982fc9908e6909" providerId="LiveId" clId="{3D7AD99D-A712-434B-B171-D9EA38915F8C}" dt="2022-05-11T07:02:38.795" v="3129"/>
          <ac:spMkLst>
            <pc:docMk/>
            <pc:sldMk cId="1031182197" sldId="387"/>
            <ac:spMk id="2" creationId="{36523923-5518-737A-8560-6AFECB15DE3A}"/>
          </ac:spMkLst>
        </pc:spChg>
        <pc:spChg chg="mod">
          <ac:chgData name="김 경중" userId="e0982fc9908e6909" providerId="LiveId" clId="{3D7AD99D-A712-434B-B171-D9EA38915F8C}" dt="2022-05-11T08:53:28.025" v="4884"/>
          <ac:spMkLst>
            <pc:docMk/>
            <pc:sldMk cId="1031182197" sldId="387"/>
            <ac:spMk id="3" creationId="{9F430C30-0BBD-F3C6-8648-0D2A4FA6919A}"/>
          </ac:spMkLst>
        </pc:spChg>
      </pc:sldChg>
      <pc:sldChg chg="new del">
        <pc:chgData name="김 경중" userId="e0982fc9908e6909" providerId="LiveId" clId="{3D7AD99D-A712-434B-B171-D9EA38915F8C}" dt="2022-05-11T09:03:50.774" v="4955" actId="47"/>
        <pc:sldMkLst>
          <pc:docMk/>
          <pc:sldMk cId="1625414543" sldId="388"/>
        </pc:sldMkLst>
      </pc:sldChg>
      <pc:sldChg chg="new del">
        <pc:chgData name="김 경중" userId="e0982fc9908e6909" providerId="LiveId" clId="{3D7AD99D-A712-434B-B171-D9EA38915F8C}" dt="2022-05-11T08:35:37.938" v="3852" actId="47"/>
        <pc:sldMkLst>
          <pc:docMk/>
          <pc:sldMk cId="3982923135" sldId="388"/>
        </pc:sldMkLst>
      </pc:sldChg>
      <pc:sldChg chg="addSp modSp new mod">
        <pc:chgData name="김 경중" userId="e0982fc9908e6909" providerId="LiveId" clId="{3D7AD99D-A712-434B-B171-D9EA38915F8C}" dt="2022-05-11T09:03:49.082" v="4954" actId="1076"/>
        <pc:sldMkLst>
          <pc:docMk/>
          <pc:sldMk cId="4221865992" sldId="389"/>
        </pc:sldMkLst>
        <pc:spChg chg="mod">
          <ac:chgData name="김 경중" userId="e0982fc9908e6909" providerId="LiveId" clId="{3D7AD99D-A712-434B-B171-D9EA38915F8C}" dt="2022-05-11T09:01:12.992" v="4950" actId="20577"/>
          <ac:spMkLst>
            <pc:docMk/>
            <pc:sldMk cId="4221865992" sldId="389"/>
            <ac:spMk id="2" creationId="{AAFEEC09-F433-ADE5-383B-3C935A7C8D4F}"/>
          </ac:spMkLst>
        </pc:spChg>
        <pc:picChg chg="add mod">
          <ac:chgData name="김 경중" userId="e0982fc9908e6909" providerId="LiveId" clId="{3D7AD99D-A712-434B-B171-D9EA38915F8C}" dt="2022-05-11T09:03:49.082" v="4954" actId="1076"/>
          <ac:picMkLst>
            <pc:docMk/>
            <pc:sldMk cId="4221865992" sldId="389"/>
            <ac:picMk id="4" creationId="{FE1F050E-875F-1842-5158-21B7331DC2CA}"/>
          </ac:picMkLst>
        </pc:picChg>
      </pc:sldChg>
      <pc:sldChg chg="addSp delSp modSp new mod">
        <pc:chgData name="김 경중" userId="e0982fc9908e6909" providerId="LiveId" clId="{3D7AD99D-A712-434B-B171-D9EA38915F8C}" dt="2022-05-11T09:14:49.910" v="5073" actId="14100"/>
        <pc:sldMkLst>
          <pc:docMk/>
          <pc:sldMk cId="1561783304" sldId="390"/>
        </pc:sldMkLst>
        <pc:spChg chg="mod">
          <ac:chgData name="김 경중" userId="e0982fc9908e6909" providerId="LiveId" clId="{3D7AD99D-A712-434B-B171-D9EA38915F8C}" dt="2022-05-11T09:04:31.352" v="4967" actId="20577"/>
          <ac:spMkLst>
            <pc:docMk/>
            <pc:sldMk cId="1561783304" sldId="390"/>
            <ac:spMk id="2" creationId="{D4CC13ED-B3C8-DA36-E7B5-96754D289891}"/>
          </ac:spMkLst>
        </pc:spChg>
        <pc:spChg chg="add mod">
          <ac:chgData name="김 경중" userId="e0982fc9908e6909" providerId="LiveId" clId="{3D7AD99D-A712-434B-B171-D9EA38915F8C}" dt="2022-05-11T09:09:21.030" v="4991" actId="1076"/>
          <ac:spMkLst>
            <pc:docMk/>
            <pc:sldMk cId="1561783304" sldId="390"/>
            <ac:spMk id="4" creationId="{FB599874-BC41-56F5-7E9F-D063737D3392}"/>
          </ac:spMkLst>
        </pc:spChg>
        <pc:spChg chg="add mod">
          <ac:chgData name="김 경중" userId="e0982fc9908e6909" providerId="LiveId" clId="{3D7AD99D-A712-434B-B171-D9EA38915F8C}" dt="2022-05-11T09:07:54.635" v="4975" actId="1076"/>
          <ac:spMkLst>
            <pc:docMk/>
            <pc:sldMk cId="1561783304" sldId="390"/>
            <ac:spMk id="5" creationId="{933AC040-F51C-0D38-0D8F-53EAC50C194A}"/>
          </ac:spMkLst>
        </pc:spChg>
        <pc:spChg chg="add mod">
          <ac:chgData name="김 경중" userId="e0982fc9908e6909" providerId="LiveId" clId="{3D7AD99D-A712-434B-B171-D9EA38915F8C}" dt="2022-05-11T09:08:00.390" v="4978" actId="20577"/>
          <ac:spMkLst>
            <pc:docMk/>
            <pc:sldMk cId="1561783304" sldId="390"/>
            <ac:spMk id="6" creationId="{260D6657-8AC7-C33B-C5BC-A8F24CFB7301}"/>
          </ac:spMkLst>
        </pc:spChg>
        <pc:spChg chg="add mod">
          <ac:chgData name="김 경중" userId="e0982fc9908e6909" providerId="LiveId" clId="{3D7AD99D-A712-434B-B171-D9EA38915F8C}" dt="2022-05-11T09:08:08.776" v="4981" actId="20577"/>
          <ac:spMkLst>
            <pc:docMk/>
            <pc:sldMk cId="1561783304" sldId="390"/>
            <ac:spMk id="7" creationId="{A69BB3E1-833F-179F-32F5-B31E08A8C77D}"/>
          </ac:spMkLst>
        </pc:spChg>
        <pc:spChg chg="add mod">
          <ac:chgData name="김 경중" userId="e0982fc9908e6909" providerId="LiveId" clId="{3D7AD99D-A712-434B-B171-D9EA38915F8C}" dt="2022-05-11T09:08:40.824" v="4984" actId="20577"/>
          <ac:spMkLst>
            <pc:docMk/>
            <pc:sldMk cId="1561783304" sldId="390"/>
            <ac:spMk id="8" creationId="{AC9B3D97-9CEF-D618-1D08-E6BF9EF166A2}"/>
          </ac:spMkLst>
        </pc:spChg>
        <pc:spChg chg="add mod">
          <ac:chgData name="김 경중" userId="e0982fc9908e6909" providerId="LiveId" clId="{3D7AD99D-A712-434B-B171-D9EA38915F8C}" dt="2022-05-11T09:08:47.856" v="4987" actId="20577"/>
          <ac:spMkLst>
            <pc:docMk/>
            <pc:sldMk cId="1561783304" sldId="390"/>
            <ac:spMk id="9" creationId="{340FE07D-22B0-97DA-3AE5-DECF322ACCA2}"/>
          </ac:spMkLst>
        </pc:spChg>
        <pc:spChg chg="add mod">
          <ac:chgData name="김 경중" userId="e0982fc9908e6909" providerId="LiveId" clId="{3D7AD99D-A712-434B-B171-D9EA38915F8C}" dt="2022-05-11T09:09:16.061" v="4990" actId="20577"/>
          <ac:spMkLst>
            <pc:docMk/>
            <pc:sldMk cId="1561783304" sldId="390"/>
            <ac:spMk id="10" creationId="{8776155B-6F66-C32F-8B9F-8FCC3AC60439}"/>
          </ac:spMkLst>
        </pc:spChg>
        <pc:spChg chg="add mod">
          <ac:chgData name="김 경중" userId="e0982fc9908e6909" providerId="LiveId" clId="{3D7AD99D-A712-434B-B171-D9EA38915F8C}" dt="2022-05-11T09:09:31.331" v="4994" actId="20577"/>
          <ac:spMkLst>
            <pc:docMk/>
            <pc:sldMk cId="1561783304" sldId="390"/>
            <ac:spMk id="11" creationId="{24ECAE97-899F-829B-406B-77BCDC3C574E}"/>
          </ac:spMkLst>
        </pc:spChg>
        <pc:spChg chg="add mod">
          <ac:chgData name="김 경중" userId="e0982fc9908e6909" providerId="LiveId" clId="{3D7AD99D-A712-434B-B171-D9EA38915F8C}" dt="2022-05-11T09:09:55.394" v="4999" actId="20577"/>
          <ac:spMkLst>
            <pc:docMk/>
            <pc:sldMk cId="1561783304" sldId="390"/>
            <ac:spMk id="12" creationId="{C9DC0927-DCA9-CDAC-DB51-D22551FEF8CB}"/>
          </ac:spMkLst>
        </pc:spChg>
        <pc:spChg chg="add del mod">
          <ac:chgData name="김 경중" userId="e0982fc9908e6909" providerId="LiveId" clId="{3D7AD99D-A712-434B-B171-D9EA38915F8C}" dt="2022-05-11T09:13:47.316" v="5048"/>
          <ac:spMkLst>
            <pc:docMk/>
            <pc:sldMk cId="1561783304" sldId="390"/>
            <ac:spMk id="16" creationId="{9690BA67-E045-AFD5-899B-1BFC6B28E240}"/>
          </ac:spMkLst>
        </pc:spChg>
        <pc:picChg chg="add mod">
          <ac:chgData name="김 경중" userId="e0982fc9908e6909" providerId="LiveId" clId="{3D7AD99D-A712-434B-B171-D9EA38915F8C}" dt="2022-05-11T09:09:49.387" v="4997" actId="1076"/>
          <ac:picMkLst>
            <pc:docMk/>
            <pc:sldMk cId="1561783304" sldId="390"/>
            <ac:picMk id="3" creationId="{C8622658-A433-AEF0-0BD7-6582347460BE}"/>
          </ac:picMkLst>
        </pc:picChg>
        <pc:cxnChg chg="add mod">
          <ac:chgData name="김 경중" userId="e0982fc9908e6909" providerId="LiveId" clId="{3D7AD99D-A712-434B-B171-D9EA38915F8C}" dt="2022-05-11T09:13:39.241" v="5046" actId="14100"/>
          <ac:cxnSpMkLst>
            <pc:docMk/>
            <pc:sldMk cId="1561783304" sldId="390"/>
            <ac:cxnSpMk id="14" creationId="{EC6A0DCE-523D-920C-E275-9897D9A55973}"/>
          </ac:cxnSpMkLst>
        </pc:cxnChg>
        <pc:cxnChg chg="add mod">
          <ac:chgData name="김 경중" userId="e0982fc9908e6909" providerId="LiveId" clId="{3D7AD99D-A712-434B-B171-D9EA38915F8C}" dt="2022-05-11T09:13:53.390" v="5051" actId="14100"/>
          <ac:cxnSpMkLst>
            <pc:docMk/>
            <pc:sldMk cId="1561783304" sldId="390"/>
            <ac:cxnSpMk id="17" creationId="{8CBAE470-5384-517D-01ED-1A7313106D02}"/>
          </ac:cxnSpMkLst>
        </pc:cxnChg>
        <pc:cxnChg chg="add mod">
          <ac:chgData name="김 경중" userId="e0982fc9908e6909" providerId="LiveId" clId="{3D7AD99D-A712-434B-B171-D9EA38915F8C}" dt="2022-05-11T09:14:01.190" v="5054" actId="14100"/>
          <ac:cxnSpMkLst>
            <pc:docMk/>
            <pc:sldMk cId="1561783304" sldId="390"/>
            <ac:cxnSpMk id="20" creationId="{9AC84138-AB59-1767-AFDB-A7DAFE11B957}"/>
          </ac:cxnSpMkLst>
        </pc:cxnChg>
        <pc:cxnChg chg="add mod">
          <ac:chgData name="김 경중" userId="e0982fc9908e6909" providerId="LiveId" clId="{3D7AD99D-A712-434B-B171-D9EA38915F8C}" dt="2022-05-11T09:14:10.566" v="5057" actId="14100"/>
          <ac:cxnSpMkLst>
            <pc:docMk/>
            <pc:sldMk cId="1561783304" sldId="390"/>
            <ac:cxnSpMk id="23" creationId="{0FD3CA22-ED03-AD53-1AA4-10EAA636F8E7}"/>
          </ac:cxnSpMkLst>
        </pc:cxnChg>
        <pc:cxnChg chg="add mod">
          <ac:chgData name="김 경중" userId="e0982fc9908e6909" providerId="LiveId" clId="{3D7AD99D-A712-434B-B171-D9EA38915F8C}" dt="2022-05-11T09:14:17.417" v="5060" actId="14100"/>
          <ac:cxnSpMkLst>
            <pc:docMk/>
            <pc:sldMk cId="1561783304" sldId="390"/>
            <ac:cxnSpMk id="26" creationId="{E2703DBD-960E-D10F-F644-05AB20D96B66}"/>
          </ac:cxnSpMkLst>
        </pc:cxnChg>
        <pc:cxnChg chg="add mod">
          <ac:chgData name="김 경중" userId="e0982fc9908e6909" providerId="LiveId" clId="{3D7AD99D-A712-434B-B171-D9EA38915F8C}" dt="2022-05-11T09:14:24.735" v="5063" actId="14100"/>
          <ac:cxnSpMkLst>
            <pc:docMk/>
            <pc:sldMk cId="1561783304" sldId="390"/>
            <ac:cxnSpMk id="29" creationId="{F015FA0F-C9CD-8BBF-E789-AB5F9D69A8C5}"/>
          </ac:cxnSpMkLst>
        </pc:cxnChg>
        <pc:cxnChg chg="add mod">
          <ac:chgData name="김 경중" userId="e0982fc9908e6909" providerId="LiveId" clId="{3D7AD99D-A712-434B-B171-D9EA38915F8C}" dt="2022-05-11T09:14:32.690" v="5067" actId="1076"/>
          <ac:cxnSpMkLst>
            <pc:docMk/>
            <pc:sldMk cId="1561783304" sldId="390"/>
            <ac:cxnSpMk id="32" creationId="{AA707AEA-E4F7-7990-0A1C-8F0B902AF2D0}"/>
          </ac:cxnSpMkLst>
        </pc:cxnChg>
        <pc:cxnChg chg="add mod">
          <ac:chgData name="김 경중" userId="e0982fc9908e6909" providerId="LiveId" clId="{3D7AD99D-A712-434B-B171-D9EA38915F8C}" dt="2022-05-11T09:14:40.630" v="5070" actId="14100"/>
          <ac:cxnSpMkLst>
            <pc:docMk/>
            <pc:sldMk cId="1561783304" sldId="390"/>
            <ac:cxnSpMk id="35" creationId="{FAF2E6C1-E277-E86A-96C5-14B57FCBDF45}"/>
          </ac:cxnSpMkLst>
        </pc:cxnChg>
        <pc:cxnChg chg="add mod">
          <ac:chgData name="김 경중" userId="e0982fc9908e6909" providerId="LiveId" clId="{3D7AD99D-A712-434B-B171-D9EA38915F8C}" dt="2022-05-11T09:14:49.910" v="5073" actId="14100"/>
          <ac:cxnSpMkLst>
            <pc:docMk/>
            <pc:sldMk cId="1561783304" sldId="390"/>
            <ac:cxnSpMk id="38" creationId="{939D3ECE-F8C3-DEA6-1BAC-1288A6C91D6C}"/>
          </ac:cxnSpMkLst>
        </pc:cxnChg>
      </pc:sldChg>
      <pc:sldChg chg="addSp delSp modSp add mod">
        <pc:chgData name="김 경중" userId="e0982fc9908e6909" providerId="LiveId" clId="{3D7AD99D-A712-434B-B171-D9EA38915F8C}" dt="2022-05-11T09:16:28.908" v="5103" actId="14100"/>
        <pc:sldMkLst>
          <pc:docMk/>
          <pc:sldMk cId="3998788780" sldId="391"/>
        </pc:sldMkLst>
        <pc:spChg chg="mod">
          <ac:chgData name="김 경중" userId="e0982fc9908e6909" providerId="LiveId" clId="{3D7AD99D-A712-434B-B171-D9EA38915F8C}" dt="2022-05-11T09:10:30.962" v="5007" actId="20577"/>
          <ac:spMkLst>
            <pc:docMk/>
            <pc:sldMk cId="3998788780" sldId="391"/>
            <ac:spMk id="2" creationId="{D4CC13ED-B3C8-DA36-E7B5-96754D28989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4" creationId="{FB599874-BC41-56F5-7E9F-D063737D339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5" creationId="{933AC040-F51C-0D38-0D8F-53EAC50C194A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6" creationId="{260D6657-8AC7-C33B-C5BC-A8F24CFB730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7" creationId="{A69BB3E1-833F-179F-32F5-B31E08A8C77D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8" creationId="{AC9B3D97-9CEF-D618-1D08-E6BF9EF166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9" creationId="{340FE07D-22B0-97DA-3AE5-DECF322ACC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0" creationId="{8776155B-6F66-C32F-8B9F-8FCC3AC60439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1" creationId="{24ECAE97-899F-829B-406B-77BCDC3C574E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2" creationId="{C9DC0927-DCA9-CDAC-DB51-D22551FEF8CB}"/>
          </ac:spMkLst>
        </pc:spChg>
        <pc:spChg chg="add mod">
          <ac:chgData name="김 경중" userId="e0982fc9908e6909" providerId="LiveId" clId="{3D7AD99D-A712-434B-B171-D9EA38915F8C}" dt="2022-05-11T09:11:10.031" v="5011" actId="1076"/>
          <ac:spMkLst>
            <pc:docMk/>
            <pc:sldMk cId="3998788780" sldId="391"/>
            <ac:spMk id="14" creationId="{8BD8871D-D2C1-7C5B-A544-00A550CA3EC6}"/>
          </ac:spMkLst>
        </pc:spChg>
        <pc:spChg chg="add mod">
          <ac:chgData name="김 경중" userId="e0982fc9908e6909" providerId="LiveId" clId="{3D7AD99D-A712-434B-B171-D9EA38915F8C}" dt="2022-05-11T09:11:20.373" v="5014" actId="20577"/>
          <ac:spMkLst>
            <pc:docMk/>
            <pc:sldMk cId="3998788780" sldId="391"/>
            <ac:spMk id="15" creationId="{DE75B68D-A682-8F5A-7224-0394A543BBFC}"/>
          </ac:spMkLst>
        </pc:spChg>
        <pc:spChg chg="add mod">
          <ac:chgData name="김 경중" userId="e0982fc9908e6909" providerId="LiveId" clId="{3D7AD99D-A712-434B-B171-D9EA38915F8C}" dt="2022-05-11T09:11:31.199" v="5017" actId="20577"/>
          <ac:spMkLst>
            <pc:docMk/>
            <pc:sldMk cId="3998788780" sldId="391"/>
            <ac:spMk id="16" creationId="{3EF795B8-1C75-84B3-88ED-635E67C0207A}"/>
          </ac:spMkLst>
        </pc:spChg>
        <pc:spChg chg="add mod">
          <ac:chgData name="김 경중" userId="e0982fc9908e6909" providerId="LiveId" clId="{3D7AD99D-A712-434B-B171-D9EA38915F8C}" dt="2022-05-11T09:11:44.904" v="5020" actId="20577"/>
          <ac:spMkLst>
            <pc:docMk/>
            <pc:sldMk cId="3998788780" sldId="391"/>
            <ac:spMk id="17" creationId="{9BC2A253-FEE9-F4C0-AF6F-A0AEAC3E579D}"/>
          </ac:spMkLst>
        </pc:spChg>
        <pc:spChg chg="add mod">
          <ac:chgData name="김 경중" userId="e0982fc9908e6909" providerId="LiveId" clId="{3D7AD99D-A712-434B-B171-D9EA38915F8C}" dt="2022-05-11T09:11:56.181" v="5023" actId="20577"/>
          <ac:spMkLst>
            <pc:docMk/>
            <pc:sldMk cId="3998788780" sldId="391"/>
            <ac:spMk id="18" creationId="{E655323F-5700-7500-2B66-2DB014D24D99}"/>
          </ac:spMkLst>
        </pc:spChg>
        <pc:spChg chg="add mod">
          <ac:chgData name="김 경중" userId="e0982fc9908e6909" providerId="LiveId" clId="{3D7AD99D-A712-434B-B171-D9EA38915F8C}" dt="2022-05-11T09:12:12.217" v="5026" actId="20577"/>
          <ac:spMkLst>
            <pc:docMk/>
            <pc:sldMk cId="3998788780" sldId="391"/>
            <ac:spMk id="19" creationId="{6822A593-996A-5F3F-2D6D-ED0F1BF81912}"/>
          </ac:spMkLst>
        </pc:spChg>
        <pc:spChg chg="add mod">
          <ac:chgData name="김 경중" userId="e0982fc9908e6909" providerId="LiveId" clId="{3D7AD99D-A712-434B-B171-D9EA38915F8C}" dt="2022-05-11T09:12:45.868" v="5032" actId="1076"/>
          <ac:spMkLst>
            <pc:docMk/>
            <pc:sldMk cId="3998788780" sldId="391"/>
            <ac:spMk id="20" creationId="{A4F46583-453E-E296-8EBE-B1B46A452C4C}"/>
          </ac:spMkLst>
        </pc:spChg>
        <pc:spChg chg="add mod">
          <ac:chgData name="김 경중" userId="e0982fc9908e6909" providerId="LiveId" clId="{3D7AD99D-A712-434B-B171-D9EA38915F8C}" dt="2022-05-11T09:12:47.495" v="5033" actId="20577"/>
          <ac:spMkLst>
            <pc:docMk/>
            <pc:sldMk cId="3998788780" sldId="391"/>
            <ac:spMk id="21" creationId="{986B990E-172B-7694-0B97-430922DBA5CE}"/>
          </ac:spMkLst>
        </pc:spChg>
        <pc:spChg chg="add mod">
          <ac:chgData name="김 경중" userId="e0982fc9908e6909" providerId="LiveId" clId="{3D7AD99D-A712-434B-B171-D9EA38915F8C}" dt="2022-05-11T09:13:03.440" v="5036" actId="20577"/>
          <ac:spMkLst>
            <pc:docMk/>
            <pc:sldMk cId="3998788780" sldId="391"/>
            <ac:spMk id="22" creationId="{B44CF368-772C-1C5C-40F7-5CD2EA1AAE1D}"/>
          </ac:spMkLst>
        </pc:spChg>
        <pc:picChg chg="del">
          <ac:chgData name="김 경중" userId="e0982fc9908e6909" providerId="LiveId" clId="{3D7AD99D-A712-434B-B171-D9EA38915F8C}" dt="2022-05-11T09:10:45.369" v="5008" actId="478"/>
          <ac:picMkLst>
            <pc:docMk/>
            <pc:sldMk cId="3998788780" sldId="391"/>
            <ac:picMk id="3" creationId="{C8622658-A433-AEF0-0BD7-6582347460BE}"/>
          </ac:picMkLst>
        </pc:picChg>
        <pc:picChg chg="add mod">
          <ac:chgData name="김 경중" userId="e0982fc9908e6909" providerId="LiveId" clId="{3D7AD99D-A712-434B-B171-D9EA38915F8C}" dt="2022-05-11T09:15:01.285" v="5077" actId="1076"/>
          <ac:picMkLst>
            <pc:docMk/>
            <pc:sldMk cId="3998788780" sldId="391"/>
            <ac:picMk id="13" creationId="{0DF4F342-618B-88D1-EAD3-77306E95000A}"/>
          </ac:picMkLst>
        </pc:picChg>
        <pc:cxnChg chg="add mod">
          <ac:chgData name="김 경중" userId="e0982fc9908e6909" providerId="LiveId" clId="{3D7AD99D-A712-434B-B171-D9EA38915F8C}" dt="2022-05-11T09:15:08.561" v="5079" actId="14100"/>
          <ac:cxnSpMkLst>
            <pc:docMk/>
            <pc:sldMk cId="3998788780" sldId="391"/>
            <ac:cxnSpMk id="23" creationId="{3CE8A79A-D7DF-DC8A-EA29-82C1F1FAC514}"/>
          </ac:cxnSpMkLst>
        </pc:cxnChg>
        <pc:cxnChg chg="add mod">
          <ac:chgData name="김 경중" userId="e0982fc9908e6909" providerId="LiveId" clId="{3D7AD99D-A712-434B-B171-D9EA38915F8C}" dt="2022-05-11T09:15:19.228" v="5083" actId="14100"/>
          <ac:cxnSpMkLst>
            <pc:docMk/>
            <pc:sldMk cId="3998788780" sldId="391"/>
            <ac:cxnSpMk id="27" creationId="{459A72CF-D2CB-F539-ADE0-CCCEDE669DE9}"/>
          </ac:cxnSpMkLst>
        </pc:cxnChg>
        <pc:cxnChg chg="add mod">
          <ac:chgData name="김 경중" userId="e0982fc9908e6909" providerId="LiveId" clId="{3D7AD99D-A712-434B-B171-D9EA38915F8C}" dt="2022-05-11T09:15:31.051" v="5086" actId="14100"/>
          <ac:cxnSpMkLst>
            <pc:docMk/>
            <pc:sldMk cId="3998788780" sldId="391"/>
            <ac:cxnSpMk id="31" creationId="{59F838D4-9444-54F8-B7CB-50936A13E3E5}"/>
          </ac:cxnSpMkLst>
        </pc:cxnChg>
        <pc:cxnChg chg="add mod">
          <ac:chgData name="김 경중" userId="e0982fc9908e6909" providerId="LiveId" clId="{3D7AD99D-A712-434B-B171-D9EA38915F8C}" dt="2022-05-11T09:15:32.657" v="5087"/>
          <ac:cxnSpMkLst>
            <pc:docMk/>
            <pc:sldMk cId="3998788780" sldId="391"/>
            <ac:cxnSpMk id="34" creationId="{FB5B72C8-C5E2-0134-63EB-64DA1E9D9C71}"/>
          </ac:cxnSpMkLst>
        </pc:cxnChg>
        <pc:cxnChg chg="add mod">
          <ac:chgData name="김 경중" userId="e0982fc9908e6909" providerId="LiveId" clId="{3D7AD99D-A712-434B-B171-D9EA38915F8C}" dt="2022-05-11T09:15:42.706" v="5090" actId="14100"/>
          <ac:cxnSpMkLst>
            <pc:docMk/>
            <pc:sldMk cId="3998788780" sldId="391"/>
            <ac:cxnSpMk id="35" creationId="{6827FACA-9DC6-E1CB-4B4C-CAFC811AF75C}"/>
          </ac:cxnSpMkLst>
        </pc:cxnChg>
        <pc:cxnChg chg="add mod">
          <ac:chgData name="김 경중" userId="e0982fc9908e6909" providerId="LiveId" clId="{3D7AD99D-A712-434B-B171-D9EA38915F8C}" dt="2022-05-11T09:15:50.426" v="5093" actId="14100"/>
          <ac:cxnSpMkLst>
            <pc:docMk/>
            <pc:sldMk cId="3998788780" sldId="391"/>
            <ac:cxnSpMk id="38" creationId="{9745653E-2977-A67E-711B-48933A746D0C}"/>
          </ac:cxnSpMkLst>
        </pc:cxnChg>
        <pc:cxnChg chg="add mod">
          <ac:chgData name="김 경중" userId="e0982fc9908e6909" providerId="LiveId" clId="{3D7AD99D-A712-434B-B171-D9EA38915F8C}" dt="2022-05-11T09:16:00.394" v="5096" actId="14100"/>
          <ac:cxnSpMkLst>
            <pc:docMk/>
            <pc:sldMk cId="3998788780" sldId="391"/>
            <ac:cxnSpMk id="41" creationId="{BC490DEA-48EB-D72F-99E9-CE8EE6196A01}"/>
          </ac:cxnSpMkLst>
        </pc:cxnChg>
        <pc:cxnChg chg="add mod">
          <ac:chgData name="김 경중" userId="e0982fc9908e6909" providerId="LiveId" clId="{3D7AD99D-A712-434B-B171-D9EA38915F8C}" dt="2022-05-11T09:16:20.301" v="5100" actId="14100"/>
          <ac:cxnSpMkLst>
            <pc:docMk/>
            <pc:sldMk cId="3998788780" sldId="391"/>
            <ac:cxnSpMk id="44" creationId="{3336B805-63B9-848D-4DF0-87C5D11A64B3}"/>
          </ac:cxnSpMkLst>
        </pc:cxnChg>
        <pc:cxnChg chg="add mod">
          <ac:chgData name="김 경중" userId="e0982fc9908e6909" providerId="LiveId" clId="{3D7AD99D-A712-434B-B171-D9EA38915F8C}" dt="2022-05-11T09:16:28.908" v="5103" actId="14100"/>
          <ac:cxnSpMkLst>
            <pc:docMk/>
            <pc:sldMk cId="3998788780" sldId="391"/>
            <ac:cxnSpMk id="48" creationId="{99CDE3AE-725B-EB9E-7C6D-E1433E46C014}"/>
          </ac:cxnSpMkLst>
        </pc:cxnChg>
      </pc:sldChg>
      <pc:sldChg chg="addSp modSp new mod">
        <pc:chgData name="김 경중" userId="e0982fc9908e6909" providerId="LiveId" clId="{3D7AD99D-A712-434B-B171-D9EA38915F8C}" dt="2022-05-11T10:48:34.023" v="5204" actId="20577"/>
        <pc:sldMkLst>
          <pc:docMk/>
          <pc:sldMk cId="2052272668" sldId="392"/>
        </pc:sldMkLst>
        <pc:spChg chg="mod">
          <ac:chgData name="김 경중" userId="e0982fc9908e6909" providerId="LiveId" clId="{3D7AD99D-A712-434B-B171-D9EA38915F8C}" dt="2022-05-11T10:40:05.098" v="5175" actId="20577"/>
          <ac:spMkLst>
            <pc:docMk/>
            <pc:sldMk cId="2052272668" sldId="392"/>
            <ac:spMk id="2" creationId="{9AEB1D9A-EEF7-6157-7F82-AF1C9B781D5B}"/>
          </ac:spMkLst>
        </pc:spChg>
        <pc:spChg chg="add mod">
          <ac:chgData name="김 경중" userId="e0982fc9908e6909" providerId="LiveId" clId="{3D7AD99D-A712-434B-B171-D9EA38915F8C}" dt="2022-05-11T10:40:43.292" v="5178" actId="1076"/>
          <ac:spMkLst>
            <pc:docMk/>
            <pc:sldMk cId="2052272668" sldId="392"/>
            <ac:spMk id="4" creationId="{D60D0682-44DA-8EE6-AE82-48A68BDE1DE7}"/>
          </ac:spMkLst>
        </pc:spChg>
        <pc:spChg chg="add mod">
          <ac:chgData name="김 경중" userId="e0982fc9908e6909" providerId="LiveId" clId="{3D7AD99D-A712-434B-B171-D9EA38915F8C}" dt="2022-05-11T10:41:05.911" v="5180" actId="20577"/>
          <ac:spMkLst>
            <pc:docMk/>
            <pc:sldMk cId="2052272668" sldId="392"/>
            <ac:spMk id="5" creationId="{E8E6A311-8046-60A0-88C2-1C82785945CF}"/>
          </ac:spMkLst>
        </pc:spChg>
        <pc:spChg chg="add mod">
          <ac:chgData name="김 경중" userId="e0982fc9908e6909" providerId="LiveId" clId="{3D7AD99D-A712-434B-B171-D9EA38915F8C}" dt="2022-05-11T10:41:43.538" v="5185" actId="20577"/>
          <ac:spMkLst>
            <pc:docMk/>
            <pc:sldMk cId="2052272668" sldId="392"/>
            <ac:spMk id="6" creationId="{EC172FBA-33CC-4B97-106A-0CD71F05C013}"/>
          </ac:spMkLst>
        </pc:spChg>
        <pc:spChg chg="add mod">
          <ac:chgData name="김 경중" userId="e0982fc9908e6909" providerId="LiveId" clId="{3D7AD99D-A712-434B-B171-D9EA38915F8C}" dt="2022-05-11T10:42:22.567" v="5188" actId="20577"/>
          <ac:spMkLst>
            <pc:docMk/>
            <pc:sldMk cId="2052272668" sldId="392"/>
            <ac:spMk id="7" creationId="{47FE9F21-6D59-5526-9A4C-744013F29C34}"/>
          </ac:spMkLst>
        </pc:spChg>
        <pc:spChg chg="add mod">
          <ac:chgData name="김 경중" userId="e0982fc9908e6909" providerId="LiveId" clId="{3D7AD99D-A712-434B-B171-D9EA38915F8C}" dt="2022-05-11T10:45:44.839" v="5191" actId="20577"/>
          <ac:spMkLst>
            <pc:docMk/>
            <pc:sldMk cId="2052272668" sldId="392"/>
            <ac:spMk id="8" creationId="{07DBBC44-CF36-5FEB-A6C1-E797426DAD82}"/>
          </ac:spMkLst>
        </pc:spChg>
        <pc:spChg chg="add mod">
          <ac:chgData name="김 경중" userId="e0982fc9908e6909" providerId="LiveId" clId="{3D7AD99D-A712-434B-B171-D9EA38915F8C}" dt="2022-05-11T10:46:02.100" v="5194" actId="20577"/>
          <ac:spMkLst>
            <pc:docMk/>
            <pc:sldMk cId="2052272668" sldId="392"/>
            <ac:spMk id="9" creationId="{95350A30-1570-8EA3-5C30-C5D87A416C3B}"/>
          </ac:spMkLst>
        </pc:spChg>
        <pc:spChg chg="add mod">
          <ac:chgData name="김 경중" userId="e0982fc9908e6909" providerId="LiveId" clId="{3D7AD99D-A712-434B-B171-D9EA38915F8C}" dt="2022-05-11T10:48:34.023" v="5204" actId="20577"/>
          <ac:spMkLst>
            <pc:docMk/>
            <pc:sldMk cId="2052272668" sldId="392"/>
            <ac:spMk id="10" creationId="{CC84F959-FF39-7B06-C8B0-25D5DAD46C24}"/>
          </ac:spMkLst>
        </pc:spChg>
        <pc:spChg chg="add mod">
          <ac:chgData name="김 경중" userId="e0982fc9908e6909" providerId="LiveId" clId="{3D7AD99D-A712-434B-B171-D9EA38915F8C}" dt="2022-05-11T10:47:37.266" v="5200" actId="20577"/>
          <ac:spMkLst>
            <pc:docMk/>
            <pc:sldMk cId="2052272668" sldId="392"/>
            <ac:spMk id="11" creationId="{3CEBAB5A-497C-930B-B29B-3DE266F2499E}"/>
          </ac:spMkLst>
        </pc:spChg>
        <pc:spChg chg="add mod">
          <ac:chgData name="김 경중" userId="e0982fc9908e6909" providerId="LiveId" clId="{3D7AD99D-A712-434B-B171-D9EA38915F8C}" dt="2022-05-11T10:48:28.177" v="5201"/>
          <ac:spMkLst>
            <pc:docMk/>
            <pc:sldMk cId="2052272668" sldId="392"/>
            <ac:spMk id="12" creationId="{8F182E7C-5707-32B3-8E82-A23F7285D430}"/>
          </ac:spMkLst>
        </pc:spChg>
        <pc:picChg chg="add mod">
          <ac:chgData name="김 경중" userId="e0982fc9908e6909" providerId="LiveId" clId="{3D7AD99D-A712-434B-B171-D9EA38915F8C}" dt="2022-05-11T10:40:19.133" v="5176"/>
          <ac:picMkLst>
            <pc:docMk/>
            <pc:sldMk cId="2052272668" sldId="392"/>
            <ac:picMk id="3" creationId="{AFB02E60-EE37-8155-3E57-9CB6624125E9}"/>
          </ac:picMkLst>
        </pc:picChg>
      </pc:sldChg>
      <pc:sldChg chg="addSp delSp modSp new mod">
        <pc:chgData name="김 경중" userId="e0982fc9908e6909" providerId="LiveId" clId="{3D7AD99D-A712-434B-B171-D9EA38915F8C}" dt="2022-05-13T04:52:54.700" v="5465" actId="21"/>
        <pc:sldMkLst>
          <pc:docMk/>
          <pc:sldMk cId="328430936" sldId="393"/>
        </pc:sldMkLst>
        <pc:spChg chg="mod">
          <ac:chgData name="김 경중" userId="e0982fc9908e6909" providerId="LiveId" clId="{3D7AD99D-A712-434B-B171-D9EA38915F8C}" dt="2022-05-13T04:52:09.084" v="5461"/>
          <ac:spMkLst>
            <pc:docMk/>
            <pc:sldMk cId="328430936" sldId="393"/>
            <ac:spMk id="2" creationId="{409B33EC-8704-6633-9EF1-A5C4311C1BF9}"/>
          </ac:spMkLst>
        </pc:spChg>
        <pc:spChg chg="add del mod">
          <ac:chgData name="김 경중" userId="e0982fc9908e6909" providerId="LiveId" clId="{3D7AD99D-A712-434B-B171-D9EA38915F8C}" dt="2022-05-13T04:52:54.700" v="5465" actId="21"/>
          <ac:spMkLst>
            <pc:docMk/>
            <pc:sldMk cId="328430936" sldId="393"/>
            <ac:spMk id="4" creationId="{FBCC88AB-B441-5647-919B-96560AE5D3AB}"/>
          </ac:spMkLst>
        </pc:spChg>
      </pc:sldChg>
      <pc:sldChg chg="add del">
        <pc:chgData name="김 경중" userId="e0982fc9908e6909" providerId="LiveId" clId="{3D7AD99D-A712-434B-B171-D9EA38915F8C}" dt="2022-05-11T10:41:33.511" v="5182"/>
        <pc:sldMkLst>
          <pc:docMk/>
          <pc:sldMk cId="572816684" sldId="393"/>
        </pc:sldMkLst>
      </pc:sldChg>
    </pc:docChg>
  </pc:docChgLst>
  <pc:docChgLst>
    <pc:chgData name="김 경중" userId="e0982fc9908e6909" providerId="LiveId" clId="{39038A4D-3BFF-48B6-AAC9-FA2B529404B7}"/>
    <pc:docChg chg="undo custSel addSld delSld modSld sldOrd modMainMaster">
      <pc:chgData name="김 경중" userId="e0982fc9908e6909" providerId="LiveId" clId="{39038A4D-3BFF-48B6-AAC9-FA2B529404B7}" dt="2022-04-27T12:14:18.060" v="3048"/>
      <pc:docMkLst>
        <pc:docMk/>
      </pc:docMkLst>
      <pc:sldChg chg="modSp">
        <pc:chgData name="김 경중" userId="e0982fc9908e6909" providerId="LiveId" clId="{39038A4D-3BFF-48B6-AAC9-FA2B529404B7}" dt="2022-04-22T09:50:24.159" v="6"/>
        <pc:sldMkLst>
          <pc:docMk/>
          <pc:sldMk cId="3438857569" sldId="26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2" creationId="{5DB61D4F-B261-4503-B28B-96FC7DF3CA7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3" creationId="{2D3053F7-83C1-4F2B-AF45-2C11F5A04924}"/>
          </ac:spMkLst>
        </pc:spChg>
      </pc:sldChg>
      <pc:sldChg chg="delSp modSp mod">
        <pc:chgData name="김 경중" userId="e0982fc9908e6909" providerId="LiveId" clId="{39038A4D-3BFF-48B6-AAC9-FA2B529404B7}" dt="2022-04-22T09:54:31.961" v="118" actId="6549"/>
        <pc:sldMkLst>
          <pc:docMk/>
          <pc:sldMk cId="972003224" sldId="349"/>
        </pc:sldMkLst>
        <pc:spChg chg="mod">
          <ac:chgData name="김 경중" userId="e0982fc9908e6909" providerId="LiveId" clId="{39038A4D-3BFF-48B6-AAC9-FA2B529404B7}" dt="2022-04-22T09:52:38.569" v="47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39038A4D-3BFF-48B6-AAC9-FA2B529404B7}" dt="2022-04-22T09:54:31.961" v="118" actId="6549"/>
          <ac:spMkLst>
            <pc:docMk/>
            <pc:sldMk cId="972003224" sldId="349"/>
            <ac:spMk id="3" creationId="{EDDA1272-F2A8-4CD2-ADCE-D42610EA7A34}"/>
          </ac:spMkLst>
        </pc:spChg>
        <pc:picChg chg="del">
          <ac:chgData name="김 경중" userId="e0982fc9908e6909" providerId="LiveId" clId="{39038A4D-3BFF-48B6-AAC9-FA2B529404B7}" dt="2022-04-22T09:54:28.324" v="116" actId="478"/>
          <ac:picMkLst>
            <pc:docMk/>
            <pc:sldMk cId="972003224" sldId="349"/>
            <ac:picMk id="5" creationId="{74BDA2D8-BBE7-4E3D-A0FB-1A5B3F777380}"/>
          </ac:picMkLst>
        </pc:picChg>
        <pc:picChg chg="del">
          <ac:chgData name="김 경중" userId="e0982fc9908e6909" providerId="LiveId" clId="{39038A4D-3BFF-48B6-AAC9-FA2B529404B7}" dt="2022-04-22T09:54:29.100" v="117" actId="478"/>
          <ac:picMkLst>
            <pc:docMk/>
            <pc:sldMk cId="972003224" sldId="349"/>
            <ac:picMk id="7" creationId="{ACE8AC5A-4623-4128-84DF-707E53AE9599}"/>
          </ac:picMkLst>
        </pc:picChg>
      </pc:sldChg>
      <pc:sldChg chg="delSp modSp mod">
        <pc:chgData name="김 경중" userId="e0982fc9908e6909" providerId="LiveId" clId="{39038A4D-3BFF-48B6-AAC9-FA2B529404B7}" dt="2022-04-22T09:56:33.092" v="193" actId="27636"/>
        <pc:sldMkLst>
          <pc:docMk/>
          <pc:sldMk cId="4137470095" sldId="350"/>
        </pc:sldMkLst>
        <pc:spChg chg="mod">
          <ac:chgData name="김 경중" userId="e0982fc9908e6909" providerId="LiveId" clId="{39038A4D-3BFF-48B6-AAC9-FA2B529404B7}" dt="2022-04-22T09:55:07.756" v="157"/>
          <ac:spMkLst>
            <pc:docMk/>
            <pc:sldMk cId="4137470095" sldId="350"/>
            <ac:spMk id="2" creationId="{C281084F-0C10-430E-B373-D08C8689AE65}"/>
          </ac:spMkLst>
        </pc:spChg>
        <pc:spChg chg="mod">
          <ac:chgData name="김 경중" userId="e0982fc9908e6909" providerId="LiveId" clId="{39038A4D-3BFF-48B6-AAC9-FA2B529404B7}" dt="2022-04-22T09:56:33.092" v="193" actId="27636"/>
          <ac:spMkLst>
            <pc:docMk/>
            <pc:sldMk cId="4137470095" sldId="350"/>
            <ac:spMk id="3" creationId="{5A7BDDD0-B60E-4930-B793-17C95C096E04}"/>
          </ac:spMkLst>
        </pc:spChg>
        <pc:picChg chg="del">
          <ac:chgData name="김 경중" userId="e0982fc9908e6909" providerId="LiveId" clId="{39038A4D-3BFF-48B6-AAC9-FA2B529404B7}" dt="2022-04-22T09:55:43.827" v="168" actId="478"/>
          <ac:picMkLst>
            <pc:docMk/>
            <pc:sldMk cId="4137470095" sldId="350"/>
            <ac:picMk id="4" creationId="{3E623AED-7B18-4692-8A96-DF292C23B19F}"/>
          </ac:picMkLst>
        </pc:picChg>
      </pc:sldChg>
      <pc:sldChg chg="delSp modSp mod">
        <pc:chgData name="김 경중" userId="e0982fc9908e6909" providerId="LiveId" clId="{39038A4D-3BFF-48B6-AAC9-FA2B529404B7}" dt="2022-04-22T09:57:46.153" v="238"/>
        <pc:sldMkLst>
          <pc:docMk/>
          <pc:sldMk cId="1174269873" sldId="351"/>
        </pc:sldMkLst>
        <pc:spChg chg="mod">
          <ac:chgData name="김 경중" userId="e0982fc9908e6909" providerId="LiveId" clId="{39038A4D-3BFF-48B6-AAC9-FA2B529404B7}" dt="2022-04-22T09:56:55.594" v="220"/>
          <ac:spMkLst>
            <pc:docMk/>
            <pc:sldMk cId="1174269873" sldId="351"/>
            <ac:spMk id="2" creationId="{685AE20D-3867-43E4-91CA-05D3EBD35274}"/>
          </ac:spMkLst>
        </pc:spChg>
        <pc:spChg chg="mod">
          <ac:chgData name="김 경중" userId="e0982fc9908e6909" providerId="LiveId" clId="{39038A4D-3BFF-48B6-AAC9-FA2B529404B7}" dt="2022-04-22T09:57:46.153" v="238"/>
          <ac:spMkLst>
            <pc:docMk/>
            <pc:sldMk cId="1174269873" sldId="351"/>
            <ac:spMk id="3" creationId="{719ECF18-A917-4302-A565-C71A38F98A53}"/>
          </ac:spMkLst>
        </pc:spChg>
        <pc:picChg chg="del">
          <ac:chgData name="김 경중" userId="e0982fc9908e6909" providerId="LiveId" clId="{39038A4D-3BFF-48B6-AAC9-FA2B529404B7}" dt="2022-04-22T09:57:19.218" v="223" actId="478"/>
          <ac:picMkLst>
            <pc:docMk/>
            <pc:sldMk cId="1174269873" sldId="351"/>
            <ac:picMk id="5" creationId="{A7170546-8FEE-49C0-8B0D-B2CBE2785C91}"/>
          </ac:picMkLst>
        </pc:picChg>
        <pc:picChg chg="del">
          <ac:chgData name="김 경중" userId="e0982fc9908e6909" providerId="LiveId" clId="{39038A4D-3BFF-48B6-AAC9-FA2B529404B7}" dt="2022-04-22T09:57:18.391" v="222" actId="478"/>
          <ac:picMkLst>
            <pc:docMk/>
            <pc:sldMk cId="1174269873" sldId="351"/>
            <ac:picMk id="6" creationId="{48EDF3E8-759A-4732-8C5A-F2A2F8D45798}"/>
          </ac:picMkLst>
        </pc:picChg>
      </pc:sldChg>
      <pc:sldChg chg="modSp mod">
        <pc:chgData name="김 경중" userId="e0982fc9908e6909" providerId="LiveId" clId="{39038A4D-3BFF-48B6-AAC9-FA2B529404B7}" dt="2022-04-22T09:59:26.361" v="287" actId="20577"/>
        <pc:sldMkLst>
          <pc:docMk/>
          <pc:sldMk cId="1114092145" sldId="352"/>
        </pc:sldMkLst>
        <pc:spChg chg="mod">
          <ac:chgData name="김 경중" userId="e0982fc9908e6909" providerId="LiveId" clId="{39038A4D-3BFF-48B6-AAC9-FA2B529404B7}" dt="2022-04-22T09:59:26.361" v="287" actId="20577"/>
          <ac:spMkLst>
            <pc:docMk/>
            <pc:sldMk cId="1114092145" sldId="352"/>
            <ac:spMk id="2" creationId="{CA0F533D-4E2B-4AA5-9A93-F96A04DA883D}"/>
          </ac:spMkLst>
        </pc:spChg>
        <pc:spChg chg="mod">
          <ac:chgData name="김 경중" userId="e0982fc9908e6909" providerId="LiveId" clId="{39038A4D-3BFF-48B6-AAC9-FA2B529404B7}" dt="2022-04-22T09:59:12.752" v="265" actId="20577"/>
          <ac:spMkLst>
            <pc:docMk/>
            <pc:sldMk cId="1114092145" sldId="352"/>
            <ac:spMk id="3" creationId="{B8C9B9A4-FD13-44AE-857D-86BD4AAC0165}"/>
          </ac:spMkLst>
        </pc:spChg>
      </pc:sldChg>
      <pc:sldChg chg="modSp new mod">
        <pc:chgData name="김 경중" userId="e0982fc9908e6909" providerId="LiveId" clId="{39038A4D-3BFF-48B6-AAC9-FA2B529404B7}" dt="2022-04-22T10:02:05.332" v="429" actId="5793"/>
        <pc:sldMkLst>
          <pc:docMk/>
          <pc:sldMk cId="2071646179" sldId="353"/>
        </pc:sldMkLst>
        <pc:spChg chg="mod">
          <ac:chgData name="김 경중" userId="e0982fc9908e6909" providerId="LiveId" clId="{39038A4D-3BFF-48B6-AAC9-FA2B529404B7}" dt="2022-04-22T10:00:14.990" v="308"/>
          <ac:spMkLst>
            <pc:docMk/>
            <pc:sldMk cId="2071646179" sldId="353"/>
            <ac:spMk id="2" creationId="{AB9CF04E-2BC2-4A62-AA61-D703A5940742}"/>
          </ac:spMkLst>
        </pc:spChg>
        <pc:spChg chg="mod">
          <ac:chgData name="김 경중" userId="e0982fc9908e6909" providerId="LiveId" clId="{39038A4D-3BFF-48B6-AAC9-FA2B529404B7}" dt="2022-04-22T10:02:05.332" v="429" actId="5793"/>
          <ac:spMkLst>
            <pc:docMk/>
            <pc:sldMk cId="2071646179" sldId="353"/>
            <ac:spMk id="3" creationId="{BB982517-2687-44F4-A93B-4631FB211EC3}"/>
          </ac:spMkLst>
        </pc:spChg>
      </pc:sldChg>
      <pc:sldChg chg="modSp del mod">
        <pc:chgData name="김 경중" userId="e0982fc9908e6909" providerId="LiveId" clId="{39038A4D-3BFF-48B6-AAC9-FA2B529404B7}" dt="2022-04-22T09:59:55.475" v="292" actId="47"/>
        <pc:sldMkLst>
          <pc:docMk/>
          <pc:sldMk cId="4255132609" sldId="353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2" creationId="{76651CE6-62A6-455D-80F4-1A4FB123B77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3" creationId="{9E82FA77-03BC-48D3-925E-0A0711E80FA5}"/>
          </ac:spMkLst>
        </pc:spChg>
      </pc:sldChg>
      <pc:sldChg chg="modSp new mod">
        <pc:chgData name="김 경중" userId="e0982fc9908e6909" providerId="LiveId" clId="{39038A4D-3BFF-48B6-AAC9-FA2B529404B7}" dt="2022-04-24T07:43:39.948" v="474" actId="27636"/>
        <pc:sldMkLst>
          <pc:docMk/>
          <pc:sldMk cId="497110284" sldId="354"/>
        </pc:sldMkLst>
        <pc:spChg chg="mod">
          <ac:chgData name="김 경중" userId="e0982fc9908e6909" providerId="LiveId" clId="{39038A4D-3BFF-48B6-AAC9-FA2B529404B7}" dt="2022-04-22T10:02:57.776" v="458"/>
          <ac:spMkLst>
            <pc:docMk/>
            <pc:sldMk cId="497110284" sldId="354"/>
            <ac:spMk id="2" creationId="{E61A8D0B-C93D-49C0-8222-311F2CCFD68C}"/>
          </ac:spMkLst>
        </pc:spChg>
        <pc:spChg chg="mod">
          <ac:chgData name="김 경중" userId="e0982fc9908e6909" providerId="LiveId" clId="{39038A4D-3BFF-48B6-AAC9-FA2B529404B7}" dt="2022-04-24T07:43:39.948" v="474" actId="27636"/>
          <ac:spMkLst>
            <pc:docMk/>
            <pc:sldMk cId="497110284" sldId="354"/>
            <ac:spMk id="3" creationId="{BECA9294-7A90-4DC8-9005-263C36E06BE7}"/>
          </ac:spMkLst>
        </pc:spChg>
      </pc:sldChg>
      <pc:sldChg chg="modSp del mod">
        <pc:chgData name="김 경중" userId="e0982fc9908e6909" providerId="LiveId" clId="{39038A4D-3BFF-48B6-AAC9-FA2B529404B7}" dt="2022-04-22T09:59:54.261" v="291" actId="47"/>
        <pc:sldMkLst>
          <pc:docMk/>
          <pc:sldMk cId="1864292024" sldId="354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2" creationId="{6311F785-CA3C-4B39-B4E6-3EBD96FE7340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3" creationId="{B6514631-2D86-4FAE-95EF-89A0ED88DB2F}"/>
          </ac:spMkLst>
        </pc:spChg>
      </pc:sldChg>
      <pc:sldChg chg="addSp modSp new mod">
        <pc:chgData name="김 경중" userId="e0982fc9908e6909" providerId="LiveId" clId="{39038A4D-3BFF-48B6-AAC9-FA2B529404B7}" dt="2022-04-26T11:42:58.273" v="691" actId="22"/>
        <pc:sldMkLst>
          <pc:docMk/>
          <pc:sldMk cId="195703557" sldId="355"/>
        </pc:sldMkLst>
        <pc:spChg chg="mod">
          <ac:chgData name="김 경중" userId="e0982fc9908e6909" providerId="LiveId" clId="{39038A4D-3BFF-48B6-AAC9-FA2B529404B7}" dt="2022-04-24T07:44:32.854" v="488"/>
          <ac:spMkLst>
            <pc:docMk/>
            <pc:sldMk cId="195703557" sldId="355"/>
            <ac:spMk id="2" creationId="{CAE97B09-F76C-42B6-8DAA-1997C054EBE9}"/>
          </ac:spMkLst>
        </pc:spChg>
        <pc:spChg chg="mod">
          <ac:chgData name="김 경중" userId="e0982fc9908e6909" providerId="LiveId" clId="{39038A4D-3BFF-48B6-AAC9-FA2B529404B7}" dt="2022-04-24T07:44:56.419" v="498" actId="20577"/>
          <ac:spMkLst>
            <pc:docMk/>
            <pc:sldMk cId="195703557" sldId="355"/>
            <ac:spMk id="3" creationId="{BB425A6D-D1B3-47E2-B6A1-930052740C4F}"/>
          </ac:spMkLst>
        </pc:spChg>
        <pc:picChg chg="add">
          <ac:chgData name="김 경중" userId="e0982fc9908e6909" providerId="LiveId" clId="{39038A4D-3BFF-48B6-AAC9-FA2B529404B7}" dt="2022-04-26T11:42:58.273" v="691" actId="22"/>
          <ac:picMkLst>
            <pc:docMk/>
            <pc:sldMk cId="195703557" sldId="355"/>
            <ac:picMk id="5" creationId="{00B1AF72-5AA6-450C-8E7C-85917D13F2DA}"/>
          </ac:picMkLst>
        </pc:picChg>
      </pc:sldChg>
      <pc:sldChg chg="modSp del">
        <pc:chgData name="김 경중" userId="e0982fc9908e6909" providerId="LiveId" clId="{39038A4D-3BFF-48B6-AAC9-FA2B529404B7}" dt="2022-04-22T09:59:53.715" v="290" actId="47"/>
        <pc:sldMkLst>
          <pc:docMk/>
          <pc:sldMk cId="3252907269" sldId="355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252907269" sldId="355"/>
            <ac:spMk id="2" creationId="{58680AB0-815C-486F-89C1-780047DA3D3A}"/>
          </ac:spMkLst>
        </pc:spChg>
      </pc:sldChg>
      <pc:sldChg chg="modSp del mod">
        <pc:chgData name="김 경중" userId="e0982fc9908e6909" providerId="LiveId" clId="{39038A4D-3BFF-48B6-AAC9-FA2B529404B7}" dt="2022-04-22T09:59:51.759" v="289" actId="47"/>
        <pc:sldMkLst>
          <pc:docMk/>
          <pc:sldMk cId="311960408" sldId="356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3" creationId="{74ACA1FB-23B9-47A6-9891-BEE4FBC8CCF1}"/>
          </ac:spMkLst>
        </pc:spChg>
      </pc:sldChg>
      <pc:sldChg chg="modSp new mod">
        <pc:chgData name="김 경중" userId="e0982fc9908e6909" providerId="LiveId" clId="{39038A4D-3BFF-48B6-AAC9-FA2B529404B7}" dt="2022-04-24T07:46:06.859" v="554" actId="20577"/>
        <pc:sldMkLst>
          <pc:docMk/>
          <pc:sldMk cId="2964604311" sldId="356"/>
        </pc:sldMkLst>
        <pc:spChg chg="mod">
          <ac:chgData name="김 경중" userId="e0982fc9908e6909" providerId="LiveId" clId="{39038A4D-3BFF-48B6-AAC9-FA2B529404B7}" dt="2022-04-24T07:45:36.265" v="534"/>
          <ac:spMkLst>
            <pc:docMk/>
            <pc:sldMk cId="2964604311" sldId="356"/>
            <ac:spMk id="2" creationId="{1257D219-77B5-4902-89E3-0BD08FC45400}"/>
          </ac:spMkLst>
        </pc:spChg>
        <pc:spChg chg="mod">
          <ac:chgData name="김 경중" userId="e0982fc9908e6909" providerId="LiveId" clId="{39038A4D-3BFF-48B6-AAC9-FA2B529404B7}" dt="2022-04-24T07:46:06.859" v="554" actId="20577"/>
          <ac:spMkLst>
            <pc:docMk/>
            <pc:sldMk cId="2964604311" sldId="356"/>
            <ac:spMk id="3" creationId="{D2FCD44C-3336-4EEF-8695-9F75943944B5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047025517" sldId="357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047025517" sldId="357"/>
            <ac:spMk id="2" creationId="{C3087CC8-E32D-4AF6-B7C7-F1678A80C250}"/>
          </ac:spMkLst>
        </pc:spChg>
      </pc:sldChg>
      <pc:sldChg chg="modSp new mod">
        <pc:chgData name="김 경중" userId="e0982fc9908e6909" providerId="LiveId" clId="{39038A4D-3BFF-48B6-AAC9-FA2B529404B7}" dt="2022-04-24T07:47:25.492" v="589" actId="20577"/>
        <pc:sldMkLst>
          <pc:docMk/>
          <pc:sldMk cId="3684916908" sldId="357"/>
        </pc:sldMkLst>
        <pc:spChg chg="mod">
          <ac:chgData name="김 경중" userId="e0982fc9908e6909" providerId="LiveId" clId="{39038A4D-3BFF-48B6-AAC9-FA2B529404B7}" dt="2022-04-24T07:47:02.303" v="569"/>
          <ac:spMkLst>
            <pc:docMk/>
            <pc:sldMk cId="3684916908" sldId="357"/>
            <ac:spMk id="2" creationId="{D5F28FA2-576F-418F-BD19-82AB5E75DFF7}"/>
          </ac:spMkLst>
        </pc:spChg>
        <pc:spChg chg="mod">
          <ac:chgData name="김 경중" userId="e0982fc9908e6909" providerId="LiveId" clId="{39038A4D-3BFF-48B6-AAC9-FA2B529404B7}" dt="2022-04-24T07:47:25.492" v="589" actId="20577"/>
          <ac:spMkLst>
            <pc:docMk/>
            <pc:sldMk cId="3684916908" sldId="357"/>
            <ac:spMk id="3" creationId="{E7A41AD3-343E-47DB-8437-27DAB9DCDA99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145369142" sldId="358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145369142" sldId="358"/>
            <ac:spMk id="2" creationId="{7BA3B959-F527-4088-B3DC-71F6D60D8C00}"/>
          </ac:spMkLst>
        </pc:spChg>
      </pc:sldChg>
      <pc:sldChg chg="modSp new mod">
        <pc:chgData name="김 경중" userId="e0982fc9908e6909" providerId="LiveId" clId="{39038A4D-3BFF-48B6-AAC9-FA2B529404B7}" dt="2022-04-24T07:48:37.544" v="652" actId="15"/>
        <pc:sldMkLst>
          <pc:docMk/>
          <pc:sldMk cId="2319420025" sldId="358"/>
        </pc:sldMkLst>
        <pc:spChg chg="mod">
          <ac:chgData name="김 경중" userId="e0982fc9908e6909" providerId="LiveId" clId="{39038A4D-3BFF-48B6-AAC9-FA2B529404B7}" dt="2022-04-24T07:48:13.971" v="631" actId="27636"/>
          <ac:spMkLst>
            <pc:docMk/>
            <pc:sldMk cId="2319420025" sldId="358"/>
            <ac:spMk id="2" creationId="{22FAC55A-9407-41D2-95EC-176BEA7D067D}"/>
          </ac:spMkLst>
        </pc:spChg>
        <pc:spChg chg="mod">
          <ac:chgData name="김 경중" userId="e0982fc9908e6909" providerId="LiveId" clId="{39038A4D-3BFF-48B6-AAC9-FA2B529404B7}" dt="2022-04-24T07:48:37.544" v="652" actId="15"/>
          <ac:spMkLst>
            <pc:docMk/>
            <pc:sldMk cId="2319420025" sldId="358"/>
            <ac:spMk id="3" creationId="{910DBAD4-A6DC-45C6-9E67-F9D7528209F5}"/>
          </ac:spMkLst>
        </pc:spChg>
      </pc:sldChg>
      <pc:sldChg chg="modSp new mod">
        <pc:chgData name="김 경중" userId="e0982fc9908e6909" providerId="LiveId" clId="{39038A4D-3BFF-48B6-AAC9-FA2B529404B7}" dt="2022-04-27T08:10:21.918" v="1717" actId="6549"/>
        <pc:sldMkLst>
          <pc:docMk/>
          <pc:sldMk cId="2908143770" sldId="359"/>
        </pc:sldMkLst>
        <pc:spChg chg="mod">
          <ac:chgData name="김 경중" userId="e0982fc9908e6909" providerId="LiveId" clId="{39038A4D-3BFF-48B6-AAC9-FA2B529404B7}" dt="2022-04-24T07:49:59.897" v="676"/>
          <ac:spMkLst>
            <pc:docMk/>
            <pc:sldMk cId="2908143770" sldId="359"/>
            <ac:spMk id="2" creationId="{83A88D36-EFD4-42DE-93D5-5379B0627452}"/>
          </ac:spMkLst>
        </pc:spChg>
        <pc:spChg chg="mod">
          <ac:chgData name="김 경중" userId="e0982fc9908e6909" providerId="LiveId" clId="{39038A4D-3BFF-48B6-AAC9-FA2B529404B7}" dt="2022-04-27T08:10:21.918" v="1717" actId="6549"/>
          <ac:spMkLst>
            <pc:docMk/>
            <pc:sldMk cId="2908143770" sldId="359"/>
            <ac:spMk id="3" creationId="{782C3602-E17D-476B-93BC-A66C751DD70E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008432705" sldId="35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008432705" sldId="359"/>
            <ac:spMk id="2" creationId="{17B98D26-043D-4963-9489-E24B9F32AC4F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007284972" sldId="360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007284972" sldId="360"/>
            <ac:spMk id="2" creationId="{1DF88291-F49E-4B61-B711-3567AE6C7E6F}"/>
          </ac:spMkLst>
        </pc:spChg>
      </pc:sldChg>
      <pc:sldChg chg="addSp delSp modSp new del mod">
        <pc:chgData name="김 경중" userId="e0982fc9908e6909" providerId="LiveId" clId="{39038A4D-3BFF-48B6-AAC9-FA2B529404B7}" dt="2022-04-27T04:11:17.960" v="1006" actId="47"/>
        <pc:sldMkLst>
          <pc:docMk/>
          <pc:sldMk cId="3364431228" sldId="360"/>
        </pc:sldMkLst>
        <pc:spChg chg="mod">
          <ac:chgData name="김 경중" userId="e0982fc9908e6909" providerId="LiveId" clId="{39038A4D-3BFF-48B6-AAC9-FA2B529404B7}" dt="2022-04-26T11:43:40.343" v="708"/>
          <ac:spMkLst>
            <pc:docMk/>
            <pc:sldMk cId="3364431228" sldId="360"/>
            <ac:spMk id="2" creationId="{6A9F1044-2614-43FD-AB55-938185684A2F}"/>
          </ac:spMkLst>
        </pc:spChg>
        <pc:picChg chg="add del mod">
          <ac:chgData name="김 경중" userId="e0982fc9908e6909" providerId="LiveId" clId="{39038A4D-3BFF-48B6-AAC9-FA2B529404B7}" dt="2022-04-27T03:17:07.751" v="765" actId="478"/>
          <ac:picMkLst>
            <pc:docMk/>
            <pc:sldMk cId="3364431228" sldId="360"/>
            <ac:picMk id="5" creationId="{80C2A9B6-75DE-4862-B54F-1FA1D1D2D410}"/>
          </ac:picMkLst>
        </pc:picChg>
        <pc:picChg chg="add mod">
          <ac:chgData name="김 경중" userId="e0982fc9908e6909" providerId="LiveId" clId="{39038A4D-3BFF-48B6-AAC9-FA2B529404B7}" dt="2022-04-27T03:18:58.960" v="822" actId="1076"/>
          <ac:picMkLst>
            <pc:docMk/>
            <pc:sldMk cId="3364431228" sldId="360"/>
            <ac:picMk id="7" creationId="{60C1BB95-26F0-47CC-A429-8653B83E9D06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47358870" sldId="361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2" creationId="{5AC36148-9EF9-43AF-9AFD-E05C8B7711C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3" creationId="{45136B96-1B02-440D-A364-592AF7435DDF}"/>
          </ac:spMkLst>
        </pc:spChg>
      </pc:sldChg>
      <pc:sldChg chg="addSp delSp modSp new mod">
        <pc:chgData name="김 경중" userId="e0982fc9908e6909" providerId="LiveId" clId="{39038A4D-3BFF-48B6-AAC9-FA2B529404B7}" dt="2022-04-27T08:27:58.722" v="2062" actId="478"/>
        <pc:sldMkLst>
          <pc:docMk/>
          <pc:sldMk cId="662149014" sldId="361"/>
        </pc:sldMkLst>
        <pc:spChg chg="mod">
          <ac:chgData name="김 경중" userId="e0982fc9908e6909" providerId="LiveId" clId="{39038A4D-3BFF-48B6-AAC9-FA2B529404B7}" dt="2022-04-26T11:44:05.395" v="734"/>
          <ac:spMkLst>
            <pc:docMk/>
            <pc:sldMk cId="662149014" sldId="361"/>
            <ac:spMk id="2" creationId="{465172C5-0307-499D-A6E1-6ACB411BEC94}"/>
          </ac:spMkLst>
        </pc:spChg>
        <pc:spChg chg="mod">
          <ac:chgData name="김 경중" userId="e0982fc9908e6909" providerId="LiveId" clId="{39038A4D-3BFF-48B6-AAC9-FA2B529404B7}" dt="2022-04-27T06:42:25.452" v="1217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9038A4D-3BFF-48B6-AAC9-FA2B529404B7}" dt="2022-04-27T08:23:55.105" v="2061" actId="14100"/>
          <ac:spMkLst>
            <pc:docMk/>
            <pc:sldMk cId="662149014" sldId="361"/>
            <ac:spMk id="4" creationId="{1BE9A2C9-C147-4EF1-B783-7742C4B7C4D6}"/>
          </ac:spMkLst>
        </pc:spChg>
        <pc:spChg chg="add del mod">
          <ac:chgData name="김 경중" userId="e0982fc9908e6909" providerId="LiveId" clId="{39038A4D-3BFF-48B6-AAC9-FA2B529404B7}" dt="2022-04-27T08:27:58.722" v="2062" actId="478"/>
          <ac:spMkLst>
            <pc:docMk/>
            <pc:sldMk cId="662149014" sldId="361"/>
            <ac:spMk id="8" creationId="{4B5F8E80-3AF7-404D-81BF-53F4F01FB4AE}"/>
          </ac:spMkLst>
        </pc:spChg>
        <pc:picChg chg="add mod">
          <ac:chgData name="김 경중" userId="e0982fc9908e6909" providerId="LiveId" clId="{39038A4D-3BFF-48B6-AAC9-FA2B529404B7}" dt="2022-04-27T08:23:50.872" v="2060" actId="1076"/>
          <ac:picMkLst>
            <pc:docMk/>
            <pc:sldMk cId="662149014" sldId="361"/>
            <ac:picMk id="5" creationId="{90E8676B-1DC6-4EF1-926B-D47758FF514E}"/>
          </ac:picMkLst>
        </pc:picChg>
        <pc:picChg chg="add mod">
          <ac:chgData name="김 경중" userId="e0982fc9908e6909" providerId="LiveId" clId="{39038A4D-3BFF-48B6-AAC9-FA2B529404B7}" dt="2022-04-27T06:39:40.259" v="1137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addSp delSp modSp new mod">
        <pc:chgData name="김 경중" userId="e0982fc9908e6909" providerId="LiveId" clId="{39038A4D-3BFF-48B6-AAC9-FA2B529404B7}" dt="2022-04-27T06:44:09.653" v="1303" actId="20577"/>
        <pc:sldMkLst>
          <pc:docMk/>
          <pc:sldMk cId="3600799537" sldId="362"/>
        </pc:sldMkLst>
        <pc:spChg chg="mod">
          <ac:chgData name="김 경중" userId="e0982fc9908e6909" providerId="LiveId" clId="{39038A4D-3BFF-48B6-AAC9-FA2B529404B7}" dt="2022-04-27T06:43:14.316" v="1255"/>
          <ac:spMkLst>
            <pc:docMk/>
            <pc:sldMk cId="3600799537" sldId="362"/>
            <ac:spMk id="2" creationId="{02154A94-2708-45A6-A411-3BA0D797C123}"/>
          </ac:spMkLst>
        </pc:spChg>
        <pc:spChg chg="mod">
          <ac:chgData name="김 경중" userId="e0982fc9908e6909" providerId="LiveId" clId="{39038A4D-3BFF-48B6-AAC9-FA2B529404B7}" dt="2022-04-27T06:44:09.653" v="1303" actId="20577"/>
          <ac:spMkLst>
            <pc:docMk/>
            <pc:sldMk cId="3600799537" sldId="362"/>
            <ac:spMk id="3" creationId="{3859B969-2305-48F2-9319-B61ABBEEFBD6}"/>
          </ac:spMkLst>
        </pc:spChg>
        <pc:picChg chg="add del mod">
          <ac:chgData name="김 경중" userId="e0982fc9908e6909" providerId="LiveId" clId="{39038A4D-3BFF-48B6-AAC9-FA2B529404B7}" dt="2022-04-27T04:16:44.973" v="1009" actId="21"/>
          <ac:picMkLst>
            <pc:docMk/>
            <pc:sldMk cId="3600799537" sldId="362"/>
            <ac:picMk id="5" creationId="{B2B456E2-F008-4AB9-8271-2600D36B115F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834738005" sldId="362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3" creationId="{3B72B30E-395A-4F90-A03A-7B72DF9C0DF0}"/>
          </ac:spMkLst>
        </pc:spChg>
      </pc:sldChg>
      <pc:sldChg chg="addSp delSp modSp new del mod">
        <pc:chgData name="김 경중" userId="e0982fc9908e6909" providerId="LiveId" clId="{39038A4D-3BFF-48B6-AAC9-FA2B529404B7}" dt="2022-04-27T04:11:14.375" v="1005" actId="47"/>
        <pc:sldMkLst>
          <pc:docMk/>
          <pc:sldMk cId="2335428703" sldId="363"/>
        </pc:sldMkLst>
        <pc:spChg chg="del mod">
          <ac:chgData name="김 경중" userId="e0982fc9908e6909" providerId="LiveId" clId="{39038A4D-3BFF-48B6-AAC9-FA2B529404B7}" dt="2022-04-27T04:07:07.669" v="979" actId="478"/>
          <ac:spMkLst>
            <pc:docMk/>
            <pc:sldMk cId="2335428703" sldId="363"/>
            <ac:spMk id="2" creationId="{CF66A7C5-B518-4110-8B39-9212A6864386}"/>
          </ac:spMkLst>
        </pc:spChg>
        <pc:spChg chg="del">
          <ac:chgData name="김 경중" userId="e0982fc9908e6909" providerId="LiveId" clId="{39038A4D-3BFF-48B6-AAC9-FA2B529404B7}" dt="2022-04-27T03:54:15.311" v="848" actId="478"/>
          <ac:spMkLst>
            <pc:docMk/>
            <pc:sldMk cId="2335428703" sldId="363"/>
            <ac:spMk id="3" creationId="{FD6DD25F-89D7-442A-8CC1-96EFE54CD92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" creationId="{0E8A33AC-64A1-4A71-8534-ECF3B581A57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" creationId="{8C5FFD7B-AA7B-447E-A75A-63DA1A26E5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" creationId="{080718D7-C1DE-4F70-AEFD-7FA3FBD8FA68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" creationId="{079C4E2D-6C2F-4ADF-B659-99E56281FD0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" creationId="{FC569891-F098-4B9D-B8CB-C3B09A99A22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3" creationId="{A9043184-6CA5-42B6-91CF-4C3F9CF2853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4" creationId="{8F0C1858-E2E7-4A8A-A520-A235421C212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5" creationId="{583A8093-772A-412B-B8C3-262B7DA448D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6" creationId="{B288EE66-E642-4455-A148-CDDA9295817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7" creationId="{EFAB0251-91C9-4425-AF35-68274CE5F6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8" creationId="{100B4EFC-E935-42B9-8772-A31B5D568CD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9" creationId="{8EB80111-7ADE-4373-8D59-2E5FC7A1B37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0" creationId="{4B674C8D-DECB-4704-905B-771AFA2765A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1" creationId="{42D85EA6-3446-4273-AACD-B3F2D639B0D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2" creationId="{8124CC13-D32D-4BFF-B9B0-25BA2FD1E91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3" creationId="{DAA1D03B-0819-43E0-9FDA-F4F4BAFC51A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4" creationId="{8E8E4F54-4382-4394-8C16-5D7E9AFA8906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2" creationId="{74E72BE2-1024-4DF6-AEBF-E039B73699B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3" creationId="{47BF6F3A-CEF9-4E8B-86C7-9CBA99320C1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4" creationId="{BC33349D-EF21-4932-930A-9C0DA7503B8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5" creationId="{797D244C-BD40-428E-A396-7BA0725E1F6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6" creationId="{29691776-E50F-4447-8E39-9D24F2A388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7" creationId="{817C998F-D5B9-4B99-9E2A-DEC764594B3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8" creationId="{0518EBB9-4CED-46DB-81F6-BAE89F56C1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9" creationId="{A9A90E17-25D6-4962-BEC8-DE6748E2C48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0" creationId="{DFA275BD-E648-4005-9B4C-A1D9BCCE9D99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1" creationId="{48026DE1-C2DF-4AAF-A8F9-0C1D780BDEE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2" creationId="{C0F49DCB-50A9-4311-989F-462CB59096C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3" creationId="{691F70AC-81BB-45A0-8BED-A3A1A722B6C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1" creationId="{6E07FB51-9A36-47FA-806E-42F719A6C08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2" creationId="{516F3C1C-32D9-41F1-8C0B-2CEB6FF60C2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3" creationId="{CB19CC5B-47A5-4482-A9A4-8E71B867C84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4" creationId="{AB71CAF5-C4BF-422C-9AE4-AF4C19AD4554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5" creationId="{616F8674-D9AA-44B8-AFB1-F035E86462D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6" creationId="{E80A286B-71CE-4126-982A-0C2834B2AD5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7" creationId="{F22ED59D-3CBA-45F0-A37F-4E1911BD2F5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8" creationId="{1D63351C-43B3-455E-AFAD-B1FF6274ABC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9" creationId="{28D13A6D-8CD4-4AA7-8CA6-3F99221BE065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0" creationId="{C596C379-E5EA-423E-9322-424FE62FD2C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1" creationId="{D3388FBE-077F-4627-8527-6EC5D2ECFA6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2" creationId="{9690FA4E-3B96-475D-B90A-EC2579D4385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0" creationId="{1B8547CD-23A0-48DB-95EF-3EAC0F6545E2}"/>
          </ac:spMkLst>
        </pc:spChg>
        <pc:spChg chg="add mod or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1" creationId="{DD010EDA-D2B2-45E0-A48B-7999125D3F6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2" creationId="{6E266CEA-033B-4D9F-9C87-4C616FE02FF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3" creationId="{B424EB59-753F-49E8-A9EF-C8E76EEC57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4" creationId="{7050F0B1-6024-4F68-9DC9-96534AF547C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5" creationId="{62A7A3F6-190B-4A6F-9DBE-10ED3C36024F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6" creationId="{33460030-BD55-4CB0-ACBF-D0FCC244546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9" creationId="{5B5941E4-C54A-4DA7-AEEB-6C9850B6D13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0" creationId="{6220C710-E431-4278-9F7F-EFC2CA9EBE1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1" creationId="{00BDDEE5-B0D3-49AA-AB98-C963D2119A9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2" creationId="{41476CE4-DA2D-4FFA-AE1C-74A3396DED4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3" creationId="{4BD6A052-0E26-44EC-91CF-E9D6BD1ABB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4" creationId="{04989A3C-9008-4F5F-BDEE-2DAD2DC4DD3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2" creationId="{3D83B241-D5F5-40D1-A790-D56EA14E062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3" creationId="{FE2E3C72-4762-44BB-8FC0-91DDCCD336C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4" creationId="{326CA358-8BC7-40ED-B961-DF7C369A6C7B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5" creationId="{B3860C7A-0780-40DD-9350-12C79DBB1131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6" creationId="{4FE27894-E219-4081-B9E6-AB6E64F0EB1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7" creationId="{929538AD-9AF8-4DE6-96E0-DBAF816EF458}"/>
          </ac:spMkLst>
        </pc:spChg>
        <pc:spChg chg="add mod">
          <ac:chgData name="김 경중" userId="e0982fc9908e6909" providerId="LiveId" clId="{39038A4D-3BFF-48B6-AAC9-FA2B529404B7}" dt="2022-04-27T04:07:08.802" v="980" actId="1076"/>
          <ac:spMkLst>
            <pc:docMk/>
            <pc:sldMk cId="2335428703" sldId="363"/>
            <ac:spMk id="129" creationId="{3672B278-6721-413B-92F7-897D1D9EE844}"/>
          </ac:spMkLst>
        </pc:sp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0" creationId="{DC0899AF-D1B8-4E7F-943F-3BA5ABD0EFA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1" creationId="{F9E28AD9-249C-404A-8DE0-A4A7A1A00EF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5" creationId="{98CFF0CD-3CB2-4D97-A67C-840FAC92991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8" creationId="{7738AF21-F167-411D-A5F0-32B696D8D9D2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21" creationId="{3D45E9E9-6606-4CE8-989C-C6AA4DA1AF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37" creationId="{7ABAC159-A175-4C82-A83B-5B659E102694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40" creationId="{05DD21F2-6FED-4077-8996-15FC86B9BBC8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5" creationId="{B8C5C50D-EE27-46B5-9859-50BBBCA8893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6" creationId="{284A986F-C96B-4048-B2D0-3A9ECCB667B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7" creationId="{1422DB8A-AC28-4634-AA26-B372B12798CA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8" creationId="{A1FD5118-7ADB-4B78-9436-B8F88B09D0D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9" creationId="{3A2CB692-13A3-4161-916D-D5A7F62310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0" creationId="{BAC7E909-7D0E-49C5-808E-919AFFDA0FA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1" creationId="{608893D1-C2D7-4D45-B1B7-553F638375E1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4" creationId="{ECBDE218-189A-4326-971A-900C14255E4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5" creationId="{56706603-A805-4C7F-8763-1AC3E746AFF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6" creationId="{89C8DB7A-7CDC-4472-803F-32B85E35765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7" creationId="{D4B48D94-5E8F-4751-AB75-7459CFF6DE3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8" creationId="{079F2983-D9C3-47C0-99FD-667D91E6788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9" creationId="{E7FAEB33-66AF-40F1-B20F-8733A8A8077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80" creationId="{0950E869-EF9D-4517-BB64-9609C6C324BE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3" creationId="{06EB292A-AA64-42F1-A394-BF5F28E82E90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4" creationId="{F2C69DCC-4B8A-4981-9BD5-4EA4C80D31AD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5" creationId="{2BE4A352-ABB3-4006-9F02-FB1D15206C6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6" creationId="{5ADAE70F-8590-4B45-AD19-8F753894846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7" creationId="{F0592369-5AA7-4210-8899-F4C4671AB3A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8" creationId="{966E3368-F1D2-4241-BCC1-EEAFC1383D5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9" creationId="{52EFF659-4852-47DD-AC50-6404A4884CB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5" creationId="{56C2E05E-2C3B-4A92-A710-AA83BC0053F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6" creationId="{CB3C8DB1-DDE3-4A2F-BB9B-2BF1E74209A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7" creationId="{AF091F50-9F39-4303-B7BA-99CA1227ACB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8" creationId="{A340D4FB-0C43-4CAF-BDF4-EAFCF8BD7146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9" creationId="{0CD426F7-129B-4B8A-8886-C480A6FF8763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0" creationId="{CA85B13B-AFF2-405F-8868-A88A51BA3C0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1" creationId="{EAC26FFF-0129-4D9D-BD0F-FEFC0F47D79C}"/>
          </ac:cxnSpMkLst>
        </pc:cxnChg>
      </pc:sldChg>
      <pc:sldChg chg="addSp delSp modSp new mod">
        <pc:chgData name="김 경중" userId="e0982fc9908e6909" providerId="LiveId" clId="{39038A4D-3BFF-48B6-AAC9-FA2B529404B7}" dt="2022-04-27T04:11:07.706" v="1004" actId="478"/>
        <pc:sldMkLst>
          <pc:docMk/>
          <pc:sldMk cId="2617508706" sldId="364"/>
        </pc:sldMkLst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2" creationId="{F58251A2-44FB-47BD-83B6-004E8EE4A6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" creationId="{F22E5F7E-2018-4CD4-AE3A-BA9ED516FA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" creationId="{4252A481-2914-48D3-89D3-B513959E154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" creationId="{4E439046-A006-4997-B67B-46280EB8F30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6" creationId="{CC0EF509-E8A7-4872-9035-719F37A39A8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7" creationId="{8779E706-4215-4A8E-B25B-7086C62F88A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5" creationId="{AD74E4AD-DED8-4667-A248-B9EB7C0CDD9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6" creationId="{F97CE28C-DCC7-4F73-A01E-111746F4DB6D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7" creationId="{AC827876-B826-4C77-B856-A4FBE8FEC90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8" creationId="{035D6A26-A4BE-4FA7-874F-60CDF1B513F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9" creationId="{EE78DABF-0598-416B-9D50-67B622A116F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0" creationId="{F23664C7-CE42-48AD-BB50-825B294462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1" creationId="{892EBFF4-A9AD-4B83-9BEC-D0F6B4632C1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2" creationId="{DCBABCF8-ECF1-4716-AA07-859466450DBF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3" creationId="{BF565414-6F5E-453A-83D0-71928E2B9F6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4" creationId="{90FD3117-41E2-4289-9834-33ABD4D7734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5" creationId="{1B755733-372C-4A9E-8942-6E296C2A730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6" creationId="{B2999BD7-A903-4A2E-B0A8-79E138AEC92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4" creationId="{345A3895-67EF-4EFA-9722-249C2BBD1C7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5" creationId="{EDE32EF0-CFED-4624-A0CB-30B3031584B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6" creationId="{E71A2908-21BD-4084-99B4-64059AE433D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7" creationId="{C0C6E423-9F04-4F0C-8F4E-0D1F65BFF14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8" creationId="{40F9E106-99D5-4983-9D50-3DC03B68B01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9" creationId="{76AC2174-BBD1-425D-A7BE-0429E2AC42D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0" creationId="{B3640DC6-E8F9-4923-B8C0-D8AC560F5C1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1" creationId="{4CE78811-9838-429C-A42F-E0A170333EF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2" creationId="{145B3D98-A55C-4744-A40A-F261BC6BF4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3" creationId="{D6270B2E-6182-4A33-892A-E9A52474CE8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4" creationId="{F10628E8-81B6-41D9-9C42-CEB203CB2944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5" creationId="{7B7A634E-C3DF-4EBF-AA3A-E6BAC8EC9EE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3" creationId="{A886310E-1E8F-4ABA-B636-4B71CBEA0F3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4" creationId="{CADFEA38-135F-40E6-9C4B-AE8953578DC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5" creationId="{E5DFD479-1D2B-49F9-A4CE-BC38CB67EA4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6" creationId="{D2239385-0553-4D2C-84F9-1EF2FD7BACE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7" creationId="{13A7588F-DD30-4B63-863B-F511F75F227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8" creationId="{3391DEF2-A8A8-4ADA-839C-0EC4B3CDF64C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9" creationId="{4425E36A-A7BF-4179-9446-FEB062C088B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0" creationId="{E683FCA7-FBF3-4240-B0B8-C67F41846F2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1" creationId="{96B5B0D2-4708-4FBA-8FB2-B6A6C45BCC69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2" creationId="{5F50B73C-4F75-467E-802A-F4C7F7FF848C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3" creationId="{8A5A9A6C-F4E7-47BA-99F2-062FD365932F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4" creationId="{F9C11764-F955-494F-9BA3-7247BD838152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2" creationId="{2D45EC19-7E6F-4AFE-AC8D-F710E8602621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3" creationId="{816F7C74-213A-4290-ACE3-91187F8CA50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4" creationId="{3FB8D362-13D0-4F17-AF51-C43521BF6CCE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5" creationId="{B3B63DC2-84DC-4081-B4D1-848CF8CE2CB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6" creationId="{D7B9162B-9B66-40A7-95C1-00176D773F3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7" creationId="{01093AA9-E5D4-4436-B1C0-F700A71CE92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8" creationId="{DCCF6703-C755-4BB4-BEE7-0E4C4E46D46E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9" creationId="{3CBBF3B8-2EF6-4916-9215-0AEA16A8F483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0" creationId="{3EFE6FE6-DAC1-48E5-87B6-2DC5E8F1360F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1" creationId="{B015A3A7-E3F9-4F1C-9F0B-2EA68E34BD0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2" creationId="{46D5D5E9-02B4-44B7-95B7-3CC7BBEAF8A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3" creationId="{B61F02AE-7BD4-4FF4-8E67-A583D8F25CA4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1" creationId="{152C049A-69F3-49EB-9C75-86D03B284849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2" creationId="{FF882134-B5BE-400E-B15B-DD161453AE4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3" creationId="{9748D5F4-1981-4AA5-9A91-1CE7A7DEA93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4" creationId="{A75DAA77-3F85-46A3-84E4-75D9EBE4F10B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5" creationId="{6F08A13C-234F-42E8-9EEF-08122CCD6FA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6" creationId="{F19F3373-A9F3-4965-A7EE-61ECE10863E1}"/>
          </ac:spMkLst>
        </pc:spChg>
        <pc:spChg chg="add del">
          <ac:chgData name="김 경중" userId="e0982fc9908e6909" providerId="LiveId" clId="{39038A4D-3BFF-48B6-AAC9-FA2B529404B7}" dt="2022-04-27T04:11:07.706" v="1004" actId="478"/>
          <ac:spMkLst>
            <pc:docMk/>
            <pc:sldMk cId="2617508706" sldId="364"/>
            <ac:spMk id="97" creationId="{A529E6B2-FB4E-4ED0-9A3D-8C37D23719B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8" creationId="{67BFBC02-2F85-4B38-BD79-EC210F93A6D5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9" creationId="{D5ECD012-4D87-4737-B71D-BF5EF1DFCBF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0" creationId="{757181E8-A966-4978-BA9E-19389D93A172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1" creationId="{A9C56771-EB15-4673-A6CB-F19DB45C7E0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2" creationId="{8BCF736B-20C2-464B-BC0D-896AF61D5379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3" creationId="{85512ED6-EE1F-440A-8F7E-480B8CC4A45E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1" creationId="{CF327E7B-739C-4D1D-A412-E2EBA3BBC7A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2" creationId="{1FE18B22-5BC6-4A81-BF2A-31CF06C9067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3" creationId="{5F564DDF-59F3-47EE-AAB5-99ABD91CAD0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4" creationId="{F4ECF874-5B8B-48B3-86F9-68D4F425A021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5" creationId="{5520554F-FB1F-47E4-B988-DD959861E46A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6" creationId="{EC67B6A7-0AD8-4EA9-9541-E5F5B4CFA51E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7" creationId="{E63F8A85-4640-431C-9FA7-B4F752C0B13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8" creationId="{8AAFCBEE-8568-41AC-A952-0431860C7CD0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9" creationId="{705E7BAC-24CE-41AE-80CA-EE2C4A633E3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0" creationId="{D5C7C9D9-6C06-440C-A4C3-35E5F6A0D65F}"/>
          </ac:spMkLst>
        </pc:spChg>
        <pc:spChg chg="add mod">
          <ac:chgData name="김 경중" userId="e0982fc9908e6909" providerId="LiveId" clId="{39038A4D-3BFF-48B6-AAC9-FA2B529404B7}" dt="2022-04-27T04:11:02.083" v="1003" actId="207"/>
          <ac:spMkLst>
            <pc:docMk/>
            <pc:sldMk cId="2617508706" sldId="364"/>
            <ac:spMk id="121" creationId="{5B338AB5-0D8D-4005-A293-2BF574B757E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2" creationId="{DF872AF6-34B4-4B11-B9B5-DD63DAA4EB2D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0" creationId="{2D917E3B-CAA2-442F-9610-9F8EDF4F4025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1" creationId="{9A5AC839-6F91-4ED8-8174-2A2E3F7CE802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2" creationId="{BBAE126A-90CA-47EA-B90B-A581E02E82B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3" creationId="{721B1E25-9079-47CF-9751-932DA37A0321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4" creationId="{E7929618-EDAF-43FC-BA8F-98FA1730963F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5" creationId="{85B48B6E-7E99-4E3C-978B-2B19EE99D197}"/>
          </ac:spMkLst>
        </pc:sp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8" creationId="{A3639DD4-2586-40A1-9DDB-CAC1A962A73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9" creationId="{959E46BB-417B-487D-9468-C3F84B34B0E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0" creationId="{E85CFB6A-B2F9-4765-9149-DDA0F0F238C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1" creationId="{398D417F-7A0D-4775-899E-1E22B82A9DB0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2" creationId="{63F18753-20D6-4D42-8813-10417174859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3" creationId="{AA44A74E-F4CF-4BC3-BC62-827AFCD39DD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4" creationId="{65DEDB91-A153-40BE-A623-1ECF50E9232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7" creationId="{3D96D968-805E-418B-BB89-CDFF8AF1CC1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8" creationId="{648C64AD-7F8E-47D6-9F24-7B09D8BFBF3C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9" creationId="{97001774-628B-434B-9A59-A6401652A58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0" creationId="{0FEA553E-FB94-4A7F-B561-B0F97A716E8F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1" creationId="{D7B87195-1C46-45BC-BEC8-74E9A18BFB7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2" creationId="{9EBBBB61-5F2E-4D90-BBED-A3B4B545FC4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3" creationId="{D4C0F93D-C672-4040-90C1-5B8D26B4DCB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6" creationId="{076CAB3E-8705-47FD-8942-B84AD90F7BB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7" creationId="{41A99E4E-5F76-482F-AC10-0106C95FD06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8" creationId="{C6BB88DB-BF48-4E20-99E9-C7564D5A889D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9" creationId="{16895631-53B8-4A18-952E-1FA0A33E3A58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0" creationId="{1BCD367D-3772-46B3-975A-279FC8E7635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1" creationId="{B70B5C76-B660-423A-ABE5-00641BC1730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2" creationId="{5C43EC45-D544-48B9-BCF3-68785FEBE22C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5" creationId="{A8062DE0-3A2C-45BD-84C0-EF876A7516C4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6" creationId="{4B47C6C2-370D-48FA-9C81-2236E01BF5FE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7" creationId="{FE45D6B7-63F1-45F4-AD3A-FC6D290462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8" creationId="{613ACA1B-DE52-434C-8DA1-4D3F3284B0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9" creationId="{D370B713-BBF8-486D-B4B3-B91312A4AF00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0" creationId="{D308B4FC-F8F6-482A-9696-AC393DC05F57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1" creationId="{FD3C2806-82CB-420B-B449-D286254A9B01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4" creationId="{CA7A8192-7E56-40B6-9095-E5C15FDFB972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5" creationId="{729BEC96-D789-436D-AFC0-B12FE48DA2D0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6" creationId="{8962D81B-5831-4BC7-BC0A-15862AD6D025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7" creationId="{342F8B39-2811-49DB-A388-0368B48CE58B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8" creationId="{EC04626A-0C4C-4DE1-838E-F81755ECEBF7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9" creationId="{ED1B25F6-AE28-42B0-9C24-9F5411B855F4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90" creationId="{E8129D33-896D-4601-AC45-3F08EE82A7FD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4" creationId="{000CDC80-E9A7-4360-9CC5-D042FB9D2401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5" creationId="{6E623F4C-7413-4F63-9108-C9711E3EF38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6" creationId="{184923DD-5A64-4098-B105-6AB55CCB725A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7" creationId="{97B799FC-5D15-4318-B67C-083F49C3C8F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8" creationId="{24FA6F21-0B4B-41AE-A193-B85888C5BD98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9" creationId="{9F39BD1C-1413-4808-AB7A-44570043A88B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10" creationId="{9E8D7025-7F5F-4A20-853B-A279526F33BC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3" creationId="{E5DB9238-45B0-4427-BCED-2C40100F9FE4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4" creationId="{A3A7269E-4CED-44CD-A63B-9DDE202C0703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5" creationId="{7BE4A74A-65C7-4539-A44C-4ECFDD553F32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6" creationId="{CB2DC36D-185C-4D00-9838-9C91096D9768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7" creationId="{D43034B2-AC14-433A-A96E-A29DE619C65A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8" creationId="{5C5C869F-B158-48FC-8D41-B2F284EEFDD8}"/>
          </ac:cxnSpMkLst>
        </pc:cxnChg>
        <pc:cxnChg chg="add mod">
          <ac:chgData name="김 경중" userId="e0982fc9908e6909" providerId="LiveId" clId="{39038A4D-3BFF-48B6-AAC9-FA2B529404B7}" dt="2022-04-27T04:10:44.868" v="1001" actId="692"/>
          <ac:cxnSpMkLst>
            <pc:docMk/>
            <pc:sldMk cId="2617508706" sldId="364"/>
            <ac:cxnSpMk id="129" creationId="{0D4A8A2F-86F8-4637-BA95-BA1DEB63B498}"/>
          </ac:cxnSpMkLst>
        </pc:cxnChg>
      </pc:sldChg>
      <pc:sldChg chg="addSp delSp modSp new mod">
        <pc:chgData name="김 경중" userId="e0982fc9908e6909" providerId="LiveId" clId="{39038A4D-3BFF-48B6-AAC9-FA2B529404B7}" dt="2022-04-27T07:07:49.318" v="1423" actId="1076"/>
        <pc:sldMkLst>
          <pc:docMk/>
          <pc:sldMk cId="3158333812" sldId="365"/>
        </pc:sldMkLst>
        <pc:spChg chg="mod">
          <ac:chgData name="김 경중" userId="e0982fc9908e6909" providerId="LiveId" clId="{39038A4D-3BFF-48B6-AAC9-FA2B529404B7}" dt="2022-04-27T06:50:03.624" v="1320"/>
          <ac:spMkLst>
            <pc:docMk/>
            <pc:sldMk cId="3158333812" sldId="365"/>
            <ac:spMk id="2" creationId="{0D40D447-A610-4A60-8FF7-43A218FDE161}"/>
          </ac:spMkLst>
        </pc:spChg>
        <pc:spChg chg="del mod">
          <ac:chgData name="김 경중" userId="e0982fc9908e6909" providerId="LiveId" clId="{39038A4D-3BFF-48B6-AAC9-FA2B529404B7}" dt="2022-04-27T06:53:02.006" v="1325" actId="3680"/>
          <ac:spMkLst>
            <pc:docMk/>
            <pc:sldMk cId="3158333812" sldId="365"/>
            <ac:spMk id="3" creationId="{64D7F2D2-F972-4FFF-9B92-94D5430635C4}"/>
          </ac:spMkLst>
        </pc:spChg>
        <pc:spChg chg="add del mod">
          <ac:chgData name="김 경중" userId="e0982fc9908e6909" providerId="LiveId" clId="{39038A4D-3BFF-48B6-AAC9-FA2B529404B7}" dt="2022-04-27T07:01:00.992" v="1412" actId="478"/>
          <ac:spMkLst>
            <pc:docMk/>
            <pc:sldMk cId="3158333812" sldId="365"/>
            <ac:spMk id="9" creationId="{5C45274B-8D35-41A5-94C8-719082B503B5}"/>
          </ac:spMkLst>
        </pc:spChg>
        <pc:graphicFrameChg chg="add del mod ord modGraphic">
          <ac:chgData name="김 경중" userId="e0982fc9908e6909" providerId="LiveId" clId="{39038A4D-3BFF-48B6-AAC9-FA2B529404B7}" dt="2022-04-27T07:00:27.732" v="1410" actId="478"/>
          <ac:graphicFrameMkLst>
            <pc:docMk/>
            <pc:sldMk cId="3158333812" sldId="365"/>
            <ac:graphicFrameMk id="4" creationId="{7A14E8A5-8BBA-4AA1-9841-A3DC5310B54E}"/>
          </ac:graphicFrameMkLst>
        </pc:graphicFrameChg>
        <pc:graphicFrameChg chg="add del mod">
          <ac:chgData name="김 경중" userId="e0982fc9908e6909" providerId="LiveId" clId="{39038A4D-3BFF-48B6-AAC9-FA2B529404B7}" dt="2022-04-27T06:56:24.447" v="1379" actId="478"/>
          <ac:graphicFrameMkLst>
            <pc:docMk/>
            <pc:sldMk cId="3158333812" sldId="365"/>
            <ac:graphicFrameMk id="6" creationId="{0030AADD-6D9A-402E-840B-13D3354FD60E}"/>
          </ac:graphicFrameMkLst>
        </pc:graphicFrameChg>
        <pc:graphicFrameChg chg="add mod modGraphic">
          <ac:chgData name="김 경중" userId="e0982fc9908e6909" providerId="LiveId" clId="{39038A4D-3BFF-48B6-AAC9-FA2B529404B7}" dt="2022-04-27T07:07:44.810" v="1421" actId="1076"/>
          <ac:graphicFrameMkLst>
            <pc:docMk/>
            <pc:sldMk cId="3158333812" sldId="365"/>
            <ac:graphicFrameMk id="7" creationId="{7C6F1DAD-F2CB-406F-BA8A-29B511ED37B4}"/>
          </ac:graphicFrameMkLst>
        </pc:graphicFrameChg>
        <pc:picChg chg="add mod">
          <ac:chgData name="김 경중" userId="e0982fc9908e6909" providerId="LiveId" clId="{39038A4D-3BFF-48B6-AAC9-FA2B529404B7}" dt="2022-04-27T07:07:49.318" v="1423" actId="1076"/>
          <ac:picMkLst>
            <pc:docMk/>
            <pc:sldMk cId="3158333812" sldId="365"/>
            <ac:picMk id="5" creationId="{4745D123-3D8E-438E-9E9F-FBE580705FAB}"/>
          </ac:picMkLst>
        </pc:picChg>
      </pc:sldChg>
      <pc:sldChg chg="modSp new mod">
        <pc:chgData name="김 경중" userId="e0982fc9908e6909" providerId="LiveId" clId="{39038A4D-3BFF-48B6-AAC9-FA2B529404B7}" dt="2022-04-27T07:53:39.593" v="1561"/>
        <pc:sldMkLst>
          <pc:docMk/>
          <pc:sldMk cId="754251338" sldId="366"/>
        </pc:sldMkLst>
        <pc:spChg chg="mod">
          <ac:chgData name="김 경중" userId="e0982fc9908e6909" providerId="LiveId" clId="{39038A4D-3BFF-48B6-AAC9-FA2B529404B7}" dt="2022-04-27T07:53:39.593" v="1561"/>
          <ac:spMkLst>
            <pc:docMk/>
            <pc:sldMk cId="754251338" sldId="366"/>
            <ac:spMk id="2" creationId="{0FB337B0-CDD3-4852-864A-F7A18BD5ED61}"/>
          </ac:spMkLst>
        </pc:spChg>
        <pc:spChg chg="mod">
          <ac:chgData name="김 경중" userId="e0982fc9908e6909" providerId="LiveId" clId="{39038A4D-3BFF-48B6-AAC9-FA2B529404B7}" dt="2022-04-27T07:51:32.138" v="1502" actId="20577"/>
          <ac:spMkLst>
            <pc:docMk/>
            <pc:sldMk cId="754251338" sldId="366"/>
            <ac:spMk id="3" creationId="{0C3AB01A-F116-4268-BD41-57CA48CB2C56}"/>
          </ac:spMkLst>
        </pc:spChg>
      </pc:sldChg>
      <pc:sldChg chg="modSp new mod ord">
        <pc:chgData name="김 경중" userId="e0982fc9908e6909" providerId="LiveId" clId="{39038A4D-3BFF-48B6-AAC9-FA2B529404B7}" dt="2022-04-27T08:00:18.635" v="1631" actId="20577"/>
        <pc:sldMkLst>
          <pc:docMk/>
          <pc:sldMk cId="2455319340" sldId="367"/>
        </pc:sldMkLst>
        <pc:spChg chg="mod">
          <ac:chgData name="김 경중" userId="e0982fc9908e6909" providerId="LiveId" clId="{39038A4D-3BFF-48B6-AAC9-FA2B529404B7}" dt="2022-04-27T07:53:22.733" v="1553" actId="20577"/>
          <ac:spMkLst>
            <pc:docMk/>
            <pc:sldMk cId="2455319340" sldId="367"/>
            <ac:spMk id="2" creationId="{318C9B07-D3A7-4313-AF47-D5E274076067}"/>
          </ac:spMkLst>
        </pc:spChg>
        <pc:spChg chg="mod">
          <ac:chgData name="김 경중" userId="e0982fc9908e6909" providerId="LiveId" clId="{39038A4D-3BFF-48B6-AAC9-FA2B529404B7}" dt="2022-04-27T08:00:18.635" v="1631" actId="20577"/>
          <ac:spMkLst>
            <pc:docMk/>
            <pc:sldMk cId="2455319340" sldId="367"/>
            <ac:spMk id="3" creationId="{E6C0EFAC-F7A5-413B-91E8-0D2AD4F91DB5}"/>
          </ac:spMkLst>
        </pc:spChg>
      </pc:sldChg>
      <pc:sldChg chg="modSp new mod ord">
        <pc:chgData name="김 경중" userId="e0982fc9908e6909" providerId="LiveId" clId="{39038A4D-3BFF-48B6-AAC9-FA2B529404B7}" dt="2022-04-27T07:59:02.081" v="1630" actId="12"/>
        <pc:sldMkLst>
          <pc:docMk/>
          <pc:sldMk cId="1546359818" sldId="368"/>
        </pc:sldMkLst>
        <pc:spChg chg="mod">
          <ac:chgData name="김 경중" userId="e0982fc9908e6909" providerId="LiveId" clId="{39038A4D-3BFF-48B6-AAC9-FA2B529404B7}" dt="2022-04-27T07:57:39.587" v="1607" actId="20577"/>
          <ac:spMkLst>
            <pc:docMk/>
            <pc:sldMk cId="1546359818" sldId="368"/>
            <ac:spMk id="2" creationId="{2965971A-9B42-4A72-955D-29601EC1F6ED}"/>
          </ac:spMkLst>
        </pc:spChg>
        <pc:spChg chg="mod">
          <ac:chgData name="김 경중" userId="e0982fc9908e6909" providerId="LiveId" clId="{39038A4D-3BFF-48B6-AAC9-FA2B529404B7}" dt="2022-04-27T07:59:02.081" v="1630" actId="12"/>
          <ac:spMkLst>
            <pc:docMk/>
            <pc:sldMk cId="1546359818" sldId="368"/>
            <ac:spMk id="3" creationId="{2EECA093-2B6E-41D1-B9B1-F52A0D2652AE}"/>
          </ac:spMkLst>
        </pc:spChg>
      </pc:sldChg>
      <pc:sldChg chg="modSp new mod">
        <pc:chgData name="김 경중" userId="e0982fc9908e6909" providerId="LiveId" clId="{39038A4D-3BFF-48B6-AAC9-FA2B529404B7}" dt="2022-04-27T08:10:40.145" v="1732" actId="20577"/>
        <pc:sldMkLst>
          <pc:docMk/>
          <pc:sldMk cId="161171417" sldId="369"/>
        </pc:sldMkLst>
        <pc:spChg chg="mod">
          <ac:chgData name="김 경중" userId="e0982fc9908e6909" providerId="LiveId" clId="{39038A4D-3BFF-48B6-AAC9-FA2B529404B7}" dt="2022-04-27T08:01:16.047" v="1662"/>
          <ac:spMkLst>
            <pc:docMk/>
            <pc:sldMk cId="161171417" sldId="369"/>
            <ac:spMk id="2" creationId="{4084AD7A-DDF2-4AB6-BDE7-51E9F8636B82}"/>
          </ac:spMkLst>
        </pc:spChg>
        <pc:spChg chg="mod">
          <ac:chgData name="김 경중" userId="e0982fc9908e6909" providerId="LiveId" clId="{39038A4D-3BFF-48B6-AAC9-FA2B529404B7}" dt="2022-04-27T08:10:40.145" v="1732" actId="20577"/>
          <ac:spMkLst>
            <pc:docMk/>
            <pc:sldMk cId="161171417" sldId="369"/>
            <ac:spMk id="3" creationId="{AA12E07D-2DF4-4131-AE04-AB2499DEED93}"/>
          </ac:spMkLst>
        </pc:spChg>
      </pc:sldChg>
      <pc:sldChg chg="addSp new mod">
        <pc:chgData name="김 경중" userId="e0982fc9908e6909" providerId="LiveId" clId="{39038A4D-3BFF-48B6-AAC9-FA2B529404B7}" dt="2022-04-27T08:12:33.973" v="1734" actId="22"/>
        <pc:sldMkLst>
          <pc:docMk/>
          <pc:sldMk cId="837413571" sldId="370"/>
        </pc:sldMkLst>
        <pc:picChg chg="add">
          <ac:chgData name="김 경중" userId="e0982fc9908e6909" providerId="LiveId" clId="{39038A4D-3BFF-48B6-AAC9-FA2B529404B7}" dt="2022-04-27T08:12:33.973" v="1734" actId="22"/>
          <ac:picMkLst>
            <pc:docMk/>
            <pc:sldMk cId="837413571" sldId="370"/>
            <ac:picMk id="3" creationId="{0ACC9905-2BA7-4C0A-AB01-49326CD05303}"/>
          </ac:picMkLst>
        </pc:picChg>
      </pc:sldChg>
      <pc:sldChg chg="addSp modSp new mod">
        <pc:chgData name="김 경중" userId="e0982fc9908e6909" providerId="LiveId" clId="{39038A4D-3BFF-48B6-AAC9-FA2B529404B7}" dt="2022-04-27T08:17:20.483" v="1995" actId="1076"/>
        <pc:sldMkLst>
          <pc:docMk/>
          <pc:sldMk cId="769147996" sldId="371"/>
        </pc:sldMkLst>
        <pc:spChg chg="mod">
          <ac:chgData name="김 경중" userId="e0982fc9908e6909" providerId="LiveId" clId="{39038A4D-3BFF-48B6-AAC9-FA2B529404B7}" dt="2022-04-27T08:13:09.304" v="1738"/>
          <ac:spMkLst>
            <pc:docMk/>
            <pc:sldMk cId="769147996" sldId="371"/>
            <ac:spMk id="2" creationId="{3AABC6A6-7C50-4702-B0D2-FF1A37EBDAA6}"/>
          </ac:spMkLst>
        </pc:spChg>
        <pc:spChg chg="mod">
          <ac:chgData name="김 경중" userId="e0982fc9908e6909" providerId="LiveId" clId="{39038A4D-3BFF-48B6-AAC9-FA2B529404B7}" dt="2022-04-27T08:17:02.319" v="1994" actId="20577"/>
          <ac:spMkLst>
            <pc:docMk/>
            <pc:sldMk cId="769147996" sldId="371"/>
            <ac:spMk id="3" creationId="{77F7D158-E06B-4125-BF83-8991BE337FA1}"/>
          </ac:spMkLst>
        </pc:spChg>
        <pc:picChg chg="add mod">
          <ac:chgData name="김 경중" userId="e0982fc9908e6909" providerId="LiveId" clId="{39038A4D-3BFF-48B6-AAC9-FA2B529404B7}" dt="2022-04-27T08:17:20.483" v="1995" actId="1076"/>
          <ac:picMkLst>
            <pc:docMk/>
            <pc:sldMk cId="769147996" sldId="371"/>
            <ac:picMk id="5" creationId="{9B82120C-75AA-46E1-8B59-4FD5E826BC13}"/>
          </ac:picMkLst>
        </pc:picChg>
      </pc:sldChg>
      <pc:sldChg chg="new del">
        <pc:chgData name="김 경중" userId="e0982fc9908e6909" providerId="LiveId" clId="{39038A4D-3BFF-48B6-AAC9-FA2B529404B7}" dt="2022-04-27T08:12:48.059" v="1736" actId="47"/>
        <pc:sldMkLst>
          <pc:docMk/>
          <pc:sldMk cId="2647446368" sldId="371"/>
        </pc:sldMkLst>
      </pc:sldChg>
      <pc:sldChg chg="addSp delSp modSp new mod">
        <pc:chgData name="김 경중" userId="e0982fc9908e6909" providerId="LiveId" clId="{39038A4D-3BFF-48B6-AAC9-FA2B529404B7}" dt="2022-04-27T08:36:55.297" v="2246"/>
        <pc:sldMkLst>
          <pc:docMk/>
          <pc:sldMk cId="1574047445" sldId="372"/>
        </pc:sldMkLst>
        <pc:spChg chg="mod">
          <ac:chgData name="김 경중" userId="e0982fc9908e6909" providerId="LiveId" clId="{39038A4D-3BFF-48B6-AAC9-FA2B529404B7}" dt="2022-04-27T08:29:00.414" v="2084"/>
          <ac:spMkLst>
            <pc:docMk/>
            <pc:sldMk cId="1574047445" sldId="372"/>
            <ac:spMk id="2" creationId="{E47A350A-98EE-473B-B874-1A1590FF0897}"/>
          </ac:spMkLst>
        </pc:spChg>
        <pc:spChg chg="del">
          <ac:chgData name="김 경중" userId="e0982fc9908e6909" providerId="LiveId" clId="{39038A4D-3BFF-48B6-AAC9-FA2B529404B7}" dt="2022-04-27T08:29:18.055" v="2085" actId="3680"/>
          <ac:spMkLst>
            <pc:docMk/>
            <pc:sldMk cId="1574047445" sldId="372"/>
            <ac:spMk id="3" creationId="{F7AB911E-7CCD-4830-9A1A-AC78DE339974}"/>
          </ac:spMkLst>
        </pc:spChg>
        <pc:spChg chg="add del mod">
          <ac:chgData name="김 경중" userId="e0982fc9908e6909" providerId="LiveId" clId="{39038A4D-3BFF-48B6-AAC9-FA2B529404B7}" dt="2022-04-27T08:30:50.840" v="2107" actId="478"/>
          <ac:spMkLst>
            <pc:docMk/>
            <pc:sldMk cId="1574047445" sldId="372"/>
            <ac:spMk id="7" creationId="{9883E09E-A24D-4949-969A-320FC8D79823}"/>
          </ac:spMkLst>
        </pc:spChg>
        <pc:spChg chg="add mod">
          <ac:chgData name="김 경중" userId="e0982fc9908e6909" providerId="LiveId" clId="{39038A4D-3BFF-48B6-AAC9-FA2B529404B7}" dt="2022-04-27T08:36:18.477" v="2189" actId="1076"/>
          <ac:spMkLst>
            <pc:docMk/>
            <pc:sldMk cId="1574047445" sldId="372"/>
            <ac:spMk id="10" creationId="{5E728E26-E242-4125-AEF5-F30F360274F2}"/>
          </ac:spMkLst>
        </pc:spChg>
        <pc:spChg chg="add mod">
          <ac:chgData name="김 경중" userId="e0982fc9908e6909" providerId="LiveId" clId="{39038A4D-3BFF-48B6-AAC9-FA2B529404B7}" dt="2022-04-27T08:36:41.559" v="2229"/>
          <ac:spMkLst>
            <pc:docMk/>
            <pc:sldMk cId="1574047445" sldId="372"/>
            <ac:spMk id="11" creationId="{288809FC-13D1-4C7C-8AF2-71A9344AF92B}"/>
          </ac:spMkLst>
        </pc:spChg>
        <pc:spChg chg="add mod">
          <ac:chgData name="김 경중" userId="e0982fc9908e6909" providerId="LiveId" clId="{39038A4D-3BFF-48B6-AAC9-FA2B529404B7}" dt="2022-04-27T08:36:55.297" v="2246"/>
          <ac:spMkLst>
            <pc:docMk/>
            <pc:sldMk cId="1574047445" sldId="372"/>
            <ac:spMk id="12" creationId="{63281798-ADD9-42E2-848D-EBAA4809E828}"/>
          </ac:spMkLst>
        </pc:spChg>
        <pc:graphicFrameChg chg="add del mod ord modGraphic">
          <ac:chgData name="김 경중" userId="e0982fc9908e6909" providerId="LiveId" clId="{39038A4D-3BFF-48B6-AAC9-FA2B529404B7}" dt="2022-04-27T08:30:38.061" v="2106" actId="478"/>
          <ac:graphicFrameMkLst>
            <pc:docMk/>
            <pc:sldMk cId="1574047445" sldId="372"/>
            <ac:graphicFrameMk id="4" creationId="{AB452EB4-B8AF-4438-BC84-91F96F6776B4}"/>
          </ac:graphicFrameMkLst>
        </pc:graphicFrameChg>
        <pc:graphicFrameChg chg="add mod modGraphic">
          <ac:chgData name="김 경중" userId="e0982fc9908e6909" providerId="LiveId" clId="{39038A4D-3BFF-48B6-AAC9-FA2B529404B7}" dt="2022-04-27T08:33:57.446" v="2169" actId="1076"/>
          <ac:graphicFrameMkLst>
            <pc:docMk/>
            <pc:sldMk cId="1574047445" sldId="372"/>
            <ac:graphicFrameMk id="5" creationId="{E3025BEB-1E5E-4C28-B6FA-8BD50F3A1EE1}"/>
          </ac:graphicFrameMkLst>
        </pc:graphicFrameChg>
        <pc:graphicFrameChg chg="add mod modGraphic">
          <ac:chgData name="김 경중" userId="e0982fc9908e6909" providerId="LiveId" clId="{39038A4D-3BFF-48B6-AAC9-FA2B529404B7}" dt="2022-04-27T08:34:01.904" v="2170" actId="1076"/>
          <ac:graphicFrameMkLst>
            <pc:docMk/>
            <pc:sldMk cId="1574047445" sldId="372"/>
            <ac:graphicFrameMk id="8" creationId="{C07AB2D1-C29D-4C1A-B079-EDD167D208F3}"/>
          </ac:graphicFrameMkLst>
        </pc:graphicFrameChg>
        <pc:graphicFrameChg chg="add mod modGraphic">
          <ac:chgData name="김 경중" userId="e0982fc9908e6909" providerId="LiveId" clId="{39038A4D-3BFF-48B6-AAC9-FA2B529404B7}" dt="2022-04-27T08:35:12.641" v="2184" actId="20577"/>
          <ac:graphicFrameMkLst>
            <pc:docMk/>
            <pc:sldMk cId="1574047445" sldId="372"/>
            <ac:graphicFrameMk id="9" creationId="{57214FCC-5535-424C-8C56-519BA3556A51}"/>
          </ac:graphicFrameMkLst>
        </pc:graphicFrameChg>
      </pc:sldChg>
      <pc:sldChg chg="modSp new del mod">
        <pc:chgData name="김 경중" userId="e0982fc9908e6909" providerId="LiveId" clId="{39038A4D-3BFF-48B6-AAC9-FA2B529404B7}" dt="2022-04-27T08:28:18.782" v="2063" actId="47"/>
        <pc:sldMkLst>
          <pc:docMk/>
          <pc:sldMk cId="3968849598" sldId="372"/>
        </pc:sldMkLst>
        <pc:spChg chg="mod">
          <ac:chgData name="김 경중" userId="e0982fc9908e6909" providerId="LiveId" clId="{39038A4D-3BFF-48B6-AAC9-FA2B529404B7}" dt="2022-04-27T08:20:27.812" v="2016"/>
          <ac:spMkLst>
            <pc:docMk/>
            <pc:sldMk cId="3968849598" sldId="372"/>
            <ac:spMk id="2" creationId="{EAB2FC0D-5DBA-423A-8513-890AE49EAB5F}"/>
          </ac:spMkLst>
        </pc:spChg>
        <pc:spChg chg="mod">
          <ac:chgData name="김 경중" userId="e0982fc9908e6909" providerId="LiveId" clId="{39038A4D-3BFF-48B6-AAC9-FA2B529404B7}" dt="2022-04-27T08:21:20.872" v="2046" actId="6549"/>
          <ac:spMkLst>
            <pc:docMk/>
            <pc:sldMk cId="3968849598" sldId="372"/>
            <ac:spMk id="3" creationId="{5E7A78EB-F5D1-4134-90B7-2FF6B61708F6}"/>
          </ac:spMkLst>
        </pc:spChg>
      </pc:sldChg>
      <pc:sldChg chg="modSp new mod">
        <pc:chgData name="김 경중" userId="e0982fc9908e6909" providerId="LiveId" clId="{39038A4D-3BFF-48B6-AAC9-FA2B529404B7}" dt="2022-04-27T12:07:01.646" v="2828" actId="20577"/>
        <pc:sldMkLst>
          <pc:docMk/>
          <pc:sldMk cId="1678622277" sldId="373"/>
        </pc:sldMkLst>
        <pc:spChg chg="mod">
          <ac:chgData name="김 경중" userId="e0982fc9908e6909" providerId="LiveId" clId="{39038A4D-3BFF-48B6-AAC9-FA2B529404B7}" dt="2022-04-27T11:53:19.493" v="2302"/>
          <ac:spMkLst>
            <pc:docMk/>
            <pc:sldMk cId="1678622277" sldId="373"/>
            <ac:spMk id="2" creationId="{AA464E0C-97F4-4F98-AD3B-1580314688FD}"/>
          </ac:spMkLst>
        </pc:spChg>
        <pc:spChg chg="mod">
          <ac:chgData name="김 경중" userId="e0982fc9908e6909" providerId="LiveId" clId="{39038A4D-3BFF-48B6-AAC9-FA2B529404B7}" dt="2022-04-27T12:07:01.646" v="2828" actId="20577"/>
          <ac:spMkLst>
            <pc:docMk/>
            <pc:sldMk cId="1678622277" sldId="373"/>
            <ac:spMk id="3" creationId="{8F7F2065-CC77-4528-AA93-35DC18741147}"/>
          </ac:spMkLst>
        </pc:spChg>
      </pc:sldChg>
      <pc:sldChg chg="modSp new mod">
        <pc:chgData name="김 경중" userId="e0982fc9908e6909" providerId="LiveId" clId="{39038A4D-3BFF-48B6-AAC9-FA2B529404B7}" dt="2022-04-27T12:14:18.060" v="3048"/>
        <pc:sldMkLst>
          <pc:docMk/>
          <pc:sldMk cId="2333136321" sldId="374"/>
        </pc:sldMkLst>
        <pc:spChg chg="mod">
          <ac:chgData name="김 경중" userId="e0982fc9908e6909" providerId="LiveId" clId="{39038A4D-3BFF-48B6-AAC9-FA2B529404B7}" dt="2022-04-27T12:05:02.623" v="2760" actId="20577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9038A4D-3BFF-48B6-AAC9-FA2B529404B7}" dt="2022-04-27T12:14:18.060" v="3048"/>
          <ac:spMkLst>
            <pc:docMk/>
            <pc:sldMk cId="2333136321" sldId="374"/>
            <ac:spMk id="3" creationId="{C68EB491-53D6-40EA-AD67-3AB7A7949544}"/>
          </ac:spMkLst>
        </pc:spChg>
      </pc:sldChg>
      <pc:sldMasterChg chg="modSldLayout">
        <pc:chgData name="김 경중" userId="e0982fc9908e6909" providerId="LiveId" clId="{39038A4D-3BFF-48B6-AAC9-FA2B529404B7}" dt="2022-04-22T09:50:58.669" v="10" actId="14100"/>
        <pc:sldMasterMkLst>
          <pc:docMk/>
          <pc:sldMasterMk cId="260310278" sldId="2147483786"/>
        </pc:sldMasterMkLst>
        <pc:sldLayoutChg chg="addSp modSp mod">
          <pc:chgData name="김 경중" userId="e0982fc9908e6909" providerId="LiveId" clId="{39038A4D-3BFF-48B6-AAC9-FA2B529404B7}" dt="2022-04-22T09:50:58.669" v="10" actId="14100"/>
          <pc:sldLayoutMkLst>
            <pc:docMk/>
            <pc:sldMasterMk cId="260310278" sldId="2147483786"/>
            <pc:sldLayoutMk cId="2941755491" sldId="2147483787"/>
          </pc:sldLayoutMkLst>
          <pc:spChg chg="add mod">
            <ac:chgData name="김 경중" userId="e0982fc9908e6909" providerId="LiveId" clId="{39038A4D-3BFF-48B6-AAC9-FA2B529404B7}" dt="2022-04-22T09:50:58.669" v="10" actId="14100"/>
            <ac:spMkLst>
              <pc:docMk/>
              <pc:sldMasterMk cId="260310278" sldId="2147483786"/>
              <pc:sldLayoutMk cId="2941755491" sldId="2147483787"/>
              <ac:spMk id="7" creationId="{6BA8E6B0-7774-443A-B22D-EA5FA7D3754E}"/>
            </ac:spMkLst>
          </pc:spChg>
        </pc:sldLayoutChg>
      </pc:sldMasterChg>
      <pc:sldMasterChg chg="modSldLayout">
        <pc:chgData name="김 경중" userId="e0982fc9908e6909" providerId="LiveId" clId="{39038A4D-3BFF-48B6-AAC9-FA2B529404B7}" dt="2022-04-22T09:50:17.011" v="0"/>
        <pc:sldMasterMkLst>
          <pc:docMk/>
          <pc:sldMasterMk cId="844704317" sldId="2147483798"/>
        </pc:sldMasterMkLst>
        <pc:sldLayoutChg chg="addSp">
          <pc:chgData name="김 경중" userId="e0982fc9908e6909" providerId="LiveId" clId="{39038A4D-3BFF-48B6-AAC9-FA2B529404B7}" dt="2022-04-22T09:50:17.011" v="0"/>
          <pc:sldLayoutMkLst>
            <pc:docMk/>
            <pc:sldMasterMk cId="844704317" sldId="2147483798"/>
            <pc:sldLayoutMk cId="2648274368" sldId="2147483800"/>
          </pc:sldLayoutMkLst>
          <pc:spChg chg="add">
            <ac:chgData name="김 경중" userId="e0982fc9908e6909" providerId="LiveId" clId="{39038A4D-3BFF-48B6-AAC9-FA2B529404B7}" dt="2022-04-22T09:50:17.011" v="0"/>
            <ac:spMkLst>
              <pc:docMk/>
              <pc:sldMasterMk cId="844704317" sldId="2147483798"/>
              <pc:sldLayoutMk cId="2648274368" sldId="2147483800"/>
              <ac:spMk id="7" creationId="{0F7B4BDB-FBDB-4927-A73B-70798A448591}"/>
            </ac:spMkLst>
          </pc:spChg>
        </pc:sldLayoutChg>
      </pc:sldMasterChg>
    </pc:docChg>
  </pc:docChgLst>
  <pc:docChgLst>
    <pc:chgData name="김 경중" userId="e0982fc9908e6909" providerId="LiveId" clId="{0B34E244-F17D-4AB6-ABD7-9A562D20FC80}"/>
    <pc:docChg chg="undo custSel addSld modSld">
      <pc:chgData name="김 경중" userId="e0982fc9908e6909" providerId="LiveId" clId="{0B34E244-F17D-4AB6-ABD7-9A562D20FC80}" dt="2022-04-07T09:12:10.113" v="702" actId="6549"/>
      <pc:docMkLst>
        <pc:docMk/>
      </pc:docMkLst>
      <pc:sldChg chg="modSp mod">
        <pc:chgData name="김 경중" userId="e0982fc9908e6909" providerId="LiveId" clId="{0B34E244-F17D-4AB6-ABD7-9A562D20FC80}" dt="2022-04-04T06:34:00.952" v="594"/>
        <pc:sldMkLst>
          <pc:docMk/>
          <pc:sldMk cId="1114092145" sldId="352"/>
        </pc:sldMkLst>
        <pc:spChg chg="mod">
          <ac:chgData name="김 경중" userId="e0982fc9908e6909" providerId="LiveId" clId="{0B34E244-F17D-4AB6-ABD7-9A562D20FC80}" dt="2022-04-04T06:34:00.952" v="594"/>
          <ac:spMkLst>
            <pc:docMk/>
            <pc:sldMk cId="1114092145" sldId="352"/>
            <ac:spMk id="3" creationId="{B8C9B9A4-FD13-44AE-857D-86BD4AAC0165}"/>
          </ac:spMkLst>
        </pc:spChg>
      </pc:sldChg>
      <pc:sldChg chg="modSp mod">
        <pc:chgData name="김 경중" userId="e0982fc9908e6909" providerId="LiveId" clId="{0B34E244-F17D-4AB6-ABD7-9A562D20FC80}" dt="2022-04-07T09:11:15.047" v="690" actId="27636"/>
        <pc:sldMkLst>
          <pc:docMk/>
          <pc:sldMk cId="1864292024" sldId="354"/>
        </pc:sldMkLst>
        <pc:spChg chg="mod">
          <ac:chgData name="김 경중" userId="e0982fc9908e6909" providerId="LiveId" clId="{0B34E244-F17D-4AB6-ABD7-9A562D20FC80}" dt="2022-04-07T09:11:15.047" v="690" actId="27636"/>
          <ac:spMkLst>
            <pc:docMk/>
            <pc:sldMk cId="1864292024" sldId="354"/>
            <ac:spMk id="3" creationId="{B6514631-2D86-4FAE-95EF-89A0ED88DB2F}"/>
          </ac:spMkLst>
        </pc:spChg>
      </pc:sldChg>
      <pc:sldChg chg="addSp delSp modSp mod">
        <pc:chgData name="김 경중" userId="e0982fc9908e6909" providerId="LiveId" clId="{0B34E244-F17D-4AB6-ABD7-9A562D20FC80}" dt="2022-04-07T09:12:10.113" v="702" actId="6549"/>
        <pc:sldMkLst>
          <pc:docMk/>
          <pc:sldMk cId="311960408" sldId="356"/>
        </pc:sldMkLst>
        <pc:spChg chg="mod">
          <ac:chgData name="김 경중" userId="e0982fc9908e6909" providerId="LiveId" clId="{0B34E244-F17D-4AB6-ABD7-9A562D20FC80}" dt="2022-04-03T08:27:43.412" v="370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0B34E244-F17D-4AB6-ABD7-9A562D20FC80}" dt="2022-04-07T09:12:10.113" v="702" actId="6549"/>
          <ac:spMkLst>
            <pc:docMk/>
            <pc:sldMk cId="311960408" sldId="356"/>
            <ac:spMk id="3" creationId="{74ACA1FB-23B9-47A6-9891-BEE4FBC8CCF1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4" creationId="{7D3F8693-100B-4C9D-B761-282DCA6692C0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5" creationId="{3FB78CDF-020B-436B-8904-F12905C7FCB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6" creationId="{C6CE8F1E-2299-4A55-99D1-EF576165BCA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7" creationId="{4955CAB9-B9A2-44A9-9FCE-C3F27AD2989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8" creationId="{C601752D-FE18-4CBD-8812-E983AD76631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9" creationId="{3846C911-D348-49EC-A183-DD97EF3CA85B}"/>
          </ac:spMkLst>
        </pc:spChg>
        <pc:spChg chg="mod">
          <ac:chgData name="김 경중" userId="e0982fc9908e6909" providerId="LiveId" clId="{0B34E244-F17D-4AB6-ABD7-9A562D20FC80}" dt="2022-04-03T09:09:41.350" v="479" actId="20577"/>
          <ac:spMkLst>
            <pc:docMk/>
            <pc:sldMk cId="311960408" sldId="356"/>
            <ac:spMk id="10" creationId="{6E91D2ED-56C1-4FAF-A8AC-FBB473DBC431}"/>
          </ac:spMkLst>
        </pc:spChg>
        <pc:spChg chg="mod">
          <ac:chgData name="김 경중" userId="e0982fc9908e6909" providerId="LiveId" clId="{0B34E244-F17D-4AB6-ABD7-9A562D20FC80}" dt="2022-04-03T09:09:38.764" v="478" actId="20577"/>
          <ac:spMkLst>
            <pc:docMk/>
            <pc:sldMk cId="311960408" sldId="356"/>
            <ac:spMk id="11" creationId="{A91E3669-DB7A-4BF5-995B-217F97050AFC}"/>
          </ac:spMkLst>
        </pc:spChg>
        <pc:spChg chg="add del mod">
          <ac:chgData name="김 경중" userId="e0982fc9908e6909" providerId="LiveId" clId="{0B34E244-F17D-4AB6-ABD7-9A562D20FC80}" dt="2022-04-03T09:11:46.062" v="526" actId="20577"/>
          <ac:spMkLst>
            <pc:docMk/>
            <pc:sldMk cId="311960408" sldId="356"/>
            <ac:spMk id="12" creationId="{7B68BFDE-6602-4BD5-B2E0-7A407E185399}"/>
          </ac:spMkLst>
        </pc:spChg>
        <pc:spChg chg="add mod">
          <ac:chgData name="김 경중" userId="e0982fc9908e6909" providerId="LiveId" clId="{0B34E244-F17D-4AB6-ABD7-9A562D20FC80}" dt="2022-04-04T06:52:11.751" v="651" actId="14100"/>
          <ac:spMkLst>
            <pc:docMk/>
            <pc:sldMk cId="311960408" sldId="356"/>
            <ac:spMk id="13" creationId="{04AB8366-4731-46CA-AD3B-8A4F0E65CFCE}"/>
          </ac:spMkLst>
        </pc:spChg>
        <pc:spChg chg="add del mod">
          <ac:chgData name="김 경중" userId="e0982fc9908e6909" providerId="LiveId" clId="{0B34E244-F17D-4AB6-ABD7-9A562D20FC80}" dt="2022-04-04T06:51:24.666" v="621"/>
          <ac:spMkLst>
            <pc:docMk/>
            <pc:sldMk cId="311960408" sldId="356"/>
            <ac:spMk id="14" creationId="{B8DF760A-2734-4749-B671-80C179EEF2D9}"/>
          </ac:spMkLst>
        </pc:spChg>
        <pc:spChg chg="add mod">
          <ac:chgData name="김 경중" userId="e0982fc9908e6909" providerId="LiveId" clId="{0B34E244-F17D-4AB6-ABD7-9A562D20FC80}" dt="2022-04-04T06:52:01.835" v="647" actId="1076"/>
          <ac:spMkLst>
            <pc:docMk/>
            <pc:sldMk cId="311960408" sldId="356"/>
            <ac:spMk id="15" creationId="{9DCB381F-8591-4A8B-8799-CF876F264629}"/>
          </ac:spMkLst>
        </pc:spChg>
      </pc:sldChg>
      <pc:sldChg chg="addSp delSp modSp mod">
        <pc:chgData name="김 경중" userId="e0982fc9908e6909" providerId="LiveId" clId="{0B34E244-F17D-4AB6-ABD7-9A562D20FC80}" dt="2022-04-03T08:40:59.195" v="466" actId="20577"/>
        <pc:sldMkLst>
          <pc:docMk/>
          <pc:sldMk cId="2047025517" sldId="357"/>
        </pc:sldMkLst>
        <pc:spChg chg="mod">
          <ac:chgData name="김 경중" userId="e0982fc9908e6909" providerId="LiveId" clId="{0B34E244-F17D-4AB6-ABD7-9A562D20FC80}" dt="2022-04-03T08:40:59.195" v="466" actId="20577"/>
          <ac:spMkLst>
            <pc:docMk/>
            <pc:sldMk cId="2047025517" sldId="357"/>
            <ac:spMk id="2" creationId="{C3087CC8-E32D-4AF6-B7C7-F1678A80C250}"/>
          </ac:spMkLst>
        </pc:spChg>
        <pc:spChg chg="add del mod">
          <ac:chgData name="김 경중" userId="e0982fc9908e6909" providerId="LiveId" clId="{0B34E244-F17D-4AB6-ABD7-9A562D20FC80}" dt="2022-04-03T08:25:13.806" v="191" actId="478"/>
          <ac:spMkLst>
            <pc:docMk/>
            <pc:sldMk cId="2047025517" sldId="357"/>
            <ac:spMk id="3" creationId="{B70E9CF8-8F14-4257-B644-FA518D034B93}"/>
          </ac:spMkLst>
        </pc:spChg>
        <pc:spChg chg="add mod">
          <ac:chgData name="김 경중" userId="e0982fc9908e6909" providerId="LiveId" clId="{0B34E244-F17D-4AB6-ABD7-9A562D20FC80}" dt="2022-04-03T08:26:38.924" v="351" actId="20577"/>
          <ac:spMkLst>
            <pc:docMk/>
            <pc:sldMk cId="2047025517" sldId="357"/>
            <ac:spMk id="5" creationId="{8AFE8936-AF4B-43D5-9FCB-FDF45E3D9E28}"/>
          </ac:spMkLst>
        </pc:spChg>
      </pc:sldChg>
      <pc:sldChg chg="modSp mod">
        <pc:chgData name="김 경중" userId="e0982fc9908e6909" providerId="LiveId" clId="{0B34E244-F17D-4AB6-ABD7-9A562D20FC80}" dt="2022-04-06T10:48:17.893" v="687" actId="20577"/>
        <pc:sldMkLst>
          <pc:docMk/>
          <pc:sldMk cId="2145369142" sldId="358"/>
        </pc:sldMkLst>
        <pc:spChg chg="mod">
          <ac:chgData name="김 경중" userId="e0982fc9908e6909" providerId="LiveId" clId="{0B34E244-F17D-4AB6-ABD7-9A562D20FC80}" dt="2022-04-03T08:40:57.824" v="465" actId="20577"/>
          <ac:spMkLst>
            <pc:docMk/>
            <pc:sldMk cId="2145369142" sldId="358"/>
            <ac:spMk id="2" creationId="{7BA3B959-F527-4088-B3DC-71F6D60D8C00}"/>
          </ac:spMkLst>
        </pc:spChg>
        <pc:spChg chg="mod">
          <ac:chgData name="김 경중" userId="e0982fc9908e6909" providerId="LiveId" clId="{0B34E244-F17D-4AB6-ABD7-9A562D20FC80}" dt="2022-04-06T10:48:17.893" v="687" actId="20577"/>
          <ac:spMkLst>
            <pc:docMk/>
            <pc:sldMk cId="2145369142" sldId="358"/>
            <ac:spMk id="5" creationId="{C2BD9347-C067-47F0-867B-4DAF9A3659AB}"/>
          </ac:spMkLst>
        </pc:spChg>
      </pc:sldChg>
      <pc:sldChg chg="modSp mod">
        <pc:chgData name="김 경중" userId="e0982fc9908e6909" providerId="LiveId" clId="{0B34E244-F17D-4AB6-ABD7-9A562D20FC80}" dt="2022-04-06T10:47:34.406" v="667" actId="20577"/>
        <pc:sldMkLst>
          <pc:docMk/>
          <pc:sldMk cId="4008432705" sldId="359"/>
        </pc:sldMkLst>
        <pc:spChg chg="mod">
          <ac:chgData name="김 경중" userId="e0982fc9908e6909" providerId="LiveId" clId="{0B34E244-F17D-4AB6-ABD7-9A562D20FC80}" dt="2022-04-03T08:40:44.933" v="460"/>
          <ac:spMkLst>
            <pc:docMk/>
            <pc:sldMk cId="4008432705" sldId="359"/>
            <ac:spMk id="2" creationId="{17B98D26-043D-4963-9489-E24B9F32AC4F}"/>
          </ac:spMkLst>
        </pc:spChg>
        <pc:spChg chg="mod">
          <ac:chgData name="김 경중" userId="e0982fc9908e6909" providerId="LiveId" clId="{0B34E244-F17D-4AB6-ABD7-9A562D20FC80}" dt="2022-04-06T10:47:34.406" v="667" actId="20577"/>
          <ac:spMkLst>
            <pc:docMk/>
            <pc:sldMk cId="4008432705" sldId="359"/>
            <ac:spMk id="6" creationId="{4191A9E1-1695-4571-B65C-82AF9F1F622E}"/>
          </ac:spMkLst>
        </pc:spChg>
      </pc:sldChg>
      <pc:sldChg chg="addSp modSp mod">
        <pc:chgData name="김 경중" userId="e0982fc9908e6909" providerId="LiveId" clId="{0B34E244-F17D-4AB6-ABD7-9A562D20FC80}" dt="2022-04-03T08:10:17.935" v="67" actId="1076"/>
        <pc:sldMkLst>
          <pc:docMk/>
          <pc:sldMk cId="3007284972" sldId="360"/>
        </pc:sldMkLst>
        <pc:picChg chg="add mod">
          <ac:chgData name="김 경중" userId="e0982fc9908e6909" providerId="LiveId" clId="{0B34E244-F17D-4AB6-ABD7-9A562D20FC80}" dt="2022-04-03T08:09:45.264" v="63" actId="1076"/>
          <ac:picMkLst>
            <pc:docMk/>
            <pc:sldMk cId="3007284972" sldId="360"/>
            <ac:picMk id="5" creationId="{E71A3CFC-C892-45F6-9217-2F59660C9DAA}"/>
          </ac:picMkLst>
        </pc:picChg>
        <pc:picChg chg="add mod">
          <ac:chgData name="김 경중" userId="e0982fc9908e6909" providerId="LiveId" clId="{0B34E244-F17D-4AB6-ABD7-9A562D20FC80}" dt="2022-04-03T08:09:55.576" v="65" actId="1076"/>
          <ac:picMkLst>
            <pc:docMk/>
            <pc:sldMk cId="3007284972" sldId="360"/>
            <ac:picMk id="7" creationId="{DC974A00-05D7-4055-9EB8-15EE6D896B43}"/>
          </ac:picMkLst>
        </pc:picChg>
        <pc:picChg chg="add mod">
          <ac:chgData name="김 경중" userId="e0982fc9908e6909" providerId="LiveId" clId="{0B34E244-F17D-4AB6-ABD7-9A562D20FC80}" dt="2022-04-03T08:10:17.935" v="67" actId="1076"/>
          <ac:picMkLst>
            <pc:docMk/>
            <pc:sldMk cId="3007284972" sldId="360"/>
            <ac:picMk id="9" creationId="{848DF24D-BBC2-4DD2-A30E-EAFCEDC7AC6C}"/>
          </ac:picMkLst>
        </pc:picChg>
      </pc:sldChg>
      <pc:sldChg chg="modSp mod">
        <pc:chgData name="김 경중" userId="e0982fc9908e6909" providerId="LiveId" clId="{0B34E244-F17D-4AB6-ABD7-9A562D20FC80}" dt="2022-04-03T08:36:50.969" v="413" actId="20577"/>
        <pc:sldMkLst>
          <pc:docMk/>
          <pc:sldMk cId="447358870" sldId="361"/>
        </pc:sldMkLst>
        <pc:spChg chg="mod">
          <ac:chgData name="김 경중" userId="e0982fc9908e6909" providerId="LiveId" clId="{0B34E244-F17D-4AB6-ABD7-9A562D20FC80}" dt="2022-04-03T08:36:50.969" v="413" actId="20577"/>
          <ac:spMkLst>
            <pc:docMk/>
            <pc:sldMk cId="447358870" sldId="361"/>
            <ac:spMk id="3" creationId="{45136B96-1B02-440D-A364-592AF7435DDF}"/>
          </ac:spMkLst>
        </pc:spChg>
        <pc:spChg chg="mod">
          <ac:chgData name="김 경중" userId="e0982fc9908e6909" providerId="LiveId" clId="{0B34E244-F17D-4AB6-ABD7-9A562D20FC80}" dt="2022-04-03T08:30:45.004" v="379" actId="14100"/>
          <ac:spMkLst>
            <pc:docMk/>
            <pc:sldMk cId="447358870" sldId="361"/>
            <ac:spMk id="5" creationId="{DDF688C1-2C00-4633-BB42-B3D8D926F212}"/>
          </ac:spMkLst>
        </pc:spChg>
      </pc:sldChg>
      <pc:sldChg chg="modSp new mod">
        <pc:chgData name="김 경중" userId="e0982fc9908e6909" providerId="LiveId" clId="{0B34E244-F17D-4AB6-ABD7-9A562D20FC80}" dt="2022-04-03T08:01:30.961" v="61" actId="20577"/>
        <pc:sldMkLst>
          <pc:docMk/>
          <pc:sldMk cId="3834738005" sldId="362"/>
        </pc:sldMkLst>
        <pc:spChg chg="mod">
          <ac:chgData name="김 경중" userId="e0982fc9908e6909" providerId="LiveId" clId="{0B34E244-F17D-4AB6-ABD7-9A562D20FC80}" dt="2022-04-03T07:58:41.256" v="15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0B34E244-F17D-4AB6-ABD7-9A562D20FC80}" dt="2022-04-03T08:01:30.961" v="61" actId="20577"/>
          <ac:spMkLst>
            <pc:docMk/>
            <pc:sldMk cId="3834738005" sldId="362"/>
            <ac:spMk id="3" creationId="{3B72B30E-395A-4F90-A03A-7B72DF9C0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8E6B0-7774-443A-B22D-EA5FA7D3754E}"/>
              </a:ext>
            </a:extLst>
          </p:cNvPr>
          <p:cNvSpPr/>
          <p:nvPr userDrawn="1"/>
        </p:nvSpPr>
        <p:spPr>
          <a:xfrm>
            <a:off x="1524000" y="3509963"/>
            <a:ext cx="9144000" cy="125278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D77B-C1AB-0793-F1CE-5252E9D8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heapify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00FF0-8994-B7F2-26DD-A92937B5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자식 노드와 우선순위를 비교한다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만약 자식 노드 우선순위가 높다면 왼쪽 오른쪽 자식 중 가장 우선순위가 높은 노드와 교환한다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힙</a:t>
            </a:r>
            <a:r>
              <a:rPr lang="ko-KR" altLang="en-US" dirty="0"/>
              <a:t> 성질을 만족시킬 때까지 </a:t>
            </a:r>
            <a:r>
              <a:rPr lang="en-US" altLang="ko-KR" dirty="0"/>
              <a:t>1, 2</a:t>
            </a:r>
            <a:r>
              <a:rPr lang="ko-KR" altLang="en-US" dirty="0"/>
              <a:t>번 과정을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4D74782-253A-94DF-074B-F025AB882FA6}"/>
              </a:ext>
            </a:extLst>
          </p:cNvPr>
          <p:cNvSpPr/>
          <p:nvPr/>
        </p:nvSpPr>
        <p:spPr>
          <a:xfrm>
            <a:off x="2380271" y="4088380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9D8ECC-744C-EE2C-38C3-7D52E5AC7FF0}"/>
              </a:ext>
            </a:extLst>
          </p:cNvPr>
          <p:cNvSpPr/>
          <p:nvPr/>
        </p:nvSpPr>
        <p:spPr>
          <a:xfrm>
            <a:off x="1234076" y="495034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F36FB1-728D-4AF8-91EA-971AB41E8A02}"/>
              </a:ext>
            </a:extLst>
          </p:cNvPr>
          <p:cNvSpPr/>
          <p:nvPr/>
        </p:nvSpPr>
        <p:spPr>
          <a:xfrm>
            <a:off x="3480783" y="511409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FA679E-2768-8D06-C380-67AFEB7F24E5}"/>
              </a:ext>
            </a:extLst>
          </p:cNvPr>
          <p:cNvSpPr/>
          <p:nvPr/>
        </p:nvSpPr>
        <p:spPr>
          <a:xfrm>
            <a:off x="560017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0B6352-C740-BE42-D294-8FDC1783285F}"/>
              </a:ext>
            </a:extLst>
          </p:cNvPr>
          <p:cNvSpPr/>
          <p:nvPr/>
        </p:nvSpPr>
        <p:spPr>
          <a:xfrm>
            <a:off x="1898622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299E61-8222-D1AA-2568-0E9885DEF62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908135" y="4737099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8A2061-78CF-A2D8-CFB6-FAD17250C84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054330" y="4737099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E242FC-9E81-2FB6-77EA-DB8F79630872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234076" y="5599062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03B8B0-7261-8AFA-8A01-37F8BECD29A5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908135" y="5599062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D5E798E-BE19-D65F-9DAE-73A16EDE20BE}"/>
              </a:ext>
            </a:extLst>
          </p:cNvPr>
          <p:cNvSpPr/>
          <p:nvPr/>
        </p:nvSpPr>
        <p:spPr>
          <a:xfrm>
            <a:off x="6324285" y="4088380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22D725-B07D-C548-1E26-36CE51965A2E}"/>
              </a:ext>
            </a:extLst>
          </p:cNvPr>
          <p:cNvSpPr/>
          <p:nvPr/>
        </p:nvSpPr>
        <p:spPr>
          <a:xfrm>
            <a:off x="5178090" y="495034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CA21E6-B4AE-8866-DDB5-36819FD19E4C}"/>
              </a:ext>
            </a:extLst>
          </p:cNvPr>
          <p:cNvSpPr/>
          <p:nvPr/>
        </p:nvSpPr>
        <p:spPr>
          <a:xfrm>
            <a:off x="7424797" y="511409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8B5600-1979-2762-765C-180555C0067F}"/>
              </a:ext>
            </a:extLst>
          </p:cNvPr>
          <p:cNvSpPr/>
          <p:nvPr/>
        </p:nvSpPr>
        <p:spPr>
          <a:xfrm>
            <a:off x="4504031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C2E7BF-1317-796A-4DA2-5ECA30B48722}"/>
              </a:ext>
            </a:extLst>
          </p:cNvPr>
          <p:cNvSpPr/>
          <p:nvPr/>
        </p:nvSpPr>
        <p:spPr>
          <a:xfrm>
            <a:off x="5842636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CA662F-9D66-EC45-8398-21CCA490FCC2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5852149" y="4737099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1DAE90-21F4-078E-3892-E9EA65A13C7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998344" y="4737099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D722C8-E505-4119-5E48-FBCBF8454089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5178090" y="5599062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3701D8-1715-AEF6-6342-F432259554DE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5852149" y="5599062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8B74F19-7650-289B-28B9-0E1E7AC44AA2}"/>
              </a:ext>
            </a:extLst>
          </p:cNvPr>
          <p:cNvSpPr/>
          <p:nvPr/>
        </p:nvSpPr>
        <p:spPr>
          <a:xfrm>
            <a:off x="10011558" y="4088380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7D410D3-B605-E8A0-3B74-8BF02C784B8B}"/>
              </a:ext>
            </a:extLst>
          </p:cNvPr>
          <p:cNvSpPr/>
          <p:nvPr/>
        </p:nvSpPr>
        <p:spPr>
          <a:xfrm>
            <a:off x="8865363" y="495034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6FCA69-ECB9-64AB-9A15-0873D3A4B6A1}"/>
              </a:ext>
            </a:extLst>
          </p:cNvPr>
          <p:cNvSpPr/>
          <p:nvPr/>
        </p:nvSpPr>
        <p:spPr>
          <a:xfrm>
            <a:off x="11112070" y="511409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65EE4F-E727-FAFF-94FF-F5F7E75403BA}"/>
              </a:ext>
            </a:extLst>
          </p:cNvPr>
          <p:cNvSpPr/>
          <p:nvPr/>
        </p:nvSpPr>
        <p:spPr>
          <a:xfrm>
            <a:off x="8191304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FF408A-4EC5-0E06-D5A9-76EEC03B963E}"/>
              </a:ext>
            </a:extLst>
          </p:cNvPr>
          <p:cNvSpPr/>
          <p:nvPr/>
        </p:nvSpPr>
        <p:spPr>
          <a:xfrm>
            <a:off x="9529909" y="5946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8A1B03-AFF9-9D5B-64AF-3923BE176D4E}"/>
              </a:ext>
            </a:extLst>
          </p:cNvPr>
          <p:cNvCxnSpPr>
            <a:cxnSpLocks/>
            <a:stCxn id="22" idx="3"/>
            <a:endCxn id="23" idx="7"/>
          </p:cNvCxnSpPr>
          <p:nvPr/>
        </p:nvCxnSpPr>
        <p:spPr>
          <a:xfrm flipH="1">
            <a:off x="9539422" y="4737099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50F773-7FF8-7374-44C6-EFDE1D738F77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10685617" y="4737099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47419B-98DD-7962-C983-2D96BB4D22C5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8865363" y="5599062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3E71E2-5438-9C8B-BC76-AD3D96E0A174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9539422" y="5599062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0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F4F0-5AB1-BBF2-D8C7-EE80CD2A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FBF7D-FAB6-3465-E317-0F0AF318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Queue</a:t>
            </a:r>
            <a:r>
              <a:rPr lang="ko-KR" altLang="en-US" dirty="0"/>
              <a:t>를 이용하여 구현</a:t>
            </a:r>
            <a:endParaRPr lang="en-US" altLang="ko-KR" dirty="0"/>
          </a:p>
          <a:p>
            <a:r>
              <a:rPr lang="ko-KR" altLang="en-US" dirty="0"/>
              <a:t>발생빈도가 낮은 </a:t>
            </a:r>
            <a:r>
              <a:rPr lang="en-US" altLang="ko-KR" dirty="0"/>
              <a:t>Symbol</a:t>
            </a:r>
            <a:r>
              <a:rPr lang="ko-KR" altLang="en-US" dirty="0"/>
              <a:t>이 높은 우선순위를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수행과정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가장 발생 빈도가 낮은 두개의 </a:t>
            </a:r>
            <a:r>
              <a:rPr lang="en-US" altLang="ko-KR" dirty="0"/>
              <a:t>Symbol</a:t>
            </a:r>
            <a:r>
              <a:rPr lang="ko-KR" altLang="en-US" dirty="0"/>
              <a:t>을 </a:t>
            </a:r>
            <a:r>
              <a:rPr lang="en-US" altLang="ko-KR" dirty="0"/>
              <a:t>Priority Queue</a:t>
            </a:r>
            <a:r>
              <a:rPr lang="ko-KR" altLang="en-US" dirty="0"/>
              <a:t>에서 꺼낸다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두개의 발생빈도를 합친 우선순위를 갖는 트리를 </a:t>
            </a:r>
            <a:r>
              <a:rPr lang="en-US" altLang="ko-KR" dirty="0"/>
              <a:t>Priority Queue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Priority Queue</a:t>
            </a:r>
            <a:r>
              <a:rPr lang="ko-KR" altLang="en-US" dirty="0"/>
              <a:t>에 하나의 트리만 존재하면 끝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symbol</a:t>
            </a:r>
            <a:r>
              <a:rPr lang="ko-KR" altLang="en-US" dirty="0"/>
              <a:t>을 하나씩 </a:t>
            </a:r>
            <a:r>
              <a:rPr lang="en-US" altLang="ko-KR" dirty="0"/>
              <a:t>merge</a:t>
            </a:r>
            <a:r>
              <a:rPr lang="ko-KR" altLang="en-US" dirty="0" err="1"/>
              <a:t>해나가는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1"/>
            <a:r>
              <a:rPr lang="en-US" altLang="ko-KR" dirty="0"/>
              <a:t>N-1</a:t>
            </a:r>
            <a:r>
              <a:rPr lang="ko-KR" altLang="en-US" dirty="0"/>
              <a:t>번 수행</a:t>
            </a:r>
          </a:p>
        </p:txBody>
      </p:sp>
    </p:spTree>
    <p:extLst>
      <p:ext uri="{BB962C8B-B14F-4D97-AF65-F5344CB8AC3E}">
        <p14:creationId xmlns:p14="http://schemas.microsoft.com/office/powerpoint/2010/main" val="13330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9F1D1-11D1-3E5A-A528-7165A29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</a:t>
            </a:r>
            <a:r>
              <a:rPr lang="ko-KR" altLang="en-US" dirty="0"/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32C8-B748-59B8-FB8F-FBA0E2EC2E25}"/>
              </a:ext>
            </a:extLst>
          </p:cNvPr>
          <p:cNvSpPr txBox="1"/>
          <p:nvPr/>
        </p:nvSpPr>
        <p:spPr>
          <a:xfrm>
            <a:off x="1347640" y="2358572"/>
            <a:ext cx="2222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nodetype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char symbol;</a:t>
            </a:r>
          </a:p>
          <a:p>
            <a:r>
              <a:rPr lang="en-US" altLang="ko-KR" dirty="0"/>
              <a:t>    int </a:t>
            </a:r>
            <a:r>
              <a:rPr lang="en-US" altLang="ko-KR" dirty="0" err="1"/>
              <a:t>freq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nodetype</a:t>
            </a:r>
            <a:r>
              <a:rPr lang="en-US" altLang="ko-KR" dirty="0"/>
              <a:t> *left;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nodetype</a:t>
            </a:r>
            <a:r>
              <a:rPr lang="en-US" altLang="ko-KR" dirty="0"/>
              <a:t> *right;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348E-012C-8E65-EE96-EBE3497943C9}"/>
              </a:ext>
            </a:extLst>
          </p:cNvPr>
          <p:cNvSpPr txBox="1"/>
          <p:nvPr/>
        </p:nvSpPr>
        <p:spPr>
          <a:xfrm>
            <a:off x="6161315" y="2261159"/>
            <a:ext cx="35720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n-1;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remove(PQ, p);</a:t>
            </a:r>
          </a:p>
          <a:p>
            <a:r>
              <a:rPr lang="en-US" altLang="ko-KR" dirty="0"/>
              <a:t>    remove(PQ, q);</a:t>
            </a:r>
          </a:p>
          <a:p>
            <a:r>
              <a:rPr lang="en-US" altLang="ko-KR" dirty="0"/>
              <a:t>    r = new </a:t>
            </a:r>
            <a:r>
              <a:rPr lang="en-US" altLang="ko-KR" dirty="0" err="1"/>
              <a:t>nodetype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r-&gt;left = p;</a:t>
            </a:r>
          </a:p>
          <a:p>
            <a:r>
              <a:rPr lang="en-US" altLang="ko-KR" dirty="0"/>
              <a:t>    r-&gt;right = q;</a:t>
            </a:r>
          </a:p>
          <a:p>
            <a:r>
              <a:rPr lang="en-US" altLang="ko-KR" dirty="0"/>
              <a:t>    r-&gt;</a:t>
            </a:r>
            <a:r>
              <a:rPr lang="en-US" altLang="ko-KR" dirty="0" err="1"/>
              <a:t>freq</a:t>
            </a:r>
            <a:r>
              <a:rPr lang="en-US" altLang="ko-KR" dirty="0"/>
              <a:t> = p-&gt;</a:t>
            </a:r>
            <a:r>
              <a:rPr lang="en-US" altLang="ko-KR" dirty="0" err="1"/>
              <a:t>freq</a:t>
            </a:r>
            <a:r>
              <a:rPr lang="en-US" altLang="ko-KR" dirty="0"/>
              <a:t> + q-&gt;</a:t>
            </a:r>
            <a:r>
              <a:rPr lang="en-US" altLang="ko-KR" dirty="0" err="1"/>
              <a:t>freq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insert(PQ, r);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remove(PQ, r);</a:t>
            </a:r>
          </a:p>
          <a:p>
            <a:r>
              <a:rPr lang="en-US" altLang="ko-KR" dirty="0"/>
              <a:t>return r;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1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66533-74D5-960C-3787-258828D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F948B-4B3F-130D-C5BD-D25E90AE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30" y="1690688"/>
            <a:ext cx="4809280" cy="49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17E-09E8-3BCC-1FA7-00E270C4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</a:t>
            </a:r>
            <a:r>
              <a:rPr lang="ko-KR" altLang="en-US" dirty="0"/>
              <a:t>알고리즘의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B9C65-0570-1B20-7829-EFBF413B23C8}"/>
              </a:ext>
            </a:extLst>
          </p:cNvPr>
          <p:cNvSpPr txBox="1"/>
          <p:nvPr/>
        </p:nvSpPr>
        <p:spPr>
          <a:xfrm>
            <a:off x="950686" y="1814286"/>
            <a:ext cx="34163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symbol;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left;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right;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node;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4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DF8F-C1E3-8300-9B56-FD240CA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247CB-51DF-3DF8-6E79-C6F7728F227F}"/>
              </a:ext>
            </a:extLst>
          </p:cNvPr>
          <p:cNvSpPr txBox="1"/>
          <p:nvPr/>
        </p:nvSpPr>
        <p:spPr>
          <a:xfrm>
            <a:off x="957944" y="1778000"/>
            <a:ext cx="7455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 &lt;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-&gt;size)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nodes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-&gt;node;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nodes[index] 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(index &gt; 0) {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 = ((index + 1) / 2) - 1;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(nodes[parent]-&gt;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nodes[index]-&gt;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swap(nodes[parent], nodes[index]);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index = parent;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}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5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DF8F-C1E3-8300-9B56-FD240CA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C94EB-9C6E-C5AD-8865-1F58CB1CEA19}"/>
              </a:ext>
            </a:extLst>
          </p:cNvPr>
          <p:cNvSpPr txBox="1"/>
          <p:nvPr/>
        </p:nvSpPr>
        <p:spPr>
          <a:xfrm>
            <a:off x="892629" y="2043906"/>
            <a:ext cx="51475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 == 0)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node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-&gt;node[0];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-&gt;node[0]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-&gt;node[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 - 1];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-&gt;number--;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heapify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69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DF8F-C1E3-8300-9B56-FD240CA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247CB-51DF-3DF8-6E79-C6F7728F227F}"/>
              </a:ext>
            </a:extLst>
          </p:cNvPr>
          <p:cNvSpPr txBox="1"/>
          <p:nvPr/>
        </p:nvSpPr>
        <p:spPr>
          <a:xfrm>
            <a:off x="957944" y="1778000"/>
            <a:ext cx="78021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heapify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left =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* 2 - 1;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right =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*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min 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node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-&gt;node;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(left &gt;=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(node[left]-&gt;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node[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min = left;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(right &lt;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 &amp;&amp; node[right]-&gt;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node[min]-&gt;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min = right;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(min !=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swap(node[min], node[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heapify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min);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DF8F-C1E3-8300-9B56-FD240CA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C94EB-9C6E-C5AD-8865-1F58CB1CEA19}"/>
              </a:ext>
            </a:extLst>
          </p:cNvPr>
          <p:cNvSpPr txBox="1"/>
          <p:nvPr/>
        </p:nvSpPr>
        <p:spPr>
          <a:xfrm>
            <a:off x="892629" y="2043906"/>
            <a:ext cx="52629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huffman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-&gt;number;</a:t>
            </a: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n-1;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q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 = allocNode(0, p-&gt;freq + q-&gt;freq);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r-&gt;left = p;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r-&gt;right = q;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8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DF8F-C1E3-8300-9B56-FD240CA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C94EB-9C6E-C5AD-8865-1F58CB1CEA19}"/>
              </a:ext>
            </a:extLst>
          </p:cNvPr>
          <p:cNvSpPr txBox="1"/>
          <p:nvPr/>
        </p:nvSpPr>
        <p:spPr>
          <a:xfrm>
            <a:off x="892629" y="2043906"/>
            <a:ext cx="8032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codeTree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-&gt;symbol != 0)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codeTree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-&gt;left,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1),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codeTree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-&gt;right,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codeWord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1) | 1,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922-35CB-45D3-A137-1E469C6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272-F2A8-4CD2-ADCE-D42610E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길이가 고정된 이진코드</a:t>
            </a:r>
            <a:endParaRPr lang="en-US" altLang="ko-KR" dirty="0"/>
          </a:p>
          <a:p>
            <a:pPr lvl="1"/>
            <a:r>
              <a:rPr lang="en-US" altLang="ko-KR" dirty="0"/>
              <a:t>PCM</a:t>
            </a:r>
          </a:p>
          <a:p>
            <a:pPr lvl="1"/>
            <a:r>
              <a:rPr lang="en-US" altLang="ko-KR" dirty="0"/>
              <a:t>Ascii</a:t>
            </a:r>
          </a:p>
          <a:p>
            <a:r>
              <a:rPr lang="ko-KR" altLang="en-US" dirty="0"/>
              <a:t>길이가 변하는 이진코드</a:t>
            </a:r>
            <a:endParaRPr lang="en-US" altLang="ko-KR" dirty="0"/>
          </a:p>
          <a:p>
            <a:pPr lvl="1"/>
            <a:r>
              <a:rPr lang="en-US" altLang="ko-KR" dirty="0"/>
              <a:t>Huffman code</a:t>
            </a:r>
          </a:p>
          <a:p>
            <a:pPr lvl="1"/>
            <a:r>
              <a:rPr lang="en-US" altLang="ko-KR" dirty="0"/>
              <a:t>Exp-</a:t>
            </a:r>
            <a:r>
              <a:rPr lang="en-US" altLang="ko-KR" dirty="0" err="1"/>
              <a:t>Golomb</a:t>
            </a:r>
            <a:r>
              <a:rPr lang="en-US" altLang="ko-KR" dirty="0"/>
              <a:t> code</a:t>
            </a:r>
          </a:p>
          <a:p>
            <a:r>
              <a:rPr lang="ko-KR" altLang="en-US" dirty="0"/>
              <a:t>전치조건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부호어도</a:t>
            </a:r>
            <a:r>
              <a:rPr lang="ko-KR" altLang="en-US" dirty="0"/>
              <a:t> 다른 부호어의 접두사</a:t>
            </a:r>
            <a:r>
              <a:rPr lang="en-US" altLang="ko-KR" dirty="0"/>
              <a:t>(prefix)</a:t>
            </a:r>
            <a:r>
              <a:rPr lang="ko-KR" altLang="en-US" dirty="0"/>
              <a:t>가 되지 않도록 하는 조건 </a:t>
            </a:r>
            <a:r>
              <a:rPr lang="en-US" altLang="ko-KR" dirty="0"/>
              <a:t> -&gt; </a:t>
            </a:r>
            <a:r>
              <a:rPr lang="ko-KR" altLang="en-US" dirty="0"/>
              <a:t>유일 </a:t>
            </a:r>
            <a:r>
              <a:rPr lang="ko-KR" altLang="en-US" dirty="0" err="1"/>
              <a:t>복호</a:t>
            </a:r>
            <a:r>
              <a:rPr lang="ko-KR" altLang="en-US" dirty="0"/>
              <a:t> 조건</a:t>
            </a:r>
            <a:endParaRPr lang="en-US" altLang="ko-KR" dirty="0"/>
          </a:p>
          <a:p>
            <a:r>
              <a:rPr lang="ko-KR" altLang="en-US" dirty="0"/>
              <a:t>전치코드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부호어도</a:t>
            </a:r>
            <a:r>
              <a:rPr lang="ko-KR" altLang="en-US" dirty="0"/>
              <a:t> 다른 부호어의 접두사가 되지 않게 만들어진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00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583E6-D899-0925-7272-F1DA45E4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7230D-761B-4160-71A7-01E1BCCF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Lossless</a:t>
            </a:r>
            <a:r>
              <a:rPr lang="ko-KR" altLang="en-US" dirty="0"/>
              <a:t> 압축 알고리즘이나 다른 알고리즘과 결합하여 </a:t>
            </a:r>
            <a:r>
              <a:rPr lang="en-US" altLang="ko-KR" dirty="0"/>
              <a:t>Lossy </a:t>
            </a:r>
            <a:r>
              <a:rPr lang="ko-KR" altLang="en-US" dirty="0"/>
              <a:t>압축에도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JPEG, MPEG-1, MPEG-2, MPEG-4, H.264, H.265</a:t>
            </a:r>
          </a:p>
          <a:p>
            <a:pPr lvl="1"/>
            <a:r>
              <a:rPr lang="en-US" altLang="ko-KR" dirty="0"/>
              <a:t>MP3, AAC </a:t>
            </a:r>
          </a:p>
          <a:p>
            <a:r>
              <a:rPr lang="en-US" altLang="ko-KR" dirty="0"/>
              <a:t>Context Based Coding</a:t>
            </a:r>
          </a:p>
          <a:p>
            <a:pPr lvl="1"/>
            <a:r>
              <a:rPr lang="ko-KR" altLang="en-US" dirty="0"/>
              <a:t>상황에 따라 달라지는 </a:t>
            </a:r>
            <a:r>
              <a:rPr lang="en-US" altLang="ko-KR" dirty="0"/>
              <a:t>Symbol</a:t>
            </a:r>
            <a:r>
              <a:rPr lang="ko-KR" altLang="en-US" dirty="0"/>
              <a:t>의 발생빈도를 반영</a:t>
            </a:r>
            <a:endParaRPr lang="en-US" altLang="ko-KR" dirty="0"/>
          </a:p>
          <a:p>
            <a:r>
              <a:rPr lang="en-US" altLang="ko-KR" dirty="0"/>
              <a:t>Arithmetic</a:t>
            </a:r>
            <a:r>
              <a:rPr lang="ko-KR" altLang="en-US" dirty="0"/>
              <a:t> </a:t>
            </a:r>
            <a:r>
              <a:rPr lang="en-US" altLang="ko-KR" dirty="0"/>
              <a:t>Coding</a:t>
            </a:r>
          </a:p>
          <a:p>
            <a:pPr lvl="1"/>
            <a:r>
              <a:rPr lang="ko-KR" altLang="en-US" dirty="0"/>
              <a:t>정수개의 </a:t>
            </a:r>
            <a:r>
              <a:rPr lang="en-US" altLang="ko-KR" dirty="0"/>
              <a:t>bits</a:t>
            </a:r>
            <a:r>
              <a:rPr lang="ko-KR" altLang="en-US" dirty="0"/>
              <a:t>에 국한되지 않는다</a:t>
            </a:r>
            <a:endParaRPr lang="en-US" altLang="ko-KR" dirty="0"/>
          </a:p>
          <a:p>
            <a:pPr lvl="1"/>
            <a:r>
              <a:rPr lang="ko-KR" altLang="en-US" dirty="0"/>
              <a:t>높은 효율</a:t>
            </a:r>
            <a:endParaRPr lang="en-US" altLang="ko-KR" dirty="0"/>
          </a:p>
          <a:p>
            <a:pPr lvl="1"/>
            <a:r>
              <a:rPr lang="ko-KR" altLang="en-US" dirty="0"/>
              <a:t>많은 </a:t>
            </a:r>
            <a:r>
              <a:rPr lang="ko-KR" altLang="en-US" dirty="0" err="1"/>
              <a:t>연산량</a:t>
            </a:r>
            <a:endParaRPr lang="en-US" altLang="ko-KR" dirty="0"/>
          </a:p>
          <a:p>
            <a:pPr lvl="1"/>
            <a:r>
              <a:rPr lang="en-US" altLang="ko-KR" dirty="0"/>
              <a:t>H.264, H.265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70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D50B-D36A-CB25-27BA-62A8B98D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JPEG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D34A8-EC43-DD08-7AF6-FA9587E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색공간변환</a:t>
            </a:r>
            <a:endParaRPr lang="en-US" altLang="ko-KR" dirty="0"/>
          </a:p>
          <a:p>
            <a:pPr lvl="1"/>
            <a:r>
              <a:rPr lang="en-US" altLang="ko-KR" dirty="0"/>
              <a:t>RGB-&gt;</a:t>
            </a:r>
            <a:r>
              <a:rPr lang="en-US" altLang="ko-KR" dirty="0" err="1"/>
              <a:t>YCbCr</a:t>
            </a:r>
            <a:endParaRPr lang="en-US" altLang="ko-KR" dirty="0"/>
          </a:p>
          <a:p>
            <a:r>
              <a:rPr lang="en-US" altLang="ko-KR" dirty="0"/>
              <a:t>8x8 DCT</a:t>
            </a:r>
          </a:p>
          <a:p>
            <a:r>
              <a:rPr lang="en-US" altLang="ko-KR" dirty="0"/>
              <a:t>Quantization</a:t>
            </a:r>
          </a:p>
          <a:p>
            <a:r>
              <a:rPr lang="en-US" altLang="ko-KR" dirty="0"/>
              <a:t>Zigzag Scan</a:t>
            </a:r>
          </a:p>
          <a:p>
            <a:r>
              <a:rPr lang="en-US" altLang="ko-KR" dirty="0"/>
              <a:t>Run-Level coding</a:t>
            </a:r>
          </a:p>
          <a:p>
            <a:r>
              <a:rPr lang="en-US" altLang="ko-KR" dirty="0"/>
              <a:t>Huffman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4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C61DE-4DCB-FD0B-5287-430D4337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JPEG Encoder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5721C-B82E-8753-1EAA-3906E750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379"/>
            <a:ext cx="8941260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5D55-8023-2823-01FA-F49BDF90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색공간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ADDA8-0613-7BBD-6D3F-9FEFD35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YCbCr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4:4:4, 4:2:2, 4:2:0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2D3FD-5F8F-AF34-2F78-E6A95844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00" y="2564136"/>
            <a:ext cx="5334274" cy="10160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FFAE98-CE63-9B02-F08E-F48A885CB822}"/>
              </a:ext>
            </a:extLst>
          </p:cNvPr>
          <p:cNvSpPr/>
          <p:nvPr/>
        </p:nvSpPr>
        <p:spPr>
          <a:xfrm>
            <a:off x="1500516" y="4556706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7130A6-C965-D6AB-F607-BD47C1626804}"/>
              </a:ext>
            </a:extLst>
          </p:cNvPr>
          <p:cNvSpPr/>
          <p:nvPr/>
        </p:nvSpPr>
        <p:spPr>
          <a:xfrm>
            <a:off x="1822384" y="4556705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EAF6E4-6DEE-FD65-4E24-1D645E7253C0}"/>
              </a:ext>
            </a:extLst>
          </p:cNvPr>
          <p:cNvSpPr/>
          <p:nvPr/>
        </p:nvSpPr>
        <p:spPr>
          <a:xfrm>
            <a:off x="1500516" y="4878574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02DD4C-558B-69EE-2837-0F91463BBFBC}"/>
              </a:ext>
            </a:extLst>
          </p:cNvPr>
          <p:cNvSpPr/>
          <p:nvPr/>
        </p:nvSpPr>
        <p:spPr>
          <a:xfrm>
            <a:off x="1822384" y="4878573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B6842-478F-EDF5-C1EB-DD4A916FB533}"/>
              </a:ext>
            </a:extLst>
          </p:cNvPr>
          <p:cNvSpPr/>
          <p:nvPr/>
        </p:nvSpPr>
        <p:spPr>
          <a:xfrm>
            <a:off x="2466120" y="4556704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733931-9115-4419-0135-D362E6125691}"/>
              </a:ext>
            </a:extLst>
          </p:cNvPr>
          <p:cNvSpPr/>
          <p:nvPr/>
        </p:nvSpPr>
        <p:spPr>
          <a:xfrm>
            <a:off x="2787988" y="4556703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78A509-5F90-D810-439E-B7D0096CB3DB}"/>
              </a:ext>
            </a:extLst>
          </p:cNvPr>
          <p:cNvSpPr/>
          <p:nvPr/>
        </p:nvSpPr>
        <p:spPr>
          <a:xfrm>
            <a:off x="2466120" y="4878572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BA430-0F49-2625-7C3D-AEF4FA423FDC}"/>
              </a:ext>
            </a:extLst>
          </p:cNvPr>
          <p:cNvSpPr/>
          <p:nvPr/>
        </p:nvSpPr>
        <p:spPr>
          <a:xfrm>
            <a:off x="2787988" y="4878571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3FC17F-78D4-88DE-106A-A1985769F510}"/>
              </a:ext>
            </a:extLst>
          </p:cNvPr>
          <p:cNvSpPr/>
          <p:nvPr/>
        </p:nvSpPr>
        <p:spPr>
          <a:xfrm>
            <a:off x="3450304" y="4556704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B09031-CA6B-4384-C094-A44551860575}"/>
              </a:ext>
            </a:extLst>
          </p:cNvPr>
          <p:cNvSpPr/>
          <p:nvPr/>
        </p:nvSpPr>
        <p:spPr>
          <a:xfrm>
            <a:off x="3772172" y="4556703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73DF32-BBF1-C61D-9676-0A5C8F0F551F}"/>
              </a:ext>
            </a:extLst>
          </p:cNvPr>
          <p:cNvSpPr/>
          <p:nvPr/>
        </p:nvSpPr>
        <p:spPr>
          <a:xfrm>
            <a:off x="3450304" y="4878572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2705C-0119-4D08-5DB8-D74E79FE1E01}"/>
              </a:ext>
            </a:extLst>
          </p:cNvPr>
          <p:cNvSpPr/>
          <p:nvPr/>
        </p:nvSpPr>
        <p:spPr>
          <a:xfrm>
            <a:off x="3772172" y="4878571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AA1FC-4566-1421-820B-B8C1A6B587D1}"/>
              </a:ext>
            </a:extLst>
          </p:cNvPr>
          <p:cNvSpPr/>
          <p:nvPr/>
        </p:nvSpPr>
        <p:spPr>
          <a:xfrm>
            <a:off x="5139686" y="4539159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B77ED-638D-6A55-C8AF-DA4969D5EEC1}"/>
              </a:ext>
            </a:extLst>
          </p:cNvPr>
          <p:cNvSpPr/>
          <p:nvPr/>
        </p:nvSpPr>
        <p:spPr>
          <a:xfrm>
            <a:off x="5461554" y="4539158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BE109-0ABA-4622-FB07-2F171D80EEF5}"/>
              </a:ext>
            </a:extLst>
          </p:cNvPr>
          <p:cNvSpPr/>
          <p:nvPr/>
        </p:nvSpPr>
        <p:spPr>
          <a:xfrm>
            <a:off x="5139686" y="4861027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EB349-9C06-4856-C4A9-D1AACCC9D9A6}"/>
              </a:ext>
            </a:extLst>
          </p:cNvPr>
          <p:cNvSpPr/>
          <p:nvPr/>
        </p:nvSpPr>
        <p:spPr>
          <a:xfrm>
            <a:off x="5461554" y="4861026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A0C7A-76B7-9B92-47CE-34603724D376}"/>
              </a:ext>
            </a:extLst>
          </p:cNvPr>
          <p:cNvSpPr/>
          <p:nvPr/>
        </p:nvSpPr>
        <p:spPr>
          <a:xfrm>
            <a:off x="6105290" y="4539157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F4809C-8A27-2455-E114-E696839928DD}"/>
              </a:ext>
            </a:extLst>
          </p:cNvPr>
          <p:cNvSpPr/>
          <p:nvPr/>
        </p:nvSpPr>
        <p:spPr>
          <a:xfrm>
            <a:off x="6105290" y="4861025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B6C81D-083B-B323-6ECB-0F27D5817145}"/>
              </a:ext>
            </a:extLst>
          </p:cNvPr>
          <p:cNvSpPr/>
          <p:nvPr/>
        </p:nvSpPr>
        <p:spPr>
          <a:xfrm>
            <a:off x="6749026" y="4539156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E6B62E-A08C-2AC7-D960-281C31787095}"/>
              </a:ext>
            </a:extLst>
          </p:cNvPr>
          <p:cNvSpPr/>
          <p:nvPr/>
        </p:nvSpPr>
        <p:spPr>
          <a:xfrm>
            <a:off x="6749026" y="4861024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441645-B720-1471-4782-CAE69ACF7EC9}"/>
              </a:ext>
            </a:extLst>
          </p:cNvPr>
          <p:cNvSpPr/>
          <p:nvPr/>
        </p:nvSpPr>
        <p:spPr>
          <a:xfrm>
            <a:off x="8093525" y="4539155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278E49-ABFD-D5FE-25EC-B953C56A0C86}"/>
              </a:ext>
            </a:extLst>
          </p:cNvPr>
          <p:cNvSpPr/>
          <p:nvPr/>
        </p:nvSpPr>
        <p:spPr>
          <a:xfrm>
            <a:off x="8415393" y="4539154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54E57E-5844-D097-5E26-8373CA545245}"/>
              </a:ext>
            </a:extLst>
          </p:cNvPr>
          <p:cNvSpPr/>
          <p:nvPr/>
        </p:nvSpPr>
        <p:spPr>
          <a:xfrm>
            <a:off x="8093525" y="4861023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9508AF-7764-4F09-DCF7-11B167D5965A}"/>
              </a:ext>
            </a:extLst>
          </p:cNvPr>
          <p:cNvSpPr/>
          <p:nvPr/>
        </p:nvSpPr>
        <p:spPr>
          <a:xfrm>
            <a:off x="8415393" y="4861022"/>
            <a:ext cx="321868" cy="3218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E022C5-3706-EDD0-AE21-AE9C2A5FF89F}"/>
              </a:ext>
            </a:extLst>
          </p:cNvPr>
          <p:cNvSpPr/>
          <p:nvPr/>
        </p:nvSpPr>
        <p:spPr>
          <a:xfrm>
            <a:off x="9077709" y="4728669"/>
            <a:ext cx="321868" cy="3218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29537F-0284-2A64-A70A-7D9A719AE3EC}"/>
              </a:ext>
            </a:extLst>
          </p:cNvPr>
          <p:cNvSpPr/>
          <p:nvPr/>
        </p:nvSpPr>
        <p:spPr>
          <a:xfrm>
            <a:off x="9702865" y="4728668"/>
            <a:ext cx="321868" cy="321869"/>
          </a:xfrm>
          <a:prstGeom prst="rect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01CFD-09C1-8B72-B65B-0ACE3819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B9AE1-D0D6-BE5F-4F45-BFCC2C94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7DE47-048D-C39D-384D-EAF37536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62" y="1718351"/>
            <a:ext cx="7391780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3FF7-68E2-81AA-0359-05060568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BA654E-1170-8DFE-12D5-EB54AFC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54" y="2421775"/>
            <a:ext cx="3276768" cy="3181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109720-670C-ED61-DB20-B1CB1592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316079"/>
            <a:ext cx="3814701" cy="37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1E74-94C7-FF0C-5FD5-36B1E4A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Zigzag scanning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4BFFA-0F08-CDCD-141A-08A09596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13" y="2122312"/>
            <a:ext cx="3587934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AD94-DCD9-F907-C140-27B218F2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5E7A3-2258-3B58-4C7C-4DE00395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94" y="1696728"/>
            <a:ext cx="8046511" cy="49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877D-D69A-49D3-19A7-330ACE65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Run-level 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74693-A9CE-0145-CED5-CA04C9F1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Run-level</a:t>
            </a:r>
          </a:p>
          <a:p>
            <a:pPr lvl="1"/>
            <a:r>
              <a:rPr lang="en-US" altLang="ko-KR" dirty="0"/>
              <a:t>Zero</a:t>
            </a:r>
            <a:r>
              <a:rPr lang="ko-KR" altLang="en-US" dirty="0"/>
              <a:t>의 개수 및 </a:t>
            </a:r>
            <a:r>
              <a:rPr lang="en-US" altLang="ko-KR" dirty="0"/>
              <a:t>Level</a:t>
            </a:r>
          </a:p>
          <a:p>
            <a:r>
              <a:rPr lang="en-US" altLang="ko-KR" dirty="0"/>
              <a:t>Run/category(Huffman code) + fixed/variable length code</a:t>
            </a:r>
          </a:p>
        </p:txBody>
      </p:sp>
    </p:spTree>
    <p:extLst>
      <p:ext uri="{BB962C8B-B14F-4D97-AF65-F5344CB8AC3E}">
        <p14:creationId xmlns:p14="http://schemas.microsoft.com/office/powerpoint/2010/main" val="297173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6C202-C3EC-B620-01DF-7BB32E82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910A8-6967-A5F1-19A8-B567892F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가변길이코드에서 발생빈도에 따라 길이를 달리하면 이진코드의 길이를 줄일 수 있다</a:t>
            </a:r>
            <a:endParaRPr lang="en-US" altLang="ko-KR" dirty="0"/>
          </a:p>
          <a:p>
            <a:r>
              <a:rPr lang="ko-KR" altLang="en-US" dirty="0" err="1"/>
              <a:t>최적이진코드</a:t>
            </a:r>
            <a:r>
              <a:rPr lang="ko-KR" altLang="en-US" dirty="0"/>
              <a:t> 문제</a:t>
            </a:r>
            <a:endParaRPr lang="en-US" altLang="ko-KR" dirty="0"/>
          </a:p>
          <a:p>
            <a:pPr lvl="1"/>
            <a:r>
              <a:rPr lang="ko-KR" altLang="en-US" dirty="0"/>
              <a:t>이진코드로 표현하는데 필요한 비트를 최소화하는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482A3-903C-534E-0E20-067CA777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69" y="4069197"/>
            <a:ext cx="4994787" cy="1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E2D7-98F1-6530-49FB-C1130E36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DD97C-AEF0-FFA0-C577-9F2EE2B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</a:p>
          <a:p>
            <a:pPr lvl="1"/>
            <a:r>
              <a:rPr lang="ko-KR" altLang="en-US" dirty="0"/>
              <a:t>먼저 들어간 항목이 먼저 나온다</a:t>
            </a:r>
            <a:endParaRPr lang="en-US" altLang="ko-KR" dirty="0"/>
          </a:p>
          <a:p>
            <a:r>
              <a:rPr lang="en-US" altLang="ko-KR" dirty="0"/>
              <a:t>Priority Queue</a:t>
            </a:r>
          </a:p>
          <a:p>
            <a:pPr lvl="1"/>
            <a:r>
              <a:rPr lang="ko-KR" altLang="en-US" dirty="0"/>
              <a:t>들어간 순서에 상관 없이 우선순위가 높은 항목이 먼저 나온다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Linked List</a:t>
            </a:r>
            <a:r>
              <a:rPr lang="ko-KR" altLang="en-US" dirty="0"/>
              <a:t>로 구현할 경우 넣을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/>
              <a:t>O(1), </a:t>
            </a:r>
            <a:r>
              <a:rPr lang="ko-KR" altLang="en-US" dirty="0"/>
              <a:t>꺼낼 때 </a:t>
            </a:r>
            <a:r>
              <a:rPr lang="en-US" altLang="ko-KR" dirty="0"/>
              <a:t>O(n) </a:t>
            </a:r>
            <a:r>
              <a:rPr lang="ko-KR" altLang="en-US" dirty="0"/>
              <a:t>또는 그 반대</a:t>
            </a:r>
            <a:endParaRPr lang="en-US" altLang="ko-KR" dirty="0"/>
          </a:p>
          <a:p>
            <a:pPr lvl="1"/>
            <a:r>
              <a:rPr lang="en-US" altLang="ko-KR" dirty="0"/>
              <a:t>Heap </a:t>
            </a:r>
            <a:r>
              <a:rPr lang="ko-KR" altLang="en-US" dirty="0"/>
              <a:t>구조를 이용하여 효율적으로</a:t>
            </a:r>
            <a:r>
              <a:rPr lang="en-US" altLang="ko-KR" dirty="0"/>
              <a:t> </a:t>
            </a:r>
            <a:r>
              <a:rPr lang="ko-KR" altLang="en-US" dirty="0"/>
              <a:t>구현할 수 있다</a:t>
            </a:r>
            <a:r>
              <a:rPr lang="en-US" altLang="ko-KR" dirty="0"/>
              <a:t>. O(log 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7DC6-CA94-259B-0BEB-CB741C78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37E5-13F3-665B-4DF6-BE4B9092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본질적으로 완전한 </a:t>
            </a:r>
            <a:r>
              <a:rPr lang="ko-KR" altLang="en-US" dirty="0" err="1"/>
              <a:t>이진트리</a:t>
            </a:r>
            <a:endParaRPr lang="en-US" altLang="ko-KR" dirty="0"/>
          </a:p>
          <a:p>
            <a:pPr lvl="1"/>
            <a:r>
              <a:rPr lang="en-US" altLang="ko-KR" dirty="0"/>
              <a:t>d-1 </a:t>
            </a:r>
            <a:r>
              <a:rPr lang="ko-KR" altLang="en-US" dirty="0"/>
              <a:t>깊이까지는 완전한 </a:t>
            </a:r>
            <a:r>
              <a:rPr lang="ko-KR" altLang="en-US" dirty="0" err="1"/>
              <a:t>이진트리</a:t>
            </a:r>
            <a:endParaRPr lang="en-US" altLang="ko-KR" dirty="0"/>
          </a:p>
          <a:p>
            <a:pPr lvl="1"/>
            <a:r>
              <a:rPr lang="ko-KR" altLang="en-US" dirty="0"/>
              <a:t>깊이가 </a:t>
            </a:r>
            <a:r>
              <a:rPr lang="en-US" altLang="ko-KR" dirty="0"/>
              <a:t>d</a:t>
            </a:r>
            <a:r>
              <a:rPr lang="ko-KR" altLang="en-US" dirty="0"/>
              <a:t>인 마디는 왼쪽 끝으로 모여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완전한 </a:t>
            </a:r>
            <a:r>
              <a:rPr lang="ko-KR" altLang="en-US" dirty="0" err="1"/>
              <a:t>이진트리</a:t>
            </a:r>
            <a:endParaRPr lang="en-US" altLang="ko-KR" dirty="0"/>
          </a:p>
          <a:p>
            <a:pPr lvl="2"/>
            <a:r>
              <a:rPr lang="ko-KR" altLang="en-US" dirty="0"/>
              <a:t>내부 마디는 모두 자식마디가 두개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잎은 모두 깊이가 </a:t>
            </a:r>
            <a:r>
              <a:rPr lang="en-US" altLang="ko-KR" dirty="0"/>
              <a:t>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힙성질</a:t>
            </a:r>
            <a:endParaRPr lang="en-US" altLang="ko-KR" dirty="0"/>
          </a:p>
          <a:p>
            <a:pPr lvl="1"/>
            <a:r>
              <a:rPr lang="en-US" altLang="ko-KR" dirty="0"/>
              <a:t>Max Heap</a:t>
            </a:r>
          </a:p>
          <a:p>
            <a:pPr lvl="2"/>
            <a:r>
              <a:rPr lang="ko-KR" altLang="en-US" dirty="0"/>
              <a:t>각 마디에 저장된 값은 그 자식마디에 저장된 값보다 크거나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Min Heap</a:t>
            </a:r>
          </a:p>
          <a:p>
            <a:pPr lvl="2"/>
            <a:r>
              <a:rPr lang="ko-KR" altLang="en-US" dirty="0"/>
              <a:t>각 마디에 저장된 값은 그 자식마디에 저장된 값보다 작거나 같다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79F731-2EE9-A260-8311-CE989050F006}"/>
              </a:ext>
            </a:extLst>
          </p:cNvPr>
          <p:cNvSpPr/>
          <p:nvPr/>
        </p:nvSpPr>
        <p:spPr>
          <a:xfrm>
            <a:off x="9341904" y="18951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887270-F411-CF61-DDFE-81445D1E761A}"/>
              </a:ext>
            </a:extLst>
          </p:cNvPr>
          <p:cNvSpPr/>
          <p:nvPr/>
        </p:nvSpPr>
        <p:spPr>
          <a:xfrm>
            <a:off x="8195709" y="2757067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226812-6E1E-65F9-B05D-B3863F0CCD62}"/>
              </a:ext>
            </a:extLst>
          </p:cNvPr>
          <p:cNvSpPr/>
          <p:nvPr/>
        </p:nvSpPr>
        <p:spPr>
          <a:xfrm>
            <a:off x="10442416" y="2920817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9B444A-4879-70CE-4960-938A1533FA8B}"/>
              </a:ext>
            </a:extLst>
          </p:cNvPr>
          <p:cNvSpPr/>
          <p:nvPr/>
        </p:nvSpPr>
        <p:spPr>
          <a:xfrm>
            <a:off x="7521650" y="375282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A9F2B1-FB90-A05B-318E-0A4B7189BB90}"/>
              </a:ext>
            </a:extLst>
          </p:cNvPr>
          <p:cNvSpPr/>
          <p:nvPr/>
        </p:nvSpPr>
        <p:spPr>
          <a:xfrm>
            <a:off x="8860255" y="375282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D960AC-F1CA-52AA-AB82-7CBFA7EF8B8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869768" y="2543823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FD42582-1D19-C70F-E071-AC0C21CDA30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0015963" y="2543823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6216A5-C0DE-3BBA-7E77-62B62EEC34C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195709" y="3405786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304C07-9972-5848-E344-A65094B5229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869768" y="3405786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3C8C169-2A46-E57A-9D88-4DC33DBFA877}"/>
              </a:ext>
            </a:extLst>
          </p:cNvPr>
          <p:cNvSpPr/>
          <p:nvPr/>
        </p:nvSpPr>
        <p:spPr>
          <a:xfrm>
            <a:off x="9702508" y="375282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9750F5-C397-2F6B-83AB-D62D5D50DC69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10376567" y="3569536"/>
            <a:ext cx="181499" cy="294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58696-882D-4DEE-FA3C-FAE6E1B5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4B238-CB2E-F374-2EAF-DFB1DA99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배열로 구현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시작한다면</a:t>
            </a:r>
            <a:r>
              <a:rPr lang="en-US" altLang="ko-KR" dirty="0"/>
              <a:t>, </a:t>
            </a:r>
            <a:r>
              <a:rPr lang="ko-KR" altLang="en-US" dirty="0" err="1"/>
              <a:t>부모노드와</a:t>
            </a:r>
            <a:r>
              <a:rPr lang="ko-KR" altLang="en-US" dirty="0"/>
              <a:t> </a:t>
            </a:r>
            <a:r>
              <a:rPr lang="ko-KR" altLang="en-US" dirty="0" err="1"/>
              <a:t>자식노드</a:t>
            </a:r>
            <a:r>
              <a:rPr lang="ko-KR" altLang="en-US" dirty="0"/>
              <a:t> 사이에 다음의 관계가 성립</a:t>
            </a:r>
            <a:endParaRPr lang="en-US" altLang="ko-KR" dirty="0"/>
          </a:p>
          <a:p>
            <a:pPr lvl="1"/>
            <a:r>
              <a:rPr lang="en-US" altLang="ko-KR" dirty="0"/>
              <a:t>parent  = son / 2</a:t>
            </a:r>
          </a:p>
          <a:p>
            <a:pPr lvl="1"/>
            <a:r>
              <a:rPr lang="en-US" altLang="ko-KR" dirty="0"/>
              <a:t>left = parent * 2</a:t>
            </a:r>
          </a:p>
          <a:p>
            <a:pPr lvl="1"/>
            <a:r>
              <a:rPr lang="en-US" altLang="ko-KR" dirty="0"/>
              <a:t>right = parent * 2 + 1</a:t>
            </a:r>
          </a:p>
          <a:p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부터 시작한다면</a:t>
            </a:r>
            <a:r>
              <a:rPr lang="en-US" altLang="ko-KR" dirty="0"/>
              <a:t>, </a:t>
            </a:r>
            <a:r>
              <a:rPr lang="ko-KR" altLang="en-US" dirty="0" err="1"/>
              <a:t>부모노드와</a:t>
            </a:r>
            <a:r>
              <a:rPr lang="ko-KR" altLang="en-US" dirty="0"/>
              <a:t> </a:t>
            </a:r>
            <a:r>
              <a:rPr lang="ko-KR" altLang="en-US" dirty="0" err="1"/>
              <a:t>자식노드</a:t>
            </a:r>
            <a:r>
              <a:rPr lang="ko-KR" altLang="en-US" dirty="0"/>
              <a:t> 사이에 다음의 관계가 성립</a:t>
            </a:r>
            <a:endParaRPr lang="en-US" altLang="ko-KR" dirty="0"/>
          </a:p>
          <a:p>
            <a:pPr lvl="1"/>
            <a:r>
              <a:rPr lang="en-US" altLang="ko-KR" dirty="0"/>
              <a:t>parent  = ((index + 1) / 2) - 1</a:t>
            </a:r>
          </a:p>
          <a:p>
            <a:pPr lvl="1"/>
            <a:r>
              <a:rPr lang="en-US" altLang="ko-KR" dirty="0"/>
              <a:t>left = (index + 1) * 2 - 1</a:t>
            </a:r>
          </a:p>
          <a:p>
            <a:pPr lvl="1"/>
            <a:r>
              <a:rPr lang="en-US" altLang="ko-KR" dirty="0"/>
              <a:t>right = (index + 1) *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FE55-ECAE-9C0A-E09F-199CB5B7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C0BCC-3C02-D273-3AB0-1E2E94D8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5, 10, 12, 17, 16, 25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4FAF01-B371-1235-A48A-19FC6135C0AC}"/>
              </a:ext>
            </a:extLst>
          </p:cNvPr>
          <p:cNvSpPr/>
          <p:nvPr/>
        </p:nvSpPr>
        <p:spPr>
          <a:xfrm>
            <a:off x="2854019" y="304898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C6F9C2-1584-0B2C-CD61-A67A7671B761}"/>
              </a:ext>
            </a:extLst>
          </p:cNvPr>
          <p:cNvSpPr/>
          <p:nvPr/>
        </p:nvSpPr>
        <p:spPr>
          <a:xfrm>
            <a:off x="1707824" y="391095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60220BF-641A-B422-F436-960961BAE217}"/>
              </a:ext>
            </a:extLst>
          </p:cNvPr>
          <p:cNvSpPr/>
          <p:nvPr/>
        </p:nvSpPr>
        <p:spPr>
          <a:xfrm>
            <a:off x="3954531" y="407470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94DEC8-F34A-34CC-F6D3-71165AD5F5D7}"/>
              </a:ext>
            </a:extLst>
          </p:cNvPr>
          <p:cNvSpPr/>
          <p:nvPr/>
        </p:nvSpPr>
        <p:spPr>
          <a:xfrm>
            <a:off x="1033765" y="490671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69344B-6CCB-1C78-2890-D73607E27A61}"/>
              </a:ext>
            </a:extLst>
          </p:cNvPr>
          <p:cNvSpPr/>
          <p:nvPr/>
        </p:nvSpPr>
        <p:spPr>
          <a:xfrm>
            <a:off x="2372370" y="490671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575E11-E6FE-F9FC-08AE-A0EE025E364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381883" y="3697708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900663-C3FB-8379-B4C2-547437517F1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528078" y="3697708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2785D2-7E59-3DC2-ECA4-AB6725CBB6B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707824" y="4559671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C061C7-09E9-A03B-AAC8-1779BDB669AF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381883" y="4559671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100AAB3-EA38-5F4A-4D57-B07298E6B7D2}"/>
              </a:ext>
            </a:extLst>
          </p:cNvPr>
          <p:cNvSpPr/>
          <p:nvPr/>
        </p:nvSpPr>
        <p:spPr>
          <a:xfrm>
            <a:off x="3214623" y="490671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67328A-0E1E-665B-24E5-C32D1FB0BB2A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3888682" y="4723421"/>
            <a:ext cx="181499" cy="294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6041B-2C72-E132-A037-BBA50D0F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에 데이터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34280-803F-9842-DE74-92C8E576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힙</a:t>
            </a:r>
            <a:r>
              <a:rPr lang="ko-KR" altLang="en-US" dirty="0"/>
              <a:t> 끝에 새 요소를 추가한다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부모 노드와 비교하여 </a:t>
            </a:r>
            <a:r>
              <a:rPr lang="ko-KR" altLang="en-US" dirty="0" err="1"/>
              <a:t>힙</a:t>
            </a:r>
            <a:r>
              <a:rPr lang="ko-KR" altLang="en-US" dirty="0"/>
              <a:t> 성질을 위배하는 경우 부모 노드와 값을 바꾼다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힙</a:t>
            </a:r>
            <a:r>
              <a:rPr lang="ko-KR" altLang="en-US" dirty="0"/>
              <a:t> 성질을 만족할 때까지 </a:t>
            </a:r>
            <a:r>
              <a:rPr lang="en-US" altLang="ko-KR" dirty="0"/>
              <a:t>2</a:t>
            </a:r>
            <a:r>
              <a:rPr lang="ko-KR" altLang="en-US" dirty="0"/>
              <a:t>번 작업을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E0B5011-3788-106A-9A89-D23087842E17}"/>
              </a:ext>
            </a:extLst>
          </p:cNvPr>
          <p:cNvSpPr/>
          <p:nvPr/>
        </p:nvSpPr>
        <p:spPr>
          <a:xfrm>
            <a:off x="5918721" y="383939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75EFC6-65B0-6508-6503-3DA45CA35D44}"/>
              </a:ext>
            </a:extLst>
          </p:cNvPr>
          <p:cNvSpPr/>
          <p:nvPr/>
        </p:nvSpPr>
        <p:spPr>
          <a:xfrm>
            <a:off x="5134042" y="471478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5FA5DC-0B78-7E15-E358-5000D928E3C2}"/>
              </a:ext>
            </a:extLst>
          </p:cNvPr>
          <p:cNvSpPr/>
          <p:nvPr/>
        </p:nvSpPr>
        <p:spPr>
          <a:xfrm>
            <a:off x="6675000" y="474589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BF591B-47A2-221A-6DF0-9F3B20162E4C}"/>
              </a:ext>
            </a:extLst>
          </p:cNvPr>
          <p:cNvSpPr/>
          <p:nvPr/>
        </p:nvSpPr>
        <p:spPr>
          <a:xfrm>
            <a:off x="4329246" y="566307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B845CE-A1B5-9060-D33E-38D53295A90C}"/>
              </a:ext>
            </a:extLst>
          </p:cNvPr>
          <p:cNvSpPr/>
          <p:nvPr/>
        </p:nvSpPr>
        <p:spPr>
          <a:xfrm>
            <a:off x="5977421" y="573126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C4EEC7-990F-8EDD-2BDB-84B21192730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808101" y="4488118"/>
            <a:ext cx="226270" cy="33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5DBBA9-A95D-53A7-1FDF-F875550BE2E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592780" y="4488118"/>
            <a:ext cx="197870" cy="369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F96E3A-279A-E7F5-F2A7-E1A47246234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003305" y="5363501"/>
            <a:ext cx="246387" cy="41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08A3A8-F907-2C69-3ED9-DD825BD9E1BE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5808101" y="5363501"/>
            <a:ext cx="284970" cy="479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244A48F-077F-B1B7-6831-8B3856FB47CF}"/>
              </a:ext>
            </a:extLst>
          </p:cNvPr>
          <p:cNvSpPr/>
          <p:nvPr/>
        </p:nvSpPr>
        <p:spPr>
          <a:xfrm>
            <a:off x="9807812" y="383939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190E355-E99A-2BB7-B6FD-81AB80F48772}"/>
              </a:ext>
            </a:extLst>
          </p:cNvPr>
          <p:cNvSpPr/>
          <p:nvPr/>
        </p:nvSpPr>
        <p:spPr>
          <a:xfrm>
            <a:off x="9023133" y="471478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E3A81B-76E3-0073-E090-F59D9D21862B}"/>
              </a:ext>
            </a:extLst>
          </p:cNvPr>
          <p:cNvSpPr/>
          <p:nvPr/>
        </p:nvSpPr>
        <p:spPr>
          <a:xfrm>
            <a:off x="10564091" y="474589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691A512-7DFC-C04F-8FB1-3CC48DB8429C}"/>
              </a:ext>
            </a:extLst>
          </p:cNvPr>
          <p:cNvSpPr/>
          <p:nvPr/>
        </p:nvSpPr>
        <p:spPr>
          <a:xfrm>
            <a:off x="8218337" y="566307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813D62-391B-DBB0-FC94-BE356ABA75BC}"/>
              </a:ext>
            </a:extLst>
          </p:cNvPr>
          <p:cNvSpPr/>
          <p:nvPr/>
        </p:nvSpPr>
        <p:spPr>
          <a:xfrm>
            <a:off x="9866512" y="573126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36F840-9427-EB12-C116-BA71396AD583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9697192" y="4488118"/>
            <a:ext cx="226270" cy="33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CF83B0-A5A7-F8E7-1F40-FF0BA28B4A6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481871" y="4488118"/>
            <a:ext cx="197870" cy="369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065001-2A12-4DB5-2715-052F8C3D5725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8892396" y="5363501"/>
            <a:ext cx="246387" cy="41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4D1FE-447E-6CEA-FB63-B5CEA4B0A406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9697192" y="5363501"/>
            <a:ext cx="284970" cy="479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B2BC26FC-AADA-C8AE-0513-A91F336D90BB}"/>
              </a:ext>
            </a:extLst>
          </p:cNvPr>
          <p:cNvSpPr/>
          <p:nvPr/>
        </p:nvSpPr>
        <p:spPr>
          <a:xfrm>
            <a:off x="2266942" y="382419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B7B210-9B78-0E22-D64C-6ECD74146DB9}"/>
              </a:ext>
            </a:extLst>
          </p:cNvPr>
          <p:cNvSpPr/>
          <p:nvPr/>
        </p:nvSpPr>
        <p:spPr>
          <a:xfrm>
            <a:off x="1482263" y="469957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2AC847-B627-275B-F0F0-38BEF3058998}"/>
              </a:ext>
            </a:extLst>
          </p:cNvPr>
          <p:cNvSpPr/>
          <p:nvPr/>
        </p:nvSpPr>
        <p:spPr>
          <a:xfrm>
            <a:off x="3023221" y="473068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918C7FD-95C1-070F-72C9-6FC8FD6B0B0F}"/>
              </a:ext>
            </a:extLst>
          </p:cNvPr>
          <p:cNvSpPr/>
          <p:nvPr/>
        </p:nvSpPr>
        <p:spPr>
          <a:xfrm>
            <a:off x="677467" y="5647871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FCFBF4-4A81-938F-6D85-F55EE907A104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2156322" y="4472914"/>
            <a:ext cx="226270" cy="33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E16C56-FDF3-657F-B2B8-219872D93254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2941001" y="4472914"/>
            <a:ext cx="197870" cy="369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EB11D9-7C5E-E4A1-48AB-4C9505C30183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1351526" y="5348297"/>
            <a:ext cx="246387" cy="41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EF8B-0559-4347-8E22-E2F8871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에서 데이터 꺼내기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EBDE8-3883-4FFE-B4B5-C4C0C40B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노드의 값을 추출한다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Heap</a:t>
            </a:r>
            <a:r>
              <a:rPr lang="ko-KR" altLang="en-US" dirty="0"/>
              <a:t>의 마지막 요소를 루트 노드에 배치한다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마지막 요소를 제거한다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노드부터 </a:t>
            </a:r>
            <a:r>
              <a:rPr lang="en-US" altLang="ko-KR" dirty="0" err="1"/>
              <a:t>heapify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FB556F-B5F8-0E7E-44A5-0ED2E5DAB5FB}"/>
              </a:ext>
            </a:extLst>
          </p:cNvPr>
          <p:cNvSpPr/>
          <p:nvPr/>
        </p:nvSpPr>
        <p:spPr>
          <a:xfrm>
            <a:off x="2280705" y="400129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3C93E99-D06F-7413-0A91-2EF62D0717BD}"/>
              </a:ext>
            </a:extLst>
          </p:cNvPr>
          <p:cNvSpPr/>
          <p:nvPr/>
        </p:nvSpPr>
        <p:spPr>
          <a:xfrm>
            <a:off x="1134510" y="4863257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150EC4-77A9-3601-B0FE-A15F2EED8C3E}"/>
              </a:ext>
            </a:extLst>
          </p:cNvPr>
          <p:cNvSpPr/>
          <p:nvPr/>
        </p:nvSpPr>
        <p:spPr>
          <a:xfrm>
            <a:off x="3381217" y="5027007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F5D20B-10B1-7188-EE7E-D9498A21A250}"/>
              </a:ext>
            </a:extLst>
          </p:cNvPr>
          <p:cNvSpPr/>
          <p:nvPr/>
        </p:nvSpPr>
        <p:spPr>
          <a:xfrm>
            <a:off x="460451" y="585901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1980EE5-3DE4-EB31-59EF-DF1DDC08E2B6}"/>
              </a:ext>
            </a:extLst>
          </p:cNvPr>
          <p:cNvSpPr/>
          <p:nvPr/>
        </p:nvSpPr>
        <p:spPr>
          <a:xfrm>
            <a:off x="1799056" y="585901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83C986-46C0-7EF0-0BA5-55E481D7784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808569" y="4650013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AA60DE-06D4-512B-B09F-ABA01C5BEC0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954764" y="4650013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559144-6203-D453-7508-CD6FEF3F747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134510" y="5511976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E0377-F8E3-3C4D-ECC5-978FC328BBF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808569" y="5511976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DA44473-54B0-9057-5CA7-5049B1F1A778}"/>
              </a:ext>
            </a:extLst>
          </p:cNvPr>
          <p:cNvSpPr/>
          <p:nvPr/>
        </p:nvSpPr>
        <p:spPr>
          <a:xfrm>
            <a:off x="2641309" y="585901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024581-8850-885D-C056-572CF6068EFB}"/>
              </a:ext>
            </a:extLst>
          </p:cNvPr>
          <p:cNvCxnSpPr>
            <a:cxnSpLocks/>
            <a:stCxn id="6" idx="3"/>
            <a:endCxn id="14" idx="7"/>
          </p:cNvCxnSpPr>
          <p:nvPr/>
        </p:nvCxnSpPr>
        <p:spPr>
          <a:xfrm flipH="1">
            <a:off x="3315368" y="5675726"/>
            <a:ext cx="181499" cy="294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5942971-6FAB-E3BA-1A44-6303B2CC745A}"/>
              </a:ext>
            </a:extLst>
          </p:cNvPr>
          <p:cNvSpPr/>
          <p:nvPr/>
        </p:nvSpPr>
        <p:spPr>
          <a:xfrm>
            <a:off x="6192305" y="421453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FD67D73-3507-6FDB-AA46-5F40D7CAF346}"/>
              </a:ext>
            </a:extLst>
          </p:cNvPr>
          <p:cNvSpPr/>
          <p:nvPr/>
        </p:nvSpPr>
        <p:spPr>
          <a:xfrm>
            <a:off x="5046110" y="5076501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3858F1-A997-8C09-6760-A90E43E13EBE}"/>
              </a:ext>
            </a:extLst>
          </p:cNvPr>
          <p:cNvSpPr/>
          <p:nvPr/>
        </p:nvSpPr>
        <p:spPr>
          <a:xfrm>
            <a:off x="7292817" y="5240251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7216D3F-167B-0C17-042C-3BEA5F0B2CCF}"/>
              </a:ext>
            </a:extLst>
          </p:cNvPr>
          <p:cNvSpPr/>
          <p:nvPr/>
        </p:nvSpPr>
        <p:spPr>
          <a:xfrm>
            <a:off x="4372051" y="607226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C31908-721E-997E-5D78-7EBAA2C27B44}"/>
              </a:ext>
            </a:extLst>
          </p:cNvPr>
          <p:cNvSpPr/>
          <p:nvPr/>
        </p:nvSpPr>
        <p:spPr>
          <a:xfrm>
            <a:off x="5710656" y="607226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9D0AB5-59BF-806F-CBB9-D58A5681E180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5720169" y="4863257"/>
            <a:ext cx="587786" cy="324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FC11D2-6FC2-0FC1-87D2-E4FCFC8522ED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6866364" y="4863257"/>
            <a:ext cx="542103" cy="48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A43B23-DE34-4E6F-37B8-99081E606A3E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5046110" y="5725220"/>
            <a:ext cx="115650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79BF44E-52CD-16F2-3529-567F14BB6EB9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5720169" y="5725220"/>
            <a:ext cx="106137" cy="45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9172</TotalTime>
  <Words>1264</Words>
  <Application>Microsoft Office PowerPoint</Application>
  <PresentationFormat>와이드스크린</PresentationFormat>
  <Paragraphs>268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돋움체</vt:lpstr>
      <vt:lpstr>맑은 고딕</vt:lpstr>
      <vt:lpstr>Arial</vt:lpstr>
      <vt:lpstr>Office 테마</vt:lpstr>
      <vt:lpstr>컴퓨터 알고리즘</vt:lpstr>
      <vt:lpstr>이진코드</vt:lpstr>
      <vt:lpstr>Huffman Code</vt:lpstr>
      <vt:lpstr>Priority Queue</vt:lpstr>
      <vt:lpstr>Heap 구조</vt:lpstr>
      <vt:lpstr>Heap</vt:lpstr>
      <vt:lpstr>Heap</vt:lpstr>
      <vt:lpstr>Heap에 데이터 넣기</vt:lpstr>
      <vt:lpstr>Heap에서 데이터 꺼내기</vt:lpstr>
      <vt:lpstr>heapify</vt:lpstr>
      <vt:lpstr>Huffman 알고리즘</vt:lpstr>
      <vt:lpstr>Huffman 알고리즘</vt:lpstr>
      <vt:lpstr>Huffman Tree</vt:lpstr>
      <vt:lpstr>Huffman 알고리즘의 구현</vt:lpstr>
      <vt:lpstr>Priority Queue</vt:lpstr>
      <vt:lpstr>Priority Queue</vt:lpstr>
      <vt:lpstr>Priority Queue</vt:lpstr>
      <vt:lpstr>Huffman</vt:lpstr>
      <vt:lpstr>Huffman</vt:lpstr>
      <vt:lpstr>Huffman Coding의 활용</vt:lpstr>
      <vt:lpstr>JPEG 알고리즘</vt:lpstr>
      <vt:lpstr>JPEG Encoder</vt:lpstr>
      <vt:lpstr>색공간</vt:lpstr>
      <vt:lpstr>DCT</vt:lpstr>
      <vt:lpstr>Quantization</vt:lpstr>
      <vt:lpstr>Zigzag scanning</vt:lpstr>
      <vt:lpstr>Example</vt:lpstr>
      <vt:lpstr>Run-level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221</cp:revision>
  <dcterms:created xsi:type="dcterms:W3CDTF">2022-01-30T06:22:59Z</dcterms:created>
  <dcterms:modified xsi:type="dcterms:W3CDTF">2022-05-18T09:21:40Z</dcterms:modified>
</cp:coreProperties>
</file>