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0E8BC-4E00-4E78-A716-30230EDCFEB9}" v="370" dt="2021-02-02T02:10:26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Lorget" userId="5fccab0dd337403e" providerId="LiveId" clId="{72C0E8BC-4E00-4E78-A716-30230EDCFEB9}"/>
    <pc:docChg chg="undo redo custSel addSld delSld modSld modMainMaster">
      <pc:chgData name="Guillaume Lorget" userId="5fccab0dd337403e" providerId="LiveId" clId="{72C0E8BC-4E00-4E78-A716-30230EDCFEB9}" dt="2021-02-02T02:10:30.948" v="1549" actId="478"/>
      <pc:docMkLst>
        <pc:docMk/>
      </pc:docMkLst>
      <pc:sldChg chg="del modTransition">
        <pc:chgData name="Guillaume Lorget" userId="5fccab0dd337403e" providerId="LiveId" clId="{72C0E8BC-4E00-4E78-A716-30230EDCFEB9}" dt="2021-02-02T01:45:55.075" v="1281" actId="47"/>
        <pc:sldMkLst>
          <pc:docMk/>
          <pc:sldMk cId="470965914" sldId="256"/>
        </pc:sldMkLst>
      </pc:sldChg>
      <pc:sldChg chg="addSp delSp modSp mod modTransition">
        <pc:chgData name="Guillaume Lorget" userId="5fccab0dd337403e" providerId="LiveId" clId="{72C0E8BC-4E00-4E78-A716-30230EDCFEB9}" dt="2021-02-02T02:09:35.796" v="1542" actId="478"/>
        <pc:sldMkLst>
          <pc:docMk/>
          <pc:sldMk cId="1477820377" sldId="258"/>
        </pc:sldMkLst>
        <pc:spChg chg="del">
          <ac:chgData name="Guillaume Lorget" userId="5fccab0dd337403e" providerId="LiveId" clId="{72C0E8BC-4E00-4E78-A716-30230EDCFEB9}" dt="2021-02-02T01:07:09.357" v="998" actId="478"/>
          <ac:spMkLst>
            <pc:docMk/>
            <pc:sldMk cId="1477820377" sldId="258"/>
            <ac:spMk id="2" creationId="{6B3A4A17-365E-432A-84CA-1A1DAE18B546}"/>
          </ac:spMkLst>
        </pc:spChg>
        <pc:spChg chg="mod">
          <ac:chgData name="Guillaume Lorget" userId="5fccab0dd337403e" providerId="LiveId" clId="{72C0E8BC-4E00-4E78-A716-30230EDCFEB9}" dt="2021-02-02T00:16:17.986" v="425" actId="1035"/>
          <ac:spMkLst>
            <pc:docMk/>
            <pc:sldMk cId="1477820377" sldId="258"/>
            <ac:spMk id="3" creationId="{5D84F529-7242-40E0-A031-66A3857A53D5}"/>
          </ac:spMkLst>
        </pc:spChg>
        <pc:spChg chg="add mod">
          <ac:chgData name="Guillaume Lorget" userId="5fccab0dd337403e" providerId="LiveId" clId="{72C0E8BC-4E00-4E78-A716-30230EDCFEB9}" dt="2021-02-02T02:09:32.351" v="1541"/>
          <ac:spMkLst>
            <pc:docMk/>
            <pc:sldMk cId="1477820377" sldId="258"/>
            <ac:spMk id="4" creationId="{C2F67EE0-4736-4A52-B1EC-8B464CDBF16E}"/>
          </ac:spMkLst>
        </pc:spChg>
        <pc:spChg chg="add del mod">
          <ac:chgData name="Guillaume Lorget" userId="5fccab0dd337403e" providerId="LiveId" clId="{72C0E8BC-4E00-4E78-A716-30230EDCFEB9}" dt="2021-02-02T01:07:10.922" v="999" actId="478"/>
          <ac:spMkLst>
            <pc:docMk/>
            <pc:sldMk cId="1477820377" sldId="258"/>
            <ac:spMk id="5" creationId="{57D1FA51-7BC3-4E99-874B-A61DF2C82CB9}"/>
          </ac:spMkLst>
        </pc:spChg>
        <pc:spChg chg="add del mod">
          <ac:chgData name="Guillaume Lorget" userId="5fccab0dd337403e" providerId="LiveId" clId="{72C0E8BC-4E00-4E78-A716-30230EDCFEB9}" dt="2021-02-02T02:09:35.796" v="1542" actId="478"/>
          <ac:spMkLst>
            <pc:docMk/>
            <pc:sldMk cId="1477820377" sldId="258"/>
            <ac:spMk id="5" creationId="{A2B657E4-72A5-402A-A853-EFAA26E1031D}"/>
          </ac:spMkLst>
        </pc:spChg>
        <pc:spChg chg="add del mod">
          <ac:chgData name="Guillaume Lorget" userId="5fccab0dd337403e" providerId="LiveId" clId="{72C0E8BC-4E00-4E78-A716-30230EDCFEB9}" dt="2021-02-02T02:09:35.796" v="1542" actId="478"/>
          <ac:spMkLst>
            <pc:docMk/>
            <pc:sldMk cId="1477820377" sldId="258"/>
            <ac:spMk id="6" creationId="{AE58FA55-192A-441B-AF31-D5BBF3F94DB7}"/>
          </ac:spMkLst>
        </pc:spChg>
        <pc:spChg chg="add del mod">
          <ac:chgData name="Guillaume Lorget" userId="5fccab0dd337403e" providerId="LiveId" clId="{72C0E8BC-4E00-4E78-A716-30230EDCFEB9}" dt="2021-02-02T02:09:35.796" v="1542" actId="478"/>
          <ac:spMkLst>
            <pc:docMk/>
            <pc:sldMk cId="1477820377" sldId="258"/>
            <ac:spMk id="7" creationId="{0D3F64BA-ABE5-48D6-9B55-0D99E5CCE147}"/>
          </ac:spMkLst>
        </pc:spChg>
        <pc:spChg chg="del">
          <ac:chgData name="Guillaume Lorget" userId="5fccab0dd337403e" providerId="LiveId" clId="{72C0E8BC-4E00-4E78-A716-30230EDCFEB9}" dt="2021-02-02T01:09:01.387" v="1017" actId="478"/>
          <ac:spMkLst>
            <pc:docMk/>
            <pc:sldMk cId="1477820377" sldId="258"/>
            <ac:spMk id="7" creationId="{85444CDF-1D51-4EFA-9E3F-64A4243B4316}"/>
          </ac:spMkLst>
        </pc:spChg>
        <pc:spChg chg="add del mod">
          <ac:chgData name="Guillaume Lorget" userId="5fccab0dd337403e" providerId="LiveId" clId="{72C0E8BC-4E00-4E78-A716-30230EDCFEB9}" dt="2021-02-02T01:08:55.492" v="1014"/>
          <ac:spMkLst>
            <pc:docMk/>
            <pc:sldMk cId="1477820377" sldId="258"/>
            <ac:spMk id="8" creationId="{2D0BAE24-E2EA-4403-9692-CBF37BCE0D59}"/>
          </ac:spMkLst>
        </pc:spChg>
        <pc:spChg chg="add del mod">
          <ac:chgData name="Guillaume Lorget" userId="5fccab0dd337403e" providerId="LiveId" clId="{72C0E8BC-4E00-4E78-A716-30230EDCFEB9}" dt="2021-02-02T01:08:55.492" v="1014"/>
          <ac:spMkLst>
            <pc:docMk/>
            <pc:sldMk cId="1477820377" sldId="258"/>
            <ac:spMk id="9" creationId="{6B841E62-806F-499C-92C7-27A50320207D}"/>
          </ac:spMkLst>
        </pc:spChg>
        <pc:spChg chg="add del mod">
          <ac:chgData name="Guillaume Lorget" userId="5fccab0dd337403e" providerId="LiveId" clId="{72C0E8BC-4E00-4E78-A716-30230EDCFEB9}" dt="2021-02-02T01:08:55.492" v="1014"/>
          <ac:spMkLst>
            <pc:docMk/>
            <pc:sldMk cId="1477820377" sldId="258"/>
            <ac:spMk id="10" creationId="{E9015A23-8F1B-4A5F-9BEA-69A7CBFF39FE}"/>
          </ac:spMkLst>
        </pc:spChg>
        <pc:spChg chg="add del mod topLvl">
          <ac:chgData name="Guillaume Lorget" userId="5fccab0dd337403e" providerId="LiveId" clId="{72C0E8BC-4E00-4E78-A716-30230EDCFEB9}" dt="2021-02-02T01:11:26.562" v="1118" actId="478"/>
          <ac:spMkLst>
            <pc:docMk/>
            <pc:sldMk cId="1477820377" sldId="258"/>
            <ac:spMk id="11" creationId="{D5F448DE-AD63-418F-99F6-2390D41480E0}"/>
          </ac:spMkLst>
        </pc:spChg>
        <pc:spChg chg="add del mod topLvl">
          <ac:chgData name="Guillaume Lorget" userId="5fccab0dd337403e" providerId="LiveId" clId="{72C0E8BC-4E00-4E78-A716-30230EDCFEB9}" dt="2021-02-02T01:09:55.450" v="1038" actId="478"/>
          <ac:spMkLst>
            <pc:docMk/>
            <pc:sldMk cId="1477820377" sldId="258"/>
            <ac:spMk id="12" creationId="{B0048D25-BE05-4ED5-AA79-A545DA816CB5}"/>
          </ac:spMkLst>
        </pc:spChg>
        <pc:spChg chg="add del mod topLvl">
          <ac:chgData name="Guillaume Lorget" userId="5fccab0dd337403e" providerId="LiveId" clId="{72C0E8BC-4E00-4E78-A716-30230EDCFEB9}" dt="2021-02-02T01:09:55.450" v="1038" actId="478"/>
          <ac:spMkLst>
            <pc:docMk/>
            <pc:sldMk cId="1477820377" sldId="258"/>
            <ac:spMk id="13" creationId="{A73DADAB-819C-46CA-AF4C-377F52368D8B}"/>
          </ac:spMkLst>
        </pc:spChg>
        <pc:spChg chg="add del mod topLvl">
          <ac:chgData name="Guillaume Lorget" userId="5fccab0dd337403e" providerId="LiveId" clId="{72C0E8BC-4E00-4E78-A716-30230EDCFEB9}" dt="2021-02-02T01:09:35.402" v="1034" actId="478"/>
          <ac:spMkLst>
            <pc:docMk/>
            <pc:sldMk cId="1477820377" sldId="258"/>
            <ac:spMk id="14" creationId="{B18E4183-DCBB-4643-A52D-66D6AAC9FCEC}"/>
          </ac:spMkLst>
        </pc:spChg>
        <pc:spChg chg="add del mod">
          <ac:chgData name="Guillaume Lorget" userId="5fccab0dd337403e" providerId="LiveId" clId="{72C0E8BC-4E00-4E78-A716-30230EDCFEB9}" dt="2021-02-02T02:09:31.802" v="1540" actId="478"/>
          <ac:spMkLst>
            <pc:docMk/>
            <pc:sldMk cId="1477820377" sldId="258"/>
            <ac:spMk id="15" creationId="{DF768D92-AE9E-4E66-9454-2490DD6F9F6B}"/>
          </ac:spMkLst>
        </pc:spChg>
        <pc:spChg chg="add del mod">
          <ac:chgData name="Guillaume Lorget" userId="5fccab0dd337403e" providerId="LiveId" clId="{72C0E8BC-4E00-4E78-A716-30230EDCFEB9}" dt="2021-02-02T01:11:42.019" v="1124" actId="478"/>
          <ac:spMkLst>
            <pc:docMk/>
            <pc:sldMk cId="1477820377" sldId="258"/>
            <ac:spMk id="16" creationId="{92413479-8FCD-4D0F-B5C9-95AE562709C0}"/>
          </ac:spMkLst>
        </pc:spChg>
        <pc:spChg chg="add del mod">
          <ac:chgData name="Guillaume Lorget" userId="5fccab0dd337403e" providerId="LiveId" clId="{72C0E8BC-4E00-4E78-A716-30230EDCFEB9}" dt="2021-02-02T01:11:42.019" v="1124" actId="478"/>
          <ac:spMkLst>
            <pc:docMk/>
            <pc:sldMk cId="1477820377" sldId="258"/>
            <ac:spMk id="17" creationId="{EEE2B6AD-E159-4CD7-9448-71A9CD3C558F}"/>
          </ac:spMkLst>
        </pc:spChg>
        <pc:spChg chg="add del mod">
          <ac:chgData name="Guillaume Lorget" userId="5fccab0dd337403e" providerId="LiveId" clId="{72C0E8BC-4E00-4E78-A716-30230EDCFEB9}" dt="2021-02-02T01:11:42.019" v="1124" actId="478"/>
          <ac:spMkLst>
            <pc:docMk/>
            <pc:sldMk cId="1477820377" sldId="258"/>
            <ac:spMk id="18" creationId="{50A1A447-5C10-4DDF-8179-F9EFA0BE9C87}"/>
          </ac:spMkLst>
        </pc:spChg>
        <pc:grpChg chg="add del mod">
          <ac:chgData name="Guillaume Lorget" userId="5fccab0dd337403e" providerId="LiveId" clId="{72C0E8BC-4E00-4E78-A716-30230EDCFEB9}" dt="2021-02-02T01:09:32.500" v="1033" actId="165"/>
          <ac:grpSpMkLst>
            <pc:docMk/>
            <pc:sldMk cId="1477820377" sldId="258"/>
            <ac:grpSpMk id="6" creationId="{0A42D627-688B-4207-82BC-69F9BAD2E519}"/>
          </ac:grpSpMkLst>
        </pc:grpChg>
      </pc:sldChg>
      <pc:sldChg chg="addSp delSp modSp mod modTransition">
        <pc:chgData name="Guillaume Lorget" userId="5fccab0dd337403e" providerId="LiveId" clId="{72C0E8BC-4E00-4E78-A716-30230EDCFEB9}" dt="2021-02-02T02:09:24.090" v="1538" actId="478"/>
        <pc:sldMkLst>
          <pc:docMk/>
          <pc:sldMk cId="1684912557" sldId="259"/>
        </pc:sldMkLst>
        <pc:spChg chg="del">
          <ac:chgData name="Guillaume Lorget" userId="5fccab0dd337403e" providerId="LiveId" clId="{72C0E8BC-4E00-4E78-A716-30230EDCFEB9}" dt="2021-02-02T01:07:18.445" v="1002" actId="478"/>
          <ac:spMkLst>
            <pc:docMk/>
            <pc:sldMk cId="1684912557" sldId="259"/>
            <ac:spMk id="2" creationId="{6B3A4A17-365E-432A-84CA-1A1DAE18B546}"/>
          </ac:spMkLst>
        </pc:spChg>
        <pc:spChg chg="mod">
          <ac:chgData name="Guillaume Lorget" userId="5fccab0dd337403e" providerId="LiveId" clId="{72C0E8BC-4E00-4E78-A716-30230EDCFEB9}" dt="2021-02-02T00:14:56.160" v="382" actId="1035"/>
          <ac:spMkLst>
            <pc:docMk/>
            <pc:sldMk cId="1684912557" sldId="259"/>
            <ac:spMk id="3" creationId="{5D84F529-7242-40E0-A031-66A3857A53D5}"/>
          </ac:spMkLst>
        </pc:spChg>
        <pc:spChg chg="del">
          <ac:chgData name="Guillaume Lorget" userId="5fccab0dd337403e" providerId="LiveId" clId="{72C0E8BC-4E00-4E78-A716-30230EDCFEB9}" dt="2021-02-02T01:09:59.354" v="1039" actId="478"/>
          <ac:spMkLst>
            <pc:docMk/>
            <pc:sldMk cId="1684912557" sldId="259"/>
            <ac:spMk id="5" creationId="{FBA9BD02-1BD6-4F67-9685-CE8BCCE0369A}"/>
          </ac:spMkLst>
        </pc:spChg>
        <pc:spChg chg="del">
          <ac:chgData name="Guillaume Lorget" userId="5fccab0dd337403e" providerId="LiveId" clId="{72C0E8BC-4E00-4E78-A716-30230EDCFEB9}" dt="2021-02-02T01:09:59.354" v="1039" actId="478"/>
          <ac:spMkLst>
            <pc:docMk/>
            <pc:sldMk cId="1684912557" sldId="259"/>
            <ac:spMk id="7" creationId="{85444CDF-1D51-4EFA-9E3F-64A4243B4316}"/>
          </ac:spMkLst>
        </pc:spChg>
        <pc:spChg chg="add del mod">
          <ac:chgData name="Guillaume Lorget" userId="5fccab0dd337403e" providerId="LiveId" clId="{72C0E8BC-4E00-4E78-A716-30230EDCFEB9}" dt="2021-02-02T01:07:21.915" v="1003" actId="478"/>
          <ac:spMkLst>
            <pc:docMk/>
            <pc:sldMk cId="1684912557" sldId="259"/>
            <ac:spMk id="8" creationId="{BFA7B450-0DB5-4E91-B9ED-91E72D242D31}"/>
          </ac:spMkLst>
        </pc:spChg>
        <pc:spChg chg="add mod">
          <ac:chgData name="Guillaume Lorget" userId="5fccab0dd337403e" providerId="LiveId" clId="{72C0E8BC-4E00-4E78-A716-30230EDCFEB9}" dt="2021-02-02T02:09:18.174" v="1536"/>
          <ac:spMkLst>
            <pc:docMk/>
            <pc:sldMk cId="1684912557" sldId="259"/>
            <ac:spMk id="8" creationId="{E9AD26AD-D487-4715-8AE4-AE4217C9672E}"/>
          </ac:spMkLst>
        </pc:spChg>
        <pc:spChg chg="del">
          <ac:chgData name="Guillaume Lorget" userId="5fccab0dd337403e" providerId="LiveId" clId="{72C0E8BC-4E00-4E78-A716-30230EDCFEB9}" dt="2021-02-02T01:09:59.354" v="1039" actId="478"/>
          <ac:spMkLst>
            <pc:docMk/>
            <pc:sldMk cId="1684912557" sldId="259"/>
            <ac:spMk id="9" creationId="{08E512EF-37E6-471A-9CD8-A9D2C309EA27}"/>
          </ac:spMkLst>
        </pc:spChg>
        <pc:spChg chg="add mod">
          <ac:chgData name="Guillaume Lorget" userId="5fccab0dd337403e" providerId="LiveId" clId="{72C0E8BC-4E00-4E78-A716-30230EDCFEB9}" dt="2021-02-02T02:09:18.174" v="1536"/>
          <ac:spMkLst>
            <pc:docMk/>
            <pc:sldMk cId="1684912557" sldId="259"/>
            <ac:spMk id="9" creationId="{A95FE66D-E58D-4FFF-9A79-6FE6417DD246}"/>
          </ac:spMkLst>
        </pc:spChg>
        <pc:spChg chg="mod">
          <ac:chgData name="Guillaume Lorget" userId="5fccab0dd337403e" providerId="LiveId" clId="{72C0E8BC-4E00-4E78-A716-30230EDCFEB9}" dt="2021-02-02T00:14:56.474" v="383" actId="1035"/>
          <ac:spMkLst>
            <pc:docMk/>
            <pc:sldMk cId="1684912557" sldId="259"/>
            <ac:spMk id="10" creationId="{818E7840-7D97-413E-9663-F993A521D6A5}"/>
          </ac:spMkLst>
        </pc:spChg>
        <pc:spChg chg="add del mod">
          <ac:chgData name="Guillaume Lorget" userId="5fccab0dd337403e" providerId="LiveId" clId="{72C0E8BC-4E00-4E78-A716-30230EDCFEB9}" dt="2021-02-02T01:11:34.547" v="1122" actId="478"/>
          <ac:spMkLst>
            <pc:docMk/>
            <pc:sldMk cId="1684912557" sldId="259"/>
            <ac:spMk id="11" creationId="{C85CB488-AD01-4E26-A145-26B9DFD09315}"/>
          </ac:spMkLst>
        </pc:spChg>
        <pc:spChg chg="add mod">
          <ac:chgData name="Guillaume Lorget" userId="5fccab0dd337403e" providerId="LiveId" clId="{72C0E8BC-4E00-4E78-A716-30230EDCFEB9}" dt="2021-02-02T02:09:18.174" v="1536"/>
          <ac:spMkLst>
            <pc:docMk/>
            <pc:sldMk cId="1684912557" sldId="259"/>
            <ac:spMk id="11" creationId="{D756753C-6416-4269-BA83-2AD72FE68055}"/>
          </ac:spMkLst>
        </pc:spChg>
        <pc:spChg chg="add del mod">
          <ac:chgData name="Guillaume Lorget" userId="5fccab0dd337403e" providerId="LiveId" clId="{72C0E8BC-4E00-4E78-A716-30230EDCFEB9}" dt="2021-02-02T02:09:24.090" v="1538" actId="478"/>
          <ac:spMkLst>
            <pc:docMk/>
            <pc:sldMk cId="1684912557" sldId="259"/>
            <ac:spMk id="12" creationId="{54525E51-B3BC-461E-8BE3-A3988B224549}"/>
          </ac:spMkLst>
        </pc:spChg>
        <pc:spChg chg="add del mod">
          <ac:chgData name="Guillaume Lorget" userId="5fccab0dd337403e" providerId="LiveId" clId="{72C0E8BC-4E00-4E78-A716-30230EDCFEB9}" dt="2021-02-02T01:11:34.547" v="1122" actId="478"/>
          <ac:spMkLst>
            <pc:docMk/>
            <pc:sldMk cId="1684912557" sldId="259"/>
            <ac:spMk id="12" creationId="{7E2E566E-F0ED-466E-8034-FA17B6D47FEB}"/>
          </ac:spMkLst>
        </pc:spChg>
        <pc:spChg chg="add del mod">
          <ac:chgData name="Guillaume Lorget" userId="5fccab0dd337403e" providerId="LiveId" clId="{72C0E8BC-4E00-4E78-A716-30230EDCFEB9}" dt="2021-02-02T01:11:34.547" v="1122" actId="478"/>
          <ac:spMkLst>
            <pc:docMk/>
            <pc:sldMk cId="1684912557" sldId="259"/>
            <ac:spMk id="13" creationId="{C6812FDA-4AAB-42E6-9BDF-91D853563F7C}"/>
          </ac:spMkLst>
        </pc:spChg>
        <pc:spChg chg="add del mod">
          <ac:chgData name="Guillaume Lorget" userId="5fccab0dd337403e" providerId="LiveId" clId="{72C0E8BC-4E00-4E78-A716-30230EDCFEB9}" dt="2021-02-02T02:09:17.835" v="1535" actId="478"/>
          <ac:spMkLst>
            <pc:docMk/>
            <pc:sldMk cId="1684912557" sldId="259"/>
            <ac:spMk id="14" creationId="{39890AA0-D1A6-4CAB-B914-952923AF2B1A}"/>
          </ac:spMkLst>
        </pc:spChg>
        <pc:spChg chg="add del mod">
          <ac:chgData name="Guillaume Lorget" userId="5fccab0dd337403e" providerId="LiveId" clId="{72C0E8BC-4E00-4E78-A716-30230EDCFEB9}" dt="2021-02-02T02:09:17.835" v="1535" actId="478"/>
          <ac:spMkLst>
            <pc:docMk/>
            <pc:sldMk cId="1684912557" sldId="259"/>
            <ac:spMk id="15" creationId="{1E806AEA-5D4F-4BBA-B088-1A085370899A}"/>
          </ac:spMkLst>
        </pc:spChg>
        <pc:spChg chg="add del mod">
          <ac:chgData name="Guillaume Lorget" userId="5fccab0dd337403e" providerId="LiveId" clId="{72C0E8BC-4E00-4E78-A716-30230EDCFEB9}" dt="2021-02-02T02:09:17.835" v="1535" actId="478"/>
          <ac:spMkLst>
            <pc:docMk/>
            <pc:sldMk cId="1684912557" sldId="259"/>
            <ac:spMk id="16" creationId="{F315223B-9403-43B0-A3BA-E3DBB18B475E}"/>
          </ac:spMkLst>
        </pc:spChg>
        <pc:spChg chg="add del mod">
          <ac:chgData name="Guillaume Lorget" userId="5fccab0dd337403e" providerId="LiveId" clId="{72C0E8BC-4E00-4E78-A716-30230EDCFEB9}" dt="2021-02-02T01:11:50.450" v="1126" actId="478"/>
          <ac:spMkLst>
            <pc:docMk/>
            <pc:sldMk cId="1684912557" sldId="259"/>
            <ac:spMk id="17" creationId="{3675F21D-5B32-46B3-9C39-98E45F16DECA}"/>
          </ac:spMkLst>
        </pc:spChg>
        <pc:picChg chg="mod">
          <ac:chgData name="Guillaume Lorget" userId="5fccab0dd337403e" providerId="LiveId" clId="{72C0E8BC-4E00-4E78-A716-30230EDCFEB9}" dt="2021-02-02T00:14:57.042" v="384" actId="1035"/>
          <ac:picMkLst>
            <pc:docMk/>
            <pc:sldMk cId="1684912557" sldId="259"/>
            <ac:picMk id="6" creationId="{17E5E647-E6A6-4A95-8F3E-919688636BE3}"/>
          </ac:picMkLst>
        </pc:picChg>
      </pc:sldChg>
      <pc:sldChg chg="addSp delSp modSp mod modTransition">
        <pc:chgData name="Guillaume Lorget" userId="5fccab0dd337403e" providerId="LiveId" clId="{72C0E8BC-4E00-4E78-A716-30230EDCFEB9}" dt="2021-02-02T02:09:27.714" v="1539" actId="478"/>
        <pc:sldMkLst>
          <pc:docMk/>
          <pc:sldMk cId="4025756378" sldId="260"/>
        </pc:sldMkLst>
        <pc:spChg chg="del">
          <ac:chgData name="Guillaume Lorget" userId="5fccab0dd337403e" providerId="LiveId" clId="{72C0E8BC-4E00-4E78-A716-30230EDCFEB9}" dt="2021-02-02T01:07:13.356" v="1000" actId="478"/>
          <ac:spMkLst>
            <pc:docMk/>
            <pc:sldMk cId="4025756378" sldId="260"/>
            <ac:spMk id="2" creationId="{6B3A4A17-365E-432A-84CA-1A1DAE18B546}"/>
          </ac:spMkLst>
        </pc:spChg>
        <pc:spChg chg="mod">
          <ac:chgData name="Guillaume Lorget" userId="5fccab0dd337403e" providerId="LiveId" clId="{72C0E8BC-4E00-4E78-A716-30230EDCFEB9}" dt="2021-02-02T00:14:55.664" v="381" actId="1035"/>
          <ac:spMkLst>
            <pc:docMk/>
            <pc:sldMk cId="4025756378" sldId="260"/>
            <ac:spMk id="3" creationId="{5D84F529-7242-40E0-A031-66A3857A53D5}"/>
          </ac:spMkLst>
        </pc:spChg>
        <pc:spChg chg="add mod">
          <ac:chgData name="Guillaume Lorget" userId="5fccab0dd337403e" providerId="LiveId" clId="{72C0E8BC-4E00-4E78-A716-30230EDCFEB9}" dt="2021-02-02T02:09:13.903" v="1534"/>
          <ac:spMkLst>
            <pc:docMk/>
            <pc:sldMk cId="4025756378" sldId="260"/>
            <ac:spMk id="5" creationId="{569FDBC5-838D-4B7F-85CA-170E19A78D2C}"/>
          </ac:spMkLst>
        </pc:spChg>
        <pc:spChg chg="del">
          <ac:chgData name="Guillaume Lorget" userId="5fccab0dd337403e" providerId="LiveId" clId="{72C0E8BC-4E00-4E78-A716-30230EDCFEB9}" dt="2021-02-02T01:09:45.931" v="1035" actId="478"/>
          <ac:spMkLst>
            <pc:docMk/>
            <pc:sldMk cId="4025756378" sldId="260"/>
            <ac:spMk id="5" creationId="{FBA9BD02-1BD6-4F67-9685-CE8BCCE0369A}"/>
          </ac:spMkLst>
        </pc:spChg>
        <pc:spChg chg="add mod">
          <ac:chgData name="Guillaume Lorget" userId="5fccab0dd337403e" providerId="LiveId" clId="{72C0E8BC-4E00-4E78-A716-30230EDCFEB9}" dt="2021-02-02T02:09:13.903" v="1534"/>
          <ac:spMkLst>
            <pc:docMk/>
            <pc:sldMk cId="4025756378" sldId="260"/>
            <ac:spMk id="6" creationId="{110B88BB-7245-4A21-8C94-27B9644964E2}"/>
          </ac:spMkLst>
        </pc:spChg>
        <pc:spChg chg="add del mod">
          <ac:chgData name="Guillaume Lorget" userId="5fccab0dd337403e" providerId="LiveId" clId="{72C0E8BC-4E00-4E78-A716-30230EDCFEB9}" dt="2021-02-02T01:07:15.978" v="1001" actId="478"/>
          <ac:spMkLst>
            <pc:docMk/>
            <pc:sldMk cId="4025756378" sldId="260"/>
            <ac:spMk id="6" creationId="{A5D148E7-37B1-4940-8EA7-CF863A5F09B4}"/>
          </ac:spMkLst>
        </pc:spChg>
        <pc:spChg chg="del">
          <ac:chgData name="Guillaume Lorget" userId="5fccab0dd337403e" providerId="LiveId" clId="{72C0E8BC-4E00-4E78-A716-30230EDCFEB9}" dt="2021-02-02T01:09:45.931" v="1035" actId="478"/>
          <ac:spMkLst>
            <pc:docMk/>
            <pc:sldMk cId="4025756378" sldId="260"/>
            <ac:spMk id="7" creationId="{85444CDF-1D51-4EFA-9E3F-64A4243B4316}"/>
          </ac:spMkLst>
        </pc:spChg>
        <pc:spChg chg="add del mod">
          <ac:chgData name="Guillaume Lorget" userId="5fccab0dd337403e" providerId="LiveId" clId="{72C0E8BC-4E00-4E78-A716-30230EDCFEB9}" dt="2021-02-02T02:09:27.714" v="1539" actId="478"/>
          <ac:spMkLst>
            <pc:docMk/>
            <pc:sldMk cId="4025756378" sldId="260"/>
            <ac:spMk id="7" creationId="{EA856963-7086-42AC-94C9-67EB21074059}"/>
          </ac:spMkLst>
        </pc:spChg>
        <pc:spChg chg="add del mod">
          <ac:chgData name="Guillaume Lorget" userId="5fccab0dd337403e" providerId="LiveId" clId="{72C0E8BC-4E00-4E78-A716-30230EDCFEB9}" dt="2021-02-02T02:09:27.714" v="1539" actId="478"/>
          <ac:spMkLst>
            <pc:docMk/>
            <pc:sldMk cId="4025756378" sldId="260"/>
            <ac:spMk id="8" creationId="{75017A9B-CC9C-466C-B888-45D0E4D05BEB}"/>
          </ac:spMkLst>
        </pc:spChg>
        <pc:spChg chg="add del mod">
          <ac:chgData name="Guillaume Lorget" userId="5fccab0dd337403e" providerId="LiveId" clId="{72C0E8BC-4E00-4E78-A716-30230EDCFEB9}" dt="2021-02-02T01:11:30.491" v="1120" actId="478"/>
          <ac:spMkLst>
            <pc:docMk/>
            <pc:sldMk cId="4025756378" sldId="260"/>
            <ac:spMk id="8" creationId="{9B7C4216-7EF9-42BD-8778-B440C7A27617}"/>
          </ac:spMkLst>
        </pc:spChg>
        <pc:spChg chg="add del mod">
          <ac:chgData name="Guillaume Lorget" userId="5fccab0dd337403e" providerId="LiveId" clId="{72C0E8BC-4E00-4E78-A716-30230EDCFEB9}" dt="2021-02-02T01:11:30.491" v="1120" actId="478"/>
          <ac:spMkLst>
            <pc:docMk/>
            <pc:sldMk cId="4025756378" sldId="260"/>
            <ac:spMk id="9" creationId="{98BAA083-6C5E-4B6E-BF56-61F43DA991AF}"/>
          </ac:spMkLst>
        </pc:spChg>
        <pc:spChg chg="add del mod">
          <ac:chgData name="Guillaume Lorget" userId="5fccab0dd337403e" providerId="LiveId" clId="{72C0E8BC-4E00-4E78-A716-30230EDCFEB9}" dt="2021-02-02T01:09:51.036" v="1037" actId="478"/>
          <ac:spMkLst>
            <pc:docMk/>
            <pc:sldMk cId="4025756378" sldId="260"/>
            <ac:spMk id="10" creationId="{5100746E-6E7D-4582-A1F7-A09E0B0E6304}"/>
          </ac:spMkLst>
        </pc:spChg>
        <pc:spChg chg="add del mod">
          <ac:chgData name="Guillaume Lorget" userId="5fccab0dd337403e" providerId="LiveId" clId="{72C0E8BC-4E00-4E78-A716-30230EDCFEB9}" dt="2021-02-02T02:09:13.603" v="1533" actId="478"/>
          <ac:spMkLst>
            <pc:docMk/>
            <pc:sldMk cId="4025756378" sldId="260"/>
            <ac:spMk id="11" creationId="{89649061-5661-400C-BC3B-3A1EB1353647}"/>
          </ac:spMkLst>
        </pc:spChg>
        <pc:spChg chg="add del mod">
          <ac:chgData name="Guillaume Lorget" userId="5fccab0dd337403e" providerId="LiveId" clId="{72C0E8BC-4E00-4E78-A716-30230EDCFEB9}" dt="2021-02-02T02:09:13.603" v="1533" actId="478"/>
          <ac:spMkLst>
            <pc:docMk/>
            <pc:sldMk cId="4025756378" sldId="260"/>
            <ac:spMk id="12" creationId="{C81B208B-2D50-49B6-899F-AED25D0CB849}"/>
          </ac:spMkLst>
        </pc:spChg>
        <pc:spChg chg="add del mod">
          <ac:chgData name="Guillaume Lorget" userId="5fccab0dd337403e" providerId="LiveId" clId="{72C0E8BC-4E00-4E78-A716-30230EDCFEB9}" dt="2021-02-02T01:11:45.971" v="1125" actId="478"/>
          <ac:spMkLst>
            <pc:docMk/>
            <pc:sldMk cId="4025756378" sldId="260"/>
            <ac:spMk id="13" creationId="{17378C20-6EC5-427D-9A55-0BF4CA6BDE18}"/>
          </ac:spMkLst>
        </pc:spChg>
        <pc:spChg chg="add del mod">
          <ac:chgData name="Guillaume Lorget" userId="5fccab0dd337403e" providerId="LiveId" clId="{72C0E8BC-4E00-4E78-A716-30230EDCFEB9}" dt="2021-02-02T01:11:45.971" v="1125" actId="478"/>
          <ac:spMkLst>
            <pc:docMk/>
            <pc:sldMk cId="4025756378" sldId="260"/>
            <ac:spMk id="14" creationId="{089EE8DC-464A-4CF9-BD3D-368A796933CE}"/>
          </ac:spMkLst>
        </pc:spChg>
      </pc:sldChg>
      <pc:sldChg chg="addSp delSp modSp mod modTransition modAnim">
        <pc:chgData name="Guillaume Lorget" userId="5fccab0dd337403e" providerId="LiveId" clId="{72C0E8BC-4E00-4E78-A716-30230EDCFEB9}" dt="2021-02-02T02:10:30.948" v="1549" actId="478"/>
        <pc:sldMkLst>
          <pc:docMk/>
          <pc:sldMk cId="2080474177" sldId="262"/>
        </pc:sldMkLst>
        <pc:spChg chg="del">
          <ac:chgData name="Guillaume Lorget" userId="5fccab0dd337403e" providerId="LiveId" clId="{72C0E8BC-4E00-4E78-A716-30230EDCFEB9}" dt="2021-02-02T01:07:25.261" v="1004" actId="478"/>
          <ac:spMkLst>
            <pc:docMk/>
            <pc:sldMk cId="2080474177" sldId="262"/>
            <ac:spMk id="2" creationId="{6B3A4A17-365E-432A-84CA-1A1DAE18B546}"/>
          </ac:spMkLst>
        </pc:spChg>
        <pc:spChg chg="mod">
          <ac:chgData name="Guillaume Lorget" userId="5fccab0dd337403e" providerId="LiveId" clId="{72C0E8BC-4E00-4E78-A716-30230EDCFEB9}" dt="2021-02-02T00:14:57.479" v="385" actId="1035"/>
          <ac:spMkLst>
            <pc:docMk/>
            <pc:sldMk cId="2080474177" sldId="262"/>
            <ac:spMk id="3" creationId="{5D84F529-7242-40E0-A031-66A3857A53D5}"/>
          </ac:spMkLst>
        </pc:spChg>
        <pc:spChg chg="mod">
          <ac:chgData name="Guillaume Lorget" userId="5fccab0dd337403e" providerId="LiveId" clId="{72C0E8BC-4E00-4E78-A716-30230EDCFEB9}" dt="2021-02-02T01:58:45.562" v="1509" actId="1036"/>
          <ac:spMkLst>
            <pc:docMk/>
            <pc:sldMk cId="2080474177" sldId="262"/>
            <ac:spMk id="4" creationId="{C4F4A87F-36FD-493C-90EF-5ACD41C67B3B}"/>
          </ac:spMkLst>
        </pc:spChg>
        <pc:spChg chg="del">
          <ac:chgData name="Guillaume Lorget" userId="5fccab0dd337403e" providerId="LiveId" clId="{72C0E8BC-4E00-4E78-A716-30230EDCFEB9}" dt="2021-02-02T01:10:50.611" v="1086" actId="478"/>
          <ac:spMkLst>
            <pc:docMk/>
            <pc:sldMk cId="2080474177" sldId="262"/>
            <ac:spMk id="5" creationId="{FBA9BD02-1BD6-4F67-9685-CE8BCCE0369A}"/>
          </ac:spMkLst>
        </pc:spChg>
        <pc:spChg chg="del">
          <ac:chgData name="Guillaume Lorget" userId="5fccab0dd337403e" providerId="LiveId" clId="{72C0E8BC-4E00-4E78-A716-30230EDCFEB9}" dt="2021-02-02T01:10:50.611" v="1086" actId="478"/>
          <ac:spMkLst>
            <pc:docMk/>
            <pc:sldMk cId="2080474177" sldId="262"/>
            <ac:spMk id="7" creationId="{85444CDF-1D51-4EFA-9E3F-64A4243B4316}"/>
          </ac:spMkLst>
        </pc:spChg>
        <pc:spChg chg="mod">
          <ac:chgData name="Guillaume Lorget" userId="5fccab0dd337403e" providerId="LiveId" clId="{72C0E8BC-4E00-4E78-A716-30230EDCFEB9}" dt="2021-02-02T01:58:45.562" v="1509" actId="1036"/>
          <ac:spMkLst>
            <pc:docMk/>
            <pc:sldMk cId="2080474177" sldId="262"/>
            <ac:spMk id="8" creationId="{944510F4-FD35-4A35-8551-4194376C132D}"/>
          </ac:spMkLst>
        </pc:spChg>
        <pc:spChg chg="del">
          <ac:chgData name="Guillaume Lorget" userId="5fccab0dd337403e" providerId="LiveId" clId="{72C0E8BC-4E00-4E78-A716-30230EDCFEB9}" dt="2021-02-02T01:10:50.611" v="1086" actId="478"/>
          <ac:spMkLst>
            <pc:docMk/>
            <pc:sldMk cId="2080474177" sldId="262"/>
            <ac:spMk id="9" creationId="{08E512EF-37E6-471A-9CD8-A9D2C309EA27}"/>
          </ac:spMkLst>
        </pc:spChg>
        <pc:spChg chg="mod">
          <ac:chgData name="Guillaume Lorget" userId="5fccab0dd337403e" providerId="LiveId" clId="{72C0E8BC-4E00-4E78-A716-30230EDCFEB9}" dt="2021-02-02T00:14:57.865" v="386" actId="1035"/>
          <ac:spMkLst>
            <pc:docMk/>
            <pc:sldMk cId="2080474177" sldId="262"/>
            <ac:spMk id="10" creationId="{818E7840-7D97-413E-9663-F993A521D6A5}"/>
          </ac:spMkLst>
        </pc:spChg>
        <pc:spChg chg="mod">
          <ac:chgData name="Guillaume Lorget" userId="5fccab0dd337403e" providerId="LiveId" clId="{72C0E8BC-4E00-4E78-A716-30230EDCFEB9}" dt="2021-02-02T01:58:45.562" v="1509" actId="1036"/>
          <ac:spMkLst>
            <pc:docMk/>
            <pc:sldMk cId="2080474177" sldId="262"/>
            <ac:spMk id="11" creationId="{9C6772C3-BBAD-4E35-8E61-D121C1EDDF5F}"/>
          </ac:spMkLst>
        </pc:spChg>
        <pc:spChg chg="mod">
          <ac:chgData name="Guillaume Lorget" userId="5fccab0dd337403e" providerId="LiveId" clId="{72C0E8BC-4E00-4E78-A716-30230EDCFEB9}" dt="2021-02-02T01:58:45.562" v="1509" actId="1036"/>
          <ac:spMkLst>
            <pc:docMk/>
            <pc:sldMk cId="2080474177" sldId="262"/>
            <ac:spMk id="12" creationId="{8D7163DE-1F8F-401D-A9F1-478E2A0217DF}"/>
          </ac:spMkLst>
        </pc:spChg>
        <pc:spChg chg="mod">
          <ac:chgData name="Guillaume Lorget" userId="5fccab0dd337403e" providerId="LiveId" clId="{72C0E8BC-4E00-4E78-A716-30230EDCFEB9}" dt="2021-02-02T01:58:45.562" v="1509" actId="1036"/>
          <ac:spMkLst>
            <pc:docMk/>
            <pc:sldMk cId="2080474177" sldId="262"/>
            <ac:spMk id="13" creationId="{6BED6FFE-F34E-41F2-A0E3-BD82B412C792}"/>
          </ac:spMkLst>
        </pc:spChg>
        <pc:spChg chg="mod">
          <ac:chgData name="Guillaume Lorget" userId="5fccab0dd337403e" providerId="LiveId" clId="{72C0E8BC-4E00-4E78-A716-30230EDCFEB9}" dt="2021-02-02T01:58:45.562" v="1509" actId="1036"/>
          <ac:spMkLst>
            <pc:docMk/>
            <pc:sldMk cId="2080474177" sldId="262"/>
            <ac:spMk id="14" creationId="{D1FB65A6-6CDF-4703-930B-0456FC12AEEA}"/>
          </ac:spMkLst>
        </pc:spChg>
        <pc:spChg chg="mod">
          <ac:chgData name="Guillaume Lorget" userId="5fccab0dd337403e" providerId="LiveId" clId="{72C0E8BC-4E00-4E78-A716-30230EDCFEB9}" dt="2021-02-02T01:58:45.562" v="1509" actId="1036"/>
          <ac:spMkLst>
            <pc:docMk/>
            <pc:sldMk cId="2080474177" sldId="262"/>
            <ac:spMk id="15" creationId="{01244B4F-03F5-428D-A971-99FB2D172BB7}"/>
          </ac:spMkLst>
        </pc:spChg>
        <pc:spChg chg="mod">
          <ac:chgData name="Guillaume Lorget" userId="5fccab0dd337403e" providerId="LiveId" clId="{72C0E8BC-4E00-4E78-A716-30230EDCFEB9}" dt="2021-02-02T01:58:45.562" v="1509" actId="1036"/>
          <ac:spMkLst>
            <pc:docMk/>
            <pc:sldMk cId="2080474177" sldId="262"/>
            <ac:spMk id="16" creationId="{6947AEF2-3895-44A5-8B34-F98CB7A59AD9}"/>
          </ac:spMkLst>
        </pc:spChg>
        <pc:spChg chg="add mod ord">
          <ac:chgData name="Guillaume Lorget" userId="5fccab0dd337403e" providerId="LiveId" clId="{72C0E8BC-4E00-4E78-A716-30230EDCFEB9}" dt="2021-02-02T01:59:06.136" v="1515" actId="167"/>
          <ac:spMkLst>
            <pc:docMk/>
            <pc:sldMk cId="2080474177" sldId="262"/>
            <ac:spMk id="17" creationId="{7F4F28E2-9BC8-4AE8-9780-A755A42DE416}"/>
          </ac:spMkLst>
        </pc:spChg>
        <pc:spChg chg="add mod">
          <ac:chgData name="Guillaume Lorget" userId="5fccab0dd337403e" providerId="LiveId" clId="{72C0E8BC-4E00-4E78-A716-30230EDCFEB9}" dt="2021-02-02T02:10:26.735" v="1548"/>
          <ac:spMkLst>
            <pc:docMk/>
            <pc:sldMk cId="2080474177" sldId="262"/>
            <ac:spMk id="18" creationId="{2A90017F-0E4C-4F07-A5B7-FD0F89DD714D}"/>
          </ac:spMkLst>
        </pc:spChg>
        <pc:spChg chg="add del mod">
          <ac:chgData name="Guillaume Lorget" userId="5fccab0dd337403e" providerId="LiveId" clId="{72C0E8BC-4E00-4E78-A716-30230EDCFEB9}" dt="2021-02-02T01:07:27.795" v="1005" actId="478"/>
          <ac:spMkLst>
            <pc:docMk/>
            <pc:sldMk cId="2080474177" sldId="262"/>
            <ac:spMk id="18" creationId="{A3AC5F4A-0605-42A0-8D16-AE6BFD1E55F0}"/>
          </ac:spMkLst>
        </pc:spChg>
        <pc:spChg chg="add del mod">
          <ac:chgData name="Guillaume Lorget" userId="5fccab0dd337403e" providerId="LiveId" clId="{72C0E8BC-4E00-4E78-A716-30230EDCFEB9}" dt="2021-02-02T02:10:26.187" v="1547" actId="478"/>
          <ac:spMkLst>
            <pc:docMk/>
            <pc:sldMk cId="2080474177" sldId="262"/>
            <ac:spMk id="19" creationId="{D693CEFE-0914-4954-967C-C501ADBB0A34}"/>
          </ac:spMkLst>
        </pc:spChg>
        <pc:spChg chg="add del mod">
          <ac:chgData name="Guillaume Lorget" userId="5fccab0dd337403e" providerId="LiveId" clId="{72C0E8BC-4E00-4E78-A716-30230EDCFEB9}" dt="2021-02-02T02:10:26.187" v="1547" actId="478"/>
          <ac:spMkLst>
            <pc:docMk/>
            <pc:sldMk cId="2080474177" sldId="262"/>
            <ac:spMk id="20" creationId="{EE91578B-2621-4B42-A2C8-48494DEA5FB1}"/>
          </ac:spMkLst>
        </pc:spChg>
        <pc:spChg chg="add del mod">
          <ac:chgData name="Guillaume Lorget" userId="5fccab0dd337403e" providerId="LiveId" clId="{72C0E8BC-4E00-4E78-A716-30230EDCFEB9}" dt="2021-02-02T02:10:26.187" v="1547" actId="478"/>
          <ac:spMkLst>
            <pc:docMk/>
            <pc:sldMk cId="2080474177" sldId="262"/>
            <ac:spMk id="21" creationId="{BC551DF9-1751-4611-9DEA-436753759C89}"/>
          </ac:spMkLst>
        </pc:spChg>
        <pc:spChg chg="add del mod">
          <ac:chgData name="Guillaume Lorget" userId="5fccab0dd337403e" providerId="LiveId" clId="{72C0E8BC-4E00-4E78-A716-30230EDCFEB9}" dt="2021-02-02T01:12:32.612" v="1127" actId="478"/>
          <ac:spMkLst>
            <pc:docMk/>
            <pc:sldMk cId="2080474177" sldId="262"/>
            <ac:spMk id="22" creationId="{469D7BCD-469A-4AF1-931B-18BCEE5A83D6}"/>
          </ac:spMkLst>
        </pc:spChg>
        <pc:spChg chg="add mod">
          <ac:chgData name="Guillaume Lorget" userId="5fccab0dd337403e" providerId="LiveId" clId="{72C0E8BC-4E00-4E78-A716-30230EDCFEB9}" dt="2021-02-02T02:10:26.735" v="1548"/>
          <ac:spMkLst>
            <pc:docMk/>
            <pc:sldMk cId="2080474177" sldId="262"/>
            <ac:spMk id="22" creationId="{76C4F885-CF24-4077-B644-D20B7DB5CA1C}"/>
          </ac:spMkLst>
        </pc:spChg>
        <pc:spChg chg="add mod">
          <ac:chgData name="Guillaume Lorget" userId="5fccab0dd337403e" providerId="LiveId" clId="{72C0E8BC-4E00-4E78-A716-30230EDCFEB9}" dt="2021-02-02T02:10:26.735" v="1548"/>
          <ac:spMkLst>
            <pc:docMk/>
            <pc:sldMk cId="2080474177" sldId="262"/>
            <ac:spMk id="23" creationId="{74A77CA0-A0AE-473E-B69C-EF6AB56355D0}"/>
          </ac:spMkLst>
        </pc:spChg>
        <pc:spChg chg="add del mod">
          <ac:chgData name="Guillaume Lorget" userId="5fccab0dd337403e" providerId="LiveId" clId="{72C0E8BC-4E00-4E78-A716-30230EDCFEB9}" dt="2021-02-02T02:10:30.948" v="1549" actId="478"/>
          <ac:spMkLst>
            <pc:docMk/>
            <pc:sldMk cId="2080474177" sldId="262"/>
            <ac:spMk id="24" creationId="{0811C997-1D1D-4817-AE8D-77BE0E2C152B}"/>
          </ac:spMkLst>
        </pc:spChg>
        <pc:picChg chg="mod">
          <ac:chgData name="Guillaume Lorget" userId="5fccab0dd337403e" providerId="LiveId" clId="{72C0E8BC-4E00-4E78-A716-30230EDCFEB9}" dt="2021-02-02T00:14:57.865" v="386" actId="1035"/>
          <ac:picMkLst>
            <pc:docMk/>
            <pc:sldMk cId="2080474177" sldId="262"/>
            <ac:picMk id="6" creationId="{17E5E647-E6A6-4A95-8F3E-919688636BE3}"/>
          </ac:picMkLst>
        </pc:picChg>
      </pc:sldChg>
      <pc:sldChg chg="addSp delSp modSp mod modTransition modAnim">
        <pc:chgData name="Guillaume Lorget" userId="5fccab0dd337403e" providerId="LiveId" clId="{72C0E8BC-4E00-4E78-A716-30230EDCFEB9}" dt="2021-02-02T02:10:22.542" v="1546"/>
        <pc:sldMkLst>
          <pc:docMk/>
          <pc:sldMk cId="2139514950" sldId="263"/>
        </pc:sldMkLst>
        <pc:spChg chg="del mod modVis">
          <ac:chgData name="Guillaume Lorget" userId="5fccab0dd337403e" providerId="LiveId" clId="{72C0E8BC-4E00-4E78-A716-30230EDCFEB9}" dt="2021-02-02T01:07:33.036" v="1006" actId="478"/>
          <ac:spMkLst>
            <pc:docMk/>
            <pc:sldMk cId="2139514950" sldId="263"/>
            <ac:spMk id="2" creationId="{6B3A4A17-365E-432A-84CA-1A1DAE18B546}"/>
          </ac:spMkLst>
        </pc:spChg>
        <pc:spChg chg="mod modVis">
          <ac:chgData name="Guillaume Lorget" userId="5fccab0dd337403e" providerId="LiveId" clId="{72C0E8BC-4E00-4E78-A716-30230EDCFEB9}" dt="2021-02-02T00:18:41.571" v="455" actId="1035"/>
          <ac:spMkLst>
            <pc:docMk/>
            <pc:sldMk cId="2139514950" sldId="263"/>
            <ac:spMk id="3" creationId="{5D84F529-7242-40E0-A031-66A3857A53D5}"/>
          </ac:spMkLst>
        </pc:spChg>
        <pc:spChg chg="mod">
          <ac:chgData name="Guillaume Lorget" userId="5fccab0dd337403e" providerId="LiveId" clId="{72C0E8BC-4E00-4E78-A716-30230EDCFEB9}" dt="2021-02-02T01:58:35.011" v="1502" actId="1036"/>
          <ac:spMkLst>
            <pc:docMk/>
            <pc:sldMk cId="2139514950" sldId="263"/>
            <ac:spMk id="4" creationId="{C4F4A87F-36FD-493C-90EF-5ACD41C67B3B}"/>
          </ac:spMkLst>
        </pc:spChg>
        <pc:spChg chg="del">
          <ac:chgData name="Guillaume Lorget" userId="5fccab0dd337403e" providerId="LiveId" clId="{72C0E8BC-4E00-4E78-A716-30230EDCFEB9}" dt="2021-02-02T01:13:02.683" v="1128" actId="478"/>
          <ac:spMkLst>
            <pc:docMk/>
            <pc:sldMk cId="2139514950" sldId="263"/>
            <ac:spMk id="5" creationId="{FBA9BD02-1BD6-4F67-9685-CE8BCCE0369A}"/>
          </ac:spMkLst>
        </pc:spChg>
        <pc:spChg chg="del mod modVis">
          <ac:chgData name="Guillaume Lorget" userId="5fccab0dd337403e" providerId="LiveId" clId="{72C0E8BC-4E00-4E78-A716-30230EDCFEB9}" dt="2021-02-02T01:13:02.683" v="1128" actId="478"/>
          <ac:spMkLst>
            <pc:docMk/>
            <pc:sldMk cId="2139514950" sldId="263"/>
            <ac:spMk id="7" creationId="{85444CDF-1D51-4EFA-9E3F-64A4243B4316}"/>
          </ac:spMkLst>
        </pc:spChg>
        <pc:spChg chg="mod">
          <ac:chgData name="Guillaume Lorget" userId="5fccab0dd337403e" providerId="LiveId" clId="{72C0E8BC-4E00-4E78-A716-30230EDCFEB9}" dt="2021-02-02T01:58:35.011" v="1502" actId="1036"/>
          <ac:spMkLst>
            <pc:docMk/>
            <pc:sldMk cId="2139514950" sldId="263"/>
            <ac:spMk id="8" creationId="{944510F4-FD35-4A35-8551-4194376C132D}"/>
          </ac:spMkLst>
        </pc:spChg>
        <pc:spChg chg="del">
          <ac:chgData name="Guillaume Lorget" userId="5fccab0dd337403e" providerId="LiveId" clId="{72C0E8BC-4E00-4E78-A716-30230EDCFEB9}" dt="2021-02-02T01:13:02.683" v="1128" actId="478"/>
          <ac:spMkLst>
            <pc:docMk/>
            <pc:sldMk cId="2139514950" sldId="263"/>
            <ac:spMk id="9" creationId="{08E512EF-37E6-471A-9CD8-A9D2C309EA27}"/>
          </ac:spMkLst>
        </pc:spChg>
        <pc:spChg chg="add del mod">
          <ac:chgData name="Guillaume Lorget" userId="5fccab0dd337403e" providerId="LiveId" clId="{72C0E8BC-4E00-4E78-A716-30230EDCFEB9}" dt="2021-02-02T01:07:36.347" v="1007" actId="478"/>
          <ac:spMkLst>
            <pc:docMk/>
            <pc:sldMk cId="2139514950" sldId="263"/>
            <ac:spMk id="10" creationId="{BF11A264-67DB-4EC7-9F73-4BB72470089F}"/>
          </ac:spMkLst>
        </pc:spChg>
        <pc:spChg chg="mod">
          <ac:chgData name="Guillaume Lorget" userId="5fccab0dd337403e" providerId="LiveId" clId="{72C0E8BC-4E00-4E78-A716-30230EDCFEB9}" dt="2021-02-02T01:58:35.011" v="1502" actId="1036"/>
          <ac:spMkLst>
            <pc:docMk/>
            <pc:sldMk cId="2139514950" sldId="263"/>
            <ac:spMk id="11" creationId="{9C6772C3-BBAD-4E35-8E61-D121C1EDDF5F}"/>
          </ac:spMkLst>
        </pc:spChg>
        <pc:spChg chg="mod">
          <ac:chgData name="Guillaume Lorget" userId="5fccab0dd337403e" providerId="LiveId" clId="{72C0E8BC-4E00-4E78-A716-30230EDCFEB9}" dt="2021-02-02T01:58:35.011" v="1502" actId="1036"/>
          <ac:spMkLst>
            <pc:docMk/>
            <pc:sldMk cId="2139514950" sldId="263"/>
            <ac:spMk id="12" creationId="{8D7163DE-1F8F-401D-A9F1-478E2A0217DF}"/>
          </ac:spMkLst>
        </pc:spChg>
        <pc:spChg chg="mod">
          <ac:chgData name="Guillaume Lorget" userId="5fccab0dd337403e" providerId="LiveId" clId="{72C0E8BC-4E00-4E78-A716-30230EDCFEB9}" dt="2021-02-02T01:58:35.011" v="1502" actId="1036"/>
          <ac:spMkLst>
            <pc:docMk/>
            <pc:sldMk cId="2139514950" sldId="263"/>
            <ac:spMk id="13" creationId="{6BED6FFE-F34E-41F2-A0E3-BD82B412C792}"/>
          </ac:spMkLst>
        </pc:spChg>
        <pc:spChg chg="mod">
          <ac:chgData name="Guillaume Lorget" userId="5fccab0dd337403e" providerId="LiveId" clId="{72C0E8BC-4E00-4E78-A716-30230EDCFEB9}" dt="2021-02-02T01:58:35.011" v="1502" actId="1036"/>
          <ac:spMkLst>
            <pc:docMk/>
            <pc:sldMk cId="2139514950" sldId="263"/>
            <ac:spMk id="14" creationId="{D1FB65A6-6CDF-4703-930B-0456FC12AEEA}"/>
          </ac:spMkLst>
        </pc:spChg>
        <pc:spChg chg="mod">
          <ac:chgData name="Guillaume Lorget" userId="5fccab0dd337403e" providerId="LiveId" clId="{72C0E8BC-4E00-4E78-A716-30230EDCFEB9}" dt="2021-02-02T01:58:35.011" v="1502" actId="1036"/>
          <ac:spMkLst>
            <pc:docMk/>
            <pc:sldMk cId="2139514950" sldId="263"/>
            <ac:spMk id="15" creationId="{01244B4F-03F5-428D-A971-99FB2D172BB7}"/>
          </ac:spMkLst>
        </pc:spChg>
        <pc:spChg chg="mod">
          <ac:chgData name="Guillaume Lorget" userId="5fccab0dd337403e" providerId="LiveId" clId="{72C0E8BC-4E00-4E78-A716-30230EDCFEB9}" dt="2021-02-02T01:58:35.011" v="1502" actId="1036"/>
          <ac:spMkLst>
            <pc:docMk/>
            <pc:sldMk cId="2139514950" sldId="263"/>
            <ac:spMk id="16" creationId="{6947AEF2-3895-44A5-8B34-F98CB7A59AD9}"/>
          </ac:spMkLst>
        </pc:spChg>
        <pc:spChg chg="mod modVis">
          <ac:chgData name="Guillaume Lorget" userId="5fccab0dd337403e" providerId="LiveId" clId="{72C0E8BC-4E00-4E78-A716-30230EDCFEB9}" dt="2021-02-02T01:48:19.676" v="1348" actId="20577"/>
          <ac:spMkLst>
            <pc:docMk/>
            <pc:sldMk cId="2139514950" sldId="263"/>
            <ac:spMk id="18" creationId="{038718B6-CEFA-4E19-AAA0-4C178150C91B}"/>
          </ac:spMkLst>
        </pc:spChg>
        <pc:spChg chg="mod">
          <ac:chgData name="Guillaume Lorget" userId="5fccab0dd337403e" providerId="LiveId" clId="{72C0E8BC-4E00-4E78-A716-30230EDCFEB9}" dt="2021-02-02T00:19:14.219" v="473" actId="1035"/>
          <ac:spMkLst>
            <pc:docMk/>
            <pc:sldMk cId="2139514950" sldId="263"/>
            <ac:spMk id="21" creationId="{11B97C50-41DA-485A-A5A0-C747E142D265}"/>
          </ac:spMkLst>
        </pc:spChg>
        <pc:spChg chg="mod">
          <ac:chgData name="Guillaume Lorget" userId="5fccab0dd337403e" providerId="LiveId" clId="{72C0E8BC-4E00-4E78-A716-30230EDCFEB9}" dt="2021-02-02T00:19:14.219" v="473" actId="1035"/>
          <ac:spMkLst>
            <pc:docMk/>
            <pc:sldMk cId="2139514950" sldId="263"/>
            <ac:spMk id="22" creationId="{B4289ABB-5504-40C0-B46A-8C916FA57903}"/>
          </ac:spMkLst>
        </pc:spChg>
        <pc:spChg chg="mod">
          <ac:chgData name="Guillaume Lorget" userId="5fccab0dd337403e" providerId="LiveId" clId="{72C0E8BC-4E00-4E78-A716-30230EDCFEB9}" dt="2021-02-02T00:19:14.219" v="473" actId="1035"/>
          <ac:spMkLst>
            <pc:docMk/>
            <pc:sldMk cId="2139514950" sldId="263"/>
            <ac:spMk id="23" creationId="{E6A602A0-049A-4553-A3A5-297621375966}"/>
          </ac:spMkLst>
        </pc:spChg>
        <pc:spChg chg="mod">
          <ac:chgData name="Guillaume Lorget" userId="5fccab0dd337403e" providerId="LiveId" clId="{72C0E8BC-4E00-4E78-A716-30230EDCFEB9}" dt="2021-02-02T00:19:14.219" v="473" actId="1035"/>
          <ac:spMkLst>
            <pc:docMk/>
            <pc:sldMk cId="2139514950" sldId="263"/>
            <ac:spMk id="24" creationId="{41540ECB-BEC5-4E85-AC2A-1EC6F544E5E3}"/>
          </ac:spMkLst>
        </pc:spChg>
        <pc:spChg chg="mod">
          <ac:chgData name="Guillaume Lorget" userId="5fccab0dd337403e" providerId="LiveId" clId="{72C0E8BC-4E00-4E78-A716-30230EDCFEB9}" dt="2021-02-02T00:44:56.572" v="661" actId="14100"/>
          <ac:spMkLst>
            <pc:docMk/>
            <pc:sldMk cId="2139514950" sldId="263"/>
            <ac:spMk id="25" creationId="{62A17F67-C0AF-4C7C-AB99-9F37FB29EF78}"/>
          </ac:spMkLst>
        </pc:spChg>
        <pc:spChg chg="mod">
          <ac:chgData name="Guillaume Lorget" userId="5fccab0dd337403e" providerId="LiveId" clId="{72C0E8BC-4E00-4E78-A716-30230EDCFEB9}" dt="2021-02-02T00:09:19.801" v="0"/>
          <ac:spMkLst>
            <pc:docMk/>
            <pc:sldMk cId="2139514950" sldId="263"/>
            <ac:spMk id="40" creationId="{ECCD9685-6A36-4F63-A824-ED39F68842FF}"/>
          </ac:spMkLst>
        </pc:spChg>
        <pc:spChg chg="add mod ord">
          <ac:chgData name="Guillaume Lorget" userId="5fccab0dd337403e" providerId="LiveId" clId="{72C0E8BC-4E00-4E78-A716-30230EDCFEB9}" dt="2021-02-02T00:49:07.937" v="682" actId="1582"/>
          <ac:spMkLst>
            <pc:docMk/>
            <pc:sldMk cId="2139514950" sldId="263"/>
            <ac:spMk id="42" creationId="{C30CAAAB-FCFA-4118-9888-85285BD5146D}"/>
          </ac:spMkLst>
        </pc:spChg>
        <pc:spChg chg="add del mod">
          <ac:chgData name="Guillaume Lorget" userId="5fccab0dd337403e" providerId="LiveId" clId="{72C0E8BC-4E00-4E78-A716-30230EDCFEB9}" dt="2021-02-02T02:10:22.275" v="1545" actId="478"/>
          <ac:spMkLst>
            <pc:docMk/>
            <pc:sldMk cId="2139514950" sldId="263"/>
            <ac:spMk id="43" creationId="{A6150ADB-C1FD-46B2-8BFC-F815FC873214}"/>
          </ac:spMkLst>
        </pc:spChg>
        <pc:spChg chg="add del mod">
          <ac:chgData name="Guillaume Lorget" userId="5fccab0dd337403e" providerId="LiveId" clId="{72C0E8BC-4E00-4E78-A716-30230EDCFEB9}" dt="2021-02-02T02:10:22.275" v="1545" actId="478"/>
          <ac:spMkLst>
            <pc:docMk/>
            <pc:sldMk cId="2139514950" sldId="263"/>
            <ac:spMk id="44" creationId="{347F3104-E593-4CBA-98B0-F34F4868AA21}"/>
          </ac:spMkLst>
        </pc:spChg>
        <pc:spChg chg="add del mod">
          <ac:chgData name="Guillaume Lorget" userId="5fccab0dd337403e" providerId="LiveId" clId="{72C0E8BC-4E00-4E78-A716-30230EDCFEB9}" dt="2021-02-02T02:10:22.275" v="1545" actId="478"/>
          <ac:spMkLst>
            <pc:docMk/>
            <pc:sldMk cId="2139514950" sldId="263"/>
            <ac:spMk id="45" creationId="{EDF6F68B-36A4-46EC-9637-FC24CA31899D}"/>
          </ac:spMkLst>
        </pc:spChg>
        <pc:spChg chg="add del mod">
          <ac:chgData name="Guillaume Lorget" userId="5fccab0dd337403e" providerId="LiveId" clId="{72C0E8BC-4E00-4E78-A716-30230EDCFEB9}" dt="2021-02-02T02:10:22.275" v="1545" actId="478"/>
          <ac:spMkLst>
            <pc:docMk/>
            <pc:sldMk cId="2139514950" sldId="263"/>
            <ac:spMk id="46" creationId="{EBA73EC8-16B3-48CD-AC37-1CA439662023}"/>
          </ac:spMkLst>
        </pc:spChg>
        <pc:spChg chg="add mod">
          <ac:chgData name="Guillaume Lorget" userId="5fccab0dd337403e" providerId="LiveId" clId="{72C0E8BC-4E00-4E78-A716-30230EDCFEB9}" dt="2021-02-02T01:48:30.276" v="1380" actId="1037"/>
          <ac:spMkLst>
            <pc:docMk/>
            <pc:sldMk cId="2139514950" sldId="263"/>
            <ac:spMk id="47" creationId="{4B00007B-67DD-4AA9-8F71-0E47332108BF}"/>
          </ac:spMkLst>
        </pc:spChg>
        <pc:spChg chg="add mod ord">
          <ac:chgData name="Guillaume Lorget" userId="5fccab0dd337403e" providerId="LiveId" clId="{72C0E8BC-4E00-4E78-A716-30230EDCFEB9}" dt="2021-02-02T01:58:59.343" v="1513" actId="167"/>
          <ac:spMkLst>
            <pc:docMk/>
            <pc:sldMk cId="2139514950" sldId="263"/>
            <ac:spMk id="48" creationId="{8FFE6A37-40B2-4CA4-B80A-15C56D077C02}"/>
          </ac:spMkLst>
        </pc:spChg>
        <pc:spChg chg="add mod">
          <ac:chgData name="Guillaume Lorget" userId="5fccab0dd337403e" providerId="LiveId" clId="{72C0E8BC-4E00-4E78-A716-30230EDCFEB9}" dt="2021-02-02T02:10:22.542" v="1546"/>
          <ac:spMkLst>
            <pc:docMk/>
            <pc:sldMk cId="2139514950" sldId="263"/>
            <ac:spMk id="49" creationId="{063F4E9C-1E9F-4EDB-9253-D0DDC8EC34D0}"/>
          </ac:spMkLst>
        </pc:spChg>
        <pc:spChg chg="add mod">
          <ac:chgData name="Guillaume Lorget" userId="5fccab0dd337403e" providerId="LiveId" clId="{72C0E8BC-4E00-4E78-A716-30230EDCFEB9}" dt="2021-02-02T02:10:22.542" v="1546"/>
          <ac:spMkLst>
            <pc:docMk/>
            <pc:sldMk cId="2139514950" sldId="263"/>
            <ac:spMk id="50" creationId="{0A7868C3-356A-417B-85CA-DB935198559D}"/>
          </ac:spMkLst>
        </pc:spChg>
        <pc:spChg chg="add mod">
          <ac:chgData name="Guillaume Lorget" userId="5fccab0dd337403e" providerId="LiveId" clId="{72C0E8BC-4E00-4E78-A716-30230EDCFEB9}" dt="2021-02-02T02:10:22.542" v="1546"/>
          <ac:spMkLst>
            <pc:docMk/>
            <pc:sldMk cId="2139514950" sldId="263"/>
            <ac:spMk id="51" creationId="{41B34999-3C84-4252-A3B1-649AE6114788}"/>
          </ac:spMkLst>
        </pc:spChg>
        <pc:spChg chg="add mod">
          <ac:chgData name="Guillaume Lorget" userId="5fccab0dd337403e" providerId="LiveId" clId="{72C0E8BC-4E00-4E78-A716-30230EDCFEB9}" dt="2021-02-02T02:10:22.542" v="1546"/>
          <ac:spMkLst>
            <pc:docMk/>
            <pc:sldMk cId="2139514950" sldId="263"/>
            <ac:spMk id="52" creationId="{467F8B9D-CE4F-46D6-9487-CD574F6A0078}"/>
          </ac:spMkLst>
        </pc:spChg>
        <pc:grpChg chg="mod modVis">
          <ac:chgData name="Guillaume Lorget" userId="5fccab0dd337403e" providerId="LiveId" clId="{72C0E8BC-4E00-4E78-A716-30230EDCFEB9}" dt="2021-02-02T00:19:14.219" v="473" actId="1035"/>
          <ac:grpSpMkLst>
            <pc:docMk/>
            <pc:sldMk cId="2139514950" sldId="263"/>
            <ac:grpSpMk id="32" creationId="{F0401D06-1B89-4E2C-9750-BAD88BE19A9C}"/>
          </ac:grpSpMkLst>
        </pc:grpChg>
        <pc:grpChg chg="mod">
          <ac:chgData name="Guillaume Lorget" userId="5fccab0dd337403e" providerId="LiveId" clId="{72C0E8BC-4E00-4E78-A716-30230EDCFEB9}" dt="2021-02-02T00:19:14.219" v="473" actId="1035"/>
          <ac:grpSpMkLst>
            <pc:docMk/>
            <pc:sldMk cId="2139514950" sldId="263"/>
            <ac:grpSpMk id="33" creationId="{6C9E140E-17B2-4C2A-BBFD-2DAD1D0E7CD8}"/>
          </ac:grpSpMkLst>
        </pc:grpChg>
        <pc:grpChg chg="mod">
          <ac:chgData name="Guillaume Lorget" userId="5fccab0dd337403e" providerId="LiveId" clId="{72C0E8BC-4E00-4E78-A716-30230EDCFEB9}" dt="2021-02-02T00:19:14.219" v="473" actId="1035"/>
          <ac:grpSpMkLst>
            <pc:docMk/>
            <pc:sldMk cId="2139514950" sldId="263"/>
            <ac:grpSpMk id="36" creationId="{A7156C8A-3E9D-49F3-B4ED-9456D54E5F06}"/>
          </ac:grpSpMkLst>
        </pc:grpChg>
        <pc:grpChg chg="add mod">
          <ac:chgData name="Guillaume Lorget" userId="5fccab0dd337403e" providerId="LiveId" clId="{72C0E8BC-4E00-4E78-A716-30230EDCFEB9}" dt="2021-02-02T00:19:14.219" v="473" actId="1035"/>
          <ac:grpSpMkLst>
            <pc:docMk/>
            <pc:sldMk cId="2139514950" sldId="263"/>
            <ac:grpSpMk id="39" creationId="{44B19B18-B452-4F34-BF0C-DC9AAF3846A8}"/>
          </ac:grpSpMkLst>
        </pc:grpChg>
        <pc:graphicFrameChg chg="mod ord modVis">
          <ac:chgData name="Guillaume Lorget" userId="5fccab0dd337403e" providerId="LiveId" clId="{72C0E8BC-4E00-4E78-A716-30230EDCFEB9}" dt="2021-02-02T00:19:14.219" v="473" actId="1035"/>
          <ac:graphicFrameMkLst>
            <pc:docMk/>
            <pc:sldMk cId="2139514950" sldId="263"/>
            <ac:graphicFrameMk id="20" creationId="{E93B7DA9-36DD-4913-BB5E-D4F97C9DC576}"/>
          </ac:graphicFrameMkLst>
        </pc:graphicFrameChg>
        <pc:picChg chg="del mod modVis">
          <ac:chgData name="Guillaume Lorget" userId="5fccab0dd337403e" providerId="LiveId" clId="{72C0E8BC-4E00-4E78-A716-30230EDCFEB9}" dt="2021-02-02T00:18:01.435" v="444" actId="478"/>
          <ac:picMkLst>
            <pc:docMk/>
            <pc:sldMk cId="2139514950" sldId="263"/>
            <ac:picMk id="6" creationId="{17E5E647-E6A6-4A95-8F3E-919688636BE3}"/>
          </ac:picMkLst>
        </pc:picChg>
        <pc:cxnChg chg="mod">
          <ac:chgData name="Guillaume Lorget" userId="5fccab0dd337403e" providerId="LiveId" clId="{72C0E8BC-4E00-4E78-A716-30230EDCFEB9}" dt="2021-02-02T00:09:19.801" v="0"/>
          <ac:cxnSpMkLst>
            <pc:docMk/>
            <pc:sldMk cId="2139514950" sldId="263"/>
            <ac:cxnSpMk id="41" creationId="{574DE14F-F6AF-4963-9F56-4509284B70A0}"/>
          </ac:cxnSpMkLst>
        </pc:cxnChg>
      </pc:sldChg>
      <pc:sldChg chg="addSp delSp modSp mod modTransition delAnim modAnim">
        <pc:chgData name="Guillaume Lorget" userId="5fccab0dd337403e" providerId="LiveId" clId="{72C0E8BC-4E00-4E78-A716-30230EDCFEB9}" dt="2021-02-02T02:10:18.312" v="1544"/>
        <pc:sldMkLst>
          <pc:docMk/>
          <pc:sldMk cId="2264541103" sldId="264"/>
        </pc:sldMkLst>
        <pc:spChg chg="del">
          <ac:chgData name="Guillaume Lorget" userId="5fccab0dd337403e" providerId="LiveId" clId="{72C0E8BC-4E00-4E78-A716-30230EDCFEB9}" dt="2021-02-02T01:07:40.772" v="1008" actId="478"/>
          <ac:spMkLst>
            <pc:docMk/>
            <pc:sldMk cId="2264541103" sldId="264"/>
            <ac:spMk id="2" creationId="{6B3A4A17-365E-432A-84CA-1A1DAE18B546}"/>
          </ac:spMkLst>
        </pc:spChg>
        <pc:spChg chg="mod">
          <ac:chgData name="Guillaume Lorget" userId="5fccab0dd337403e" providerId="LiveId" clId="{72C0E8BC-4E00-4E78-A716-30230EDCFEB9}" dt="2021-02-02T01:49:04.479" v="1385"/>
          <ac:spMkLst>
            <pc:docMk/>
            <pc:sldMk cId="2264541103" sldId="264"/>
            <ac:spMk id="3" creationId="{5D84F529-7242-40E0-A031-66A3857A53D5}"/>
          </ac:spMkLst>
        </pc:spChg>
        <pc:spChg chg="mod">
          <ac:chgData name="Guillaume Lorget" userId="5fccab0dd337403e" providerId="LiveId" clId="{72C0E8BC-4E00-4E78-A716-30230EDCFEB9}" dt="2021-02-02T01:58:23.804" v="1495" actId="1036"/>
          <ac:spMkLst>
            <pc:docMk/>
            <pc:sldMk cId="2264541103" sldId="264"/>
            <ac:spMk id="4" creationId="{C4F4A87F-36FD-493C-90EF-5ACD41C67B3B}"/>
          </ac:spMkLst>
        </pc:spChg>
        <pc:spChg chg="del">
          <ac:chgData name="Guillaume Lorget" userId="5fccab0dd337403e" providerId="LiveId" clId="{72C0E8BC-4E00-4E78-A716-30230EDCFEB9}" dt="2021-02-02T01:13:37.202" v="1180" actId="478"/>
          <ac:spMkLst>
            <pc:docMk/>
            <pc:sldMk cId="2264541103" sldId="264"/>
            <ac:spMk id="5" creationId="{FBA9BD02-1BD6-4F67-9685-CE8BCCE0369A}"/>
          </ac:spMkLst>
        </pc:spChg>
        <pc:spChg chg="del">
          <ac:chgData name="Guillaume Lorget" userId="5fccab0dd337403e" providerId="LiveId" clId="{72C0E8BC-4E00-4E78-A716-30230EDCFEB9}" dt="2021-02-02T01:13:37.202" v="1180" actId="478"/>
          <ac:spMkLst>
            <pc:docMk/>
            <pc:sldMk cId="2264541103" sldId="264"/>
            <ac:spMk id="7" creationId="{85444CDF-1D51-4EFA-9E3F-64A4243B4316}"/>
          </ac:spMkLst>
        </pc:spChg>
        <pc:spChg chg="mod">
          <ac:chgData name="Guillaume Lorget" userId="5fccab0dd337403e" providerId="LiveId" clId="{72C0E8BC-4E00-4E78-A716-30230EDCFEB9}" dt="2021-02-02T01:58:23.804" v="1495" actId="1036"/>
          <ac:spMkLst>
            <pc:docMk/>
            <pc:sldMk cId="2264541103" sldId="264"/>
            <ac:spMk id="8" creationId="{944510F4-FD35-4A35-8551-4194376C132D}"/>
          </ac:spMkLst>
        </pc:spChg>
        <pc:spChg chg="del">
          <ac:chgData name="Guillaume Lorget" userId="5fccab0dd337403e" providerId="LiveId" clId="{72C0E8BC-4E00-4E78-A716-30230EDCFEB9}" dt="2021-02-02T01:13:37.202" v="1180" actId="478"/>
          <ac:spMkLst>
            <pc:docMk/>
            <pc:sldMk cId="2264541103" sldId="264"/>
            <ac:spMk id="9" creationId="{08E512EF-37E6-471A-9CD8-A9D2C309EA27}"/>
          </ac:spMkLst>
        </pc:spChg>
        <pc:spChg chg="add del mod">
          <ac:chgData name="Guillaume Lorget" userId="5fccab0dd337403e" providerId="LiveId" clId="{72C0E8BC-4E00-4E78-A716-30230EDCFEB9}" dt="2021-02-02T01:07:43.930" v="1009" actId="478"/>
          <ac:spMkLst>
            <pc:docMk/>
            <pc:sldMk cId="2264541103" sldId="264"/>
            <ac:spMk id="10" creationId="{8557E546-A55E-46D6-865C-7F78FA95D2EE}"/>
          </ac:spMkLst>
        </pc:spChg>
        <pc:spChg chg="mod">
          <ac:chgData name="Guillaume Lorget" userId="5fccab0dd337403e" providerId="LiveId" clId="{72C0E8BC-4E00-4E78-A716-30230EDCFEB9}" dt="2021-02-02T01:58:23.804" v="1495" actId="1036"/>
          <ac:spMkLst>
            <pc:docMk/>
            <pc:sldMk cId="2264541103" sldId="264"/>
            <ac:spMk id="11" creationId="{9C6772C3-BBAD-4E35-8E61-D121C1EDDF5F}"/>
          </ac:spMkLst>
        </pc:spChg>
        <pc:spChg chg="mod">
          <ac:chgData name="Guillaume Lorget" userId="5fccab0dd337403e" providerId="LiveId" clId="{72C0E8BC-4E00-4E78-A716-30230EDCFEB9}" dt="2021-02-02T01:58:23.804" v="1495" actId="1036"/>
          <ac:spMkLst>
            <pc:docMk/>
            <pc:sldMk cId="2264541103" sldId="264"/>
            <ac:spMk id="12" creationId="{8D7163DE-1F8F-401D-A9F1-478E2A0217DF}"/>
          </ac:spMkLst>
        </pc:spChg>
        <pc:spChg chg="mod">
          <ac:chgData name="Guillaume Lorget" userId="5fccab0dd337403e" providerId="LiveId" clId="{72C0E8BC-4E00-4E78-A716-30230EDCFEB9}" dt="2021-02-02T01:58:23.804" v="1495" actId="1036"/>
          <ac:spMkLst>
            <pc:docMk/>
            <pc:sldMk cId="2264541103" sldId="264"/>
            <ac:spMk id="13" creationId="{6BED6FFE-F34E-41F2-A0E3-BD82B412C792}"/>
          </ac:spMkLst>
        </pc:spChg>
        <pc:spChg chg="mod">
          <ac:chgData name="Guillaume Lorget" userId="5fccab0dd337403e" providerId="LiveId" clId="{72C0E8BC-4E00-4E78-A716-30230EDCFEB9}" dt="2021-02-02T01:58:23.804" v="1495" actId="1036"/>
          <ac:spMkLst>
            <pc:docMk/>
            <pc:sldMk cId="2264541103" sldId="264"/>
            <ac:spMk id="14" creationId="{D1FB65A6-6CDF-4703-930B-0456FC12AEEA}"/>
          </ac:spMkLst>
        </pc:spChg>
        <pc:spChg chg="mod">
          <ac:chgData name="Guillaume Lorget" userId="5fccab0dd337403e" providerId="LiveId" clId="{72C0E8BC-4E00-4E78-A716-30230EDCFEB9}" dt="2021-02-02T01:58:23.804" v="1495" actId="1036"/>
          <ac:spMkLst>
            <pc:docMk/>
            <pc:sldMk cId="2264541103" sldId="264"/>
            <ac:spMk id="15" creationId="{01244B4F-03F5-428D-A971-99FB2D172BB7}"/>
          </ac:spMkLst>
        </pc:spChg>
        <pc:spChg chg="mod">
          <ac:chgData name="Guillaume Lorget" userId="5fccab0dd337403e" providerId="LiveId" clId="{72C0E8BC-4E00-4E78-A716-30230EDCFEB9}" dt="2021-02-02T01:58:23.804" v="1495" actId="1036"/>
          <ac:spMkLst>
            <pc:docMk/>
            <pc:sldMk cId="2264541103" sldId="264"/>
            <ac:spMk id="16" creationId="{6947AEF2-3895-44A5-8B34-F98CB7A59AD9}"/>
          </ac:spMkLst>
        </pc:spChg>
        <pc:spChg chg="del mod">
          <ac:chgData name="Guillaume Lorget" userId="5fccab0dd337403e" providerId="LiveId" clId="{72C0E8BC-4E00-4E78-A716-30230EDCFEB9}" dt="2021-02-02T00:30:52.085" v="537" actId="478"/>
          <ac:spMkLst>
            <pc:docMk/>
            <pc:sldMk cId="2264541103" sldId="264"/>
            <ac:spMk id="18" creationId="{038718B6-CEFA-4E19-AAA0-4C178150C91B}"/>
          </ac:spMkLst>
        </pc:spChg>
        <pc:spChg chg="mod">
          <ac:chgData name="Guillaume Lorget" userId="5fccab0dd337403e" providerId="LiveId" clId="{72C0E8BC-4E00-4E78-A716-30230EDCFEB9}" dt="2021-02-02T00:33:54.395" v="586" actId="554"/>
          <ac:spMkLst>
            <pc:docMk/>
            <pc:sldMk cId="2264541103" sldId="264"/>
            <ac:spMk id="21" creationId="{11B97C50-41DA-485A-A5A0-C747E142D265}"/>
          </ac:spMkLst>
        </pc:spChg>
        <pc:spChg chg="mod">
          <ac:chgData name="Guillaume Lorget" userId="5fccab0dd337403e" providerId="LiveId" clId="{72C0E8BC-4E00-4E78-A716-30230EDCFEB9}" dt="2021-02-02T00:33:54.395" v="586" actId="554"/>
          <ac:spMkLst>
            <pc:docMk/>
            <pc:sldMk cId="2264541103" sldId="264"/>
            <ac:spMk id="24" creationId="{41540ECB-BEC5-4E85-AC2A-1EC6F544E5E3}"/>
          </ac:spMkLst>
        </pc:spChg>
        <pc:spChg chg="mod">
          <ac:chgData name="Guillaume Lorget" userId="5fccab0dd337403e" providerId="LiveId" clId="{72C0E8BC-4E00-4E78-A716-30230EDCFEB9}" dt="2021-02-02T00:50:30.699" v="689" actId="1035"/>
          <ac:spMkLst>
            <pc:docMk/>
            <pc:sldMk cId="2264541103" sldId="264"/>
            <ac:spMk id="25" creationId="{62A17F67-C0AF-4C7C-AB99-9F37FB29EF78}"/>
          </ac:spMkLst>
        </pc:spChg>
        <pc:spChg chg="mod">
          <ac:chgData name="Guillaume Lorget" userId="5fccab0dd337403e" providerId="LiveId" clId="{72C0E8BC-4E00-4E78-A716-30230EDCFEB9}" dt="2021-02-02T00:33:54.395" v="586" actId="554"/>
          <ac:spMkLst>
            <pc:docMk/>
            <pc:sldMk cId="2264541103" sldId="264"/>
            <ac:spMk id="26" creationId="{3A14EB97-CEFF-429C-AB2B-66EA1D46A4D5}"/>
          </ac:spMkLst>
        </pc:spChg>
        <pc:spChg chg="mod">
          <ac:chgData name="Guillaume Lorget" userId="5fccab0dd337403e" providerId="LiveId" clId="{72C0E8BC-4E00-4E78-A716-30230EDCFEB9}" dt="2021-02-02T00:10:21.338" v="28"/>
          <ac:spMkLst>
            <pc:docMk/>
            <pc:sldMk cId="2264541103" sldId="264"/>
            <ac:spMk id="28" creationId="{340067C7-EBE7-4BF6-9FB2-23517A81E8BF}"/>
          </ac:spMkLst>
        </pc:spChg>
        <pc:spChg chg="mod">
          <ac:chgData name="Guillaume Lorget" userId="5fccab0dd337403e" providerId="LiveId" clId="{72C0E8BC-4E00-4E78-A716-30230EDCFEB9}" dt="2021-02-02T00:10:41.840" v="78"/>
          <ac:spMkLst>
            <pc:docMk/>
            <pc:sldMk cId="2264541103" sldId="264"/>
            <ac:spMk id="31" creationId="{F46F6751-2FE0-42B9-B9BA-02404F6F8733}"/>
          </ac:spMkLst>
        </pc:spChg>
        <pc:spChg chg="mod">
          <ac:chgData name="Guillaume Lorget" userId="5fccab0dd337403e" providerId="LiveId" clId="{72C0E8BC-4E00-4E78-A716-30230EDCFEB9}" dt="2021-02-02T00:11:03.192" v="122"/>
          <ac:spMkLst>
            <pc:docMk/>
            <pc:sldMk cId="2264541103" sldId="264"/>
            <ac:spMk id="34" creationId="{56738DD4-175D-4CAA-B395-45D2E2BC90B5}"/>
          </ac:spMkLst>
        </pc:spChg>
        <pc:spChg chg="add mod ord">
          <ac:chgData name="Guillaume Lorget" userId="5fccab0dd337403e" providerId="LiveId" clId="{72C0E8BC-4E00-4E78-A716-30230EDCFEB9}" dt="2021-02-02T00:52:49.495" v="695" actId="13244"/>
          <ac:spMkLst>
            <pc:docMk/>
            <pc:sldMk cId="2264541103" sldId="264"/>
            <ac:spMk id="36" creationId="{2A5EDF83-9F66-4D03-BD46-9D55A77491C6}"/>
          </ac:spMkLst>
        </pc:spChg>
        <pc:spChg chg="add del mod">
          <ac:chgData name="Guillaume Lorget" userId="5fccab0dd337403e" providerId="LiveId" clId="{72C0E8BC-4E00-4E78-A716-30230EDCFEB9}" dt="2021-02-02T00:33:58.173" v="587" actId="478"/>
          <ac:spMkLst>
            <pc:docMk/>
            <pc:sldMk cId="2264541103" sldId="264"/>
            <ac:spMk id="36" creationId="{8B70A9EE-10E0-455A-8760-06CF81345F30}"/>
          </ac:spMkLst>
        </pc:spChg>
        <pc:spChg chg="add del mod">
          <ac:chgData name="Guillaume Lorget" userId="5fccab0dd337403e" providerId="LiveId" clId="{72C0E8BC-4E00-4E78-A716-30230EDCFEB9}" dt="2021-02-02T00:50:19.695" v="685"/>
          <ac:spMkLst>
            <pc:docMk/>
            <pc:sldMk cId="2264541103" sldId="264"/>
            <ac:spMk id="37" creationId="{76B67B2F-D70B-4538-89B3-652AECF6F8A2}"/>
          </ac:spMkLst>
        </pc:spChg>
        <pc:spChg chg="add del mod">
          <ac:chgData name="Guillaume Lorget" userId="5fccab0dd337403e" providerId="LiveId" clId="{72C0E8BC-4E00-4E78-A716-30230EDCFEB9}" dt="2021-02-02T02:10:12.930" v="1543" actId="478"/>
          <ac:spMkLst>
            <pc:docMk/>
            <pc:sldMk cId="2264541103" sldId="264"/>
            <ac:spMk id="37" creationId="{92095B75-D610-4CBD-A2E4-406AAFADECCD}"/>
          </ac:spMkLst>
        </pc:spChg>
        <pc:spChg chg="add del mod">
          <ac:chgData name="Guillaume Lorget" userId="5fccab0dd337403e" providerId="LiveId" clId="{72C0E8BC-4E00-4E78-A716-30230EDCFEB9}" dt="2021-02-02T00:50:27.686" v="688"/>
          <ac:spMkLst>
            <pc:docMk/>
            <pc:sldMk cId="2264541103" sldId="264"/>
            <ac:spMk id="38" creationId="{5B6EA304-762F-4FD6-822A-E0599AD46073}"/>
          </ac:spMkLst>
        </pc:spChg>
        <pc:spChg chg="add del mod">
          <ac:chgData name="Guillaume Lorget" userId="5fccab0dd337403e" providerId="LiveId" clId="{72C0E8BC-4E00-4E78-A716-30230EDCFEB9}" dt="2021-02-02T02:10:12.930" v="1543" actId="478"/>
          <ac:spMkLst>
            <pc:docMk/>
            <pc:sldMk cId="2264541103" sldId="264"/>
            <ac:spMk id="38" creationId="{F5E186DD-C2EF-4621-91A0-11C1F2CAB835}"/>
          </ac:spMkLst>
        </pc:spChg>
        <pc:spChg chg="add del mod">
          <ac:chgData name="Guillaume Lorget" userId="5fccab0dd337403e" providerId="LiveId" clId="{72C0E8BC-4E00-4E78-A716-30230EDCFEB9}" dt="2021-02-02T00:50:34.634" v="691"/>
          <ac:spMkLst>
            <pc:docMk/>
            <pc:sldMk cId="2264541103" sldId="264"/>
            <ac:spMk id="39" creationId="{A0222923-45A4-45E1-B65B-171256BCE5C9}"/>
          </ac:spMkLst>
        </pc:spChg>
        <pc:spChg chg="add del mod">
          <ac:chgData name="Guillaume Lorget" userId="5fccab0dd337403e" providerId="LiveId" clId="{72C0E8BC-4E00-4E78-A716-30230EDCFEB9}" dt="2021-02-02T02:10:12.930" v="1543" actId="478"/>
          <ac:spMkLst>
            <pc:docMk/>
            <pc:sldMk cId="2264541103" sldId="264"/>
            <ac:spMk id="39" creationId="{DBBBE505-74D7-41AA-9EEE-167F1B4D53A5}"/>
          </ac:spMkLst>
        </pc:spChg>
        <pc:spChg chg="add del mod">
          <ac:chgData name="Guillaume Lorget" userId="5fccab0dd337403e" providerId="LiveId" clId="{72C0E8BC-4E00-4E78-A716-30230EDCFEB9}" dt="2021-02-02T02:10:12.930" v="1543" actId="478"/>
          <ac:spMkLst>
            <pc:docMk/>
            <pc:sldMk cId="2264541103" sldId="264"/>
            <ac:spMk id="40" creationId="{003B3A50-1147-4151-ACE5-D118F12636CA}"/>
          </ac:spMkLst>
        </pc:spChg>
        <pc:spChg chg="add del mod">
          <ac:chgData name="Guillaume Lorget" userId="5fccab0dd337403e" providerId="LiveId" clId="{72C0E8BC-4E00-4E78-A716-30230EDCFEB9}" dt="2021-02-02T00:51:07.898" v="693"/>
          <ac:spMkLst>
            <pc:docMk/>
            <pc:sldMk cId="2264541103" sldId="264"/>
            <ac:spMk id="40" creationId="{D53C2CAF-1652-48D4-9C56-2FF63EC061EF}"/>
          </ac:spMkLst>
        </pc:spChg>
        <pc:spChg chg="add mod">
          <ac:chgData name="Guillaume Lorget" userId="5fccab0dd337403e" providerId="LiveId" clId="{72C0E8BC-4E00-4E78-A716-30230EDCFEB9}" dt="2021-02-02T01:49:11.452" v="1410" actId="1037"/>
          <ac:spMkLst>
            <pc:docMk/>
            <pc:sldMk cId="2264541103" sldId="264"/>
            <ac:spMk id="41" creationId="{70D35047-1C48-43A2-8A45-5E462075B9BE}"/>
          </ac:spMkLst>
        </pc:spChg>
        <pc:spChg chg="add mod ord">
          <ac:chgData name="Guillaume Lorget" userId="5fccab0dd337403e" providerId="LiveId" clId="{72C0E8BC-4E00-4E78-A716-30230EDCFEB9}" dt="2021-02-02T01:58:54.662" v="1511" actId="167"/>
          <ac:spMkLst>
            <pc:docMk/>
            <pc:sldMk cId="2264541103" sldId="264"/>
            <ac:spMk id="42" creationId="{AEAB4DF1-E1A3-4AF2-9CA5-1731535BC46E}"/>
          </ac:spMkLst>
        </pc:spChg>
        <pc:spChg chg="add mod">
          <ac:chgData name="Guillaume Lorget" userId="5fccab0dd337403e" providerId="LiveId" clId="{72C0E8BC-4E00-4E78-A716-30230EDCFEB9}" dt="2021-02-02T02:10:18.312" v="1544"/>
          <ac:spMkLst>
            <pc:docMk/>
            <pc:sldMk cId="2264541103" sldId="264"/>
            <ac:spMk id="43" creationId="{97445CEC-EF50-403A-9987-7E9A81BBD13E}"/>
          </ac:spMkLst>
        </pc:spChg>
        <pc:spChg chg="add mod">
          <ac:chgData name="Guillaume Lorget" userId="5fccab0dd337403e" providerId="LiveId" clId="{72C0E8BC-4E00-4E78-A716-30230EDCFEB9}" dt="2021-02-02T02:10:18.312" v="1544"/>
          <ac:spMkLst>
            <pc:docMk/>
            <pc:sldMk cId="2264541103" sldId="264"/>
            <ac:spMk id="44" creationId="{91972261-AAE6-4FF9-8045-2EB1D23BAD02}"/>
          </ac:spMkLst>
        </pc:spChg>
        <pc:spChg chg="add mod">
          <ac:chgData name="Guillaume Lorget" userId="5fccab0dd337403e" providerId="LiveId" clId="{72C0E8BC-4E00-4E78-A716-30230EDCFEB9}" dt="2021-02-02T02:10:18.312" v="1544"/>
          <ac:spMkLst>
            <pc:docMk/>
            <pc:sldMk cId="2264541103" sldId="264"/>
            <ac:spMk id="45" creationId="{611509AF-291E-4790-BFBD-05C612032140}"/>
          </ac:spMkLst>
        </pc:spChg>
        <pc:spChg chg="add mod">
          <ac:chgData name="Guillaume Lorget" userId="5fccab0dd337403e" providerId="LiveId" clId="{72C0E8BC-4E00-4E78-A716-30230EDCFEB9}" dt="2021-02-02T02:10:18.312" v="1544"/>
          <ac:spMkLst>
            <pc:docMk/>
            <pc:sldMk cId="2264541103" sldId="264"/>
            <ac:spMk id="46" creationId="{39F49727-085F-424E-928E-FB7D3ED59CEF}"/>
          </ac:spMkLst>
        </pc:spChg>
        <pc:grpChg chg="add mod">
          <ac:chgData name="Guillaume Lorget" userId="5fccab0dd337403e" providerId="LiveId" clId="{72C0E8BC-4E00-4E78-A716-30230EDCFEB9}" dt="2021-02-02T00:19:34.283" v="481" actId="1035"/>
          <ac:grpSpMkLst>
            <pc:docMk/>
            <pc:sldMk cId="2264541103" sldId="264"/>
            <ac:grpSpMk id="27" creationId="{031F7481-AA17-44AA-BC0E-E99705E0B990}"/>
          </ac:grpSpMkLst>
        </pc:grpChg>
        <pc:grpChg chg="add mod">
          <ac:chgData name="Guillaume Lorget" userId="5fccab0dd337403e" providerId="LiveId" clId="{72C0E8BC-4E00-4E78-A716-30230EDCFEB9}" dt="2021-02-02T00:19:34.283" v="481" actId="1035"/>
          <ac:grpSpMkLst>
            <pc:docMk/>
            <pc:sldMk cId="2264541103" sldId="264"/>
            <ac:grpSpMk id="30" creationId="{34013FDA-FC4A-491E-9748-495544E4A4C5}"/>
          </ac:grpSpMkLst>
        </pc:grpChg>
        <pc:grpChg chg="add mod">
          <ac:chgData name="Guillaume Lorget" userId="5fccab0dd337403e" providerId="LiveId" clId="{72C0E8BC-4E00-4E78-A716-30230EDCFEB9}" dt="2021-02-02T00:19:34.283" v="481" actId="1035"/>
          <ac:grpSpMkLst>
            <pc:docMk/>
            <pc:sldMk cId="2264541103" sldId="264"/>
            <ac:grpSpMk id="33" creationId="{2A7A7092-AA7E-4AAD-8B15-F90AF3F37D5B}"/>
          </ac:grpSpMkLst>
        </pc:grpChg>
        <pc:graphicFrameChg chg="mod">
          <ac:chgData name="Guillaume Lorget" userId="5fccab0dd337403e" providerId="LiveId" clId="{72C0E8BC-4E00-4E78-A716-30230EDCFEB9}" dt="2021-02-02T00:19:34.283" v="481" actId="1035"/>
          <ac:graphicFrameMkLst>
            <pc:docMk/>
            <pc:sldMk cId="2264541103" sldId="264"/>
            <ac:graphicFrameMk id="20" creationId="{E93B7DA9-36DD-4913-BB5E-D4F97C9DC576}"/>
          </ac:graphicFrameMkLst>
        </pc:graphicFrameChg>
        <pc:picChg chg="del">
          <ac:chgData name="Guillaume Lorget" userId="5fccab0dd337403e" providerId="LiveId" clId="{72C0E8BC-4E00-4E78-A716-30230EDCFEB9}" dt="2021-02-02T00:18:08.498" v="445" actId="478"/>
          <ac:picMkLst>
            <pc:docMk/>
            <pc:sldMk cId="2264541103" sldId="264"/>
            <ac:picMk id="6" creationId="{17E5E647-E6A6-4A95-8F3E-919688636BE3}"/>
          </ac:picMkLst>
        </pc:picChg>
        <pc:cxnChg chg="mod">
          <ac:chgData name="Guillaume Lorget" userId="5fccab0dd337403e" providerId="LiveId" clId="{72C0E8BC-4E00-4E78-A716-30230EDCFEB9}" dt="2021-02-02T00:10:21.338" v="28"/>
          <ac:cxnSpMkLst>
            <pc:docMk/>
            <pc:sldMk cId="2264541103" sldId="264"/>
            <ac:cxnSpMk id="29" creationId="{61DEC9FF-1DEB-4C0A-90DC-CE0DB44DCC35}"/>
          </ac:cxnSpMkLst>
        </pc:cxnChg>
        <pc:cxnChg chg="mod">
          <ac:chgData name="Guillaume Lorget" userId="5fccab0dd337403e" providerId="LiveId" clId="{72C0E8BC-4E00-4E78-A716-30230EDCFEB9}" dt="2021-02-02T00:10:41.840" v="78"/>
          <ac:cxnSpMkLst>
            <pc:docMk/>
            <pc:sldMk cId="2264541103" sldId="264"/>
            <ac:cxnSpMk id="32" creationId="{1FFA4B2C-A220-4A2C-B2BE-B9BF6FC1661A}"/>
          </ac:cxnSpMkLst>
        </pc:cxnChg>
        <pc:cxnChg chg="mod">
          <ac:chgData name="Guillaume Lorget" userId="5fccab0dd337403e" providerId="LiveId" clId="{72C0E8BC-4E00-4E78-A716-30230EDCFEB9}" dt="2021-02-02T00:11:03.192" v="122"/>
          <ac:cxnSpMkLst>
            <pc:docMk/>
            <pc:sldMk cId="2264541103" sldId="264"/>
            <ac:cxnSpMk id="35" creationId="{51C23F12-0D05-47D8-BCDA-DEEB9BC34883}"/>
          </ac:cxnSpMkLst>
        </pc:cxnChg>
      </pc:sldChg>
      <pc:sldChg chg="addSp delSp modSp add mod delAnim modAnim">
        <pc:chgData name="Guillaume Lorget" userId="5fccab0dd337403e" providerId="LiveId" clId="{72C0E8BC-4E00-4E78-A716-30230EDCFEB9}" dt="2021-02-02T02:09:07.755" v="1532" actId="1035"/>
        <pc:sldMkLst>
          <pc:docMk/>
          <pc:sldMk cId="746743667" sldId="265"/>
        </pc:sldMkLst>
        <pc:spChg chg="del">
          <ac:chgData name="Guillaume Lorget" userId="5fccab0dd337403e" providerId="LiveId" clId="{72C0E8BC-4E00-4E78-A716-30230EDCFEB9}" dt="2021-02-02T01:07:47.725" v="1010" actId="478"/>
          <ac:spMkLst>
            <pc:docMk/>
            <pc:sldMk cId="746743667" sldId="265"/>
            <ac:spMk id="2" creationId="{6B3A4A17-365E-432A-84CA-1A1DAE18B546}"/>
          </ac:spMkLst>
        </pc:spChg>
        <pc:spChg chg="add mod ord">
          <ac:chgData name="Guillaume Lorget" userId="5fccab0dd337403e" providerId="LiveId" clId="{72C0E8BC-4E00-4E78-A716-30230EDCFEB9}" dt="2021-02-02T01:58:00.387" v="1481" actId="207"/>
          <ac:spMkLst>
            <pc:docMk/>
            <pc:sldMk cId="746743667" sldId="265"/>
            <ac:spMk id="2" creationId="{F5D93760-B114-413A-88A7-1F281982441B}"/>
          </ac:spMkLst>
        </pc:spChg>
        <pc:spChg chg="mod">
          <ac:chgData name="Guillaume Lorget" userId="5fccab0dd337403e" providerId="LiveId" clId="{72C0E8BC-4E00-4E78-A716-30230EDCFEB9}" dt="2021-02-02T01:49:17.318" v="1411"/>
          <ac:spMkLst>
            <pc:docMk/>
            <pc:sldMk cId="746743667" sldId="265"/>
            <ac:spMk id="3" creationId="{5D84F529-7242-40E0-A031-66A3857A53D5}"/>
          </ac:spMkLst>
        </pc:spChg>
        <pc:spChg chg="mod">
          <ac:chgData name="Guillaume Lorget" userId="5fccab0dd337403e" providerId="LiveId" clId="{72C0E8BC-4E00-4E78-A716-30230EDCFEB9}" dt="2021-02-02T01:58:12.693" v="1488" actId="1036"/>
          <ac:spMkLst>
            <pc:docMk/>
            <pc:sldMk cId="746743667" sldId="265"/>
            <ac:spMk id="4" creationId="{C4F4A87F-36FD-493C-90EF-5ACD41C67B3B}"/>
          </ac:spMkLst>
        </pc:spChg>
        <pc:spChg chg="del">
          <ac:chgData name="Guillaume Lorget" userId="5fccab0dd337403e" providerId="LiveId" clId="{72C0E8BC-4E00-4E78-A716-30230EDCFEB9}" dt="2021-02-02T01:13:41.571" v="1182" actId="478"/>
          <ac:spMkLst>
            <pc:docMk/>
            <pc:sldMk cId="746743667" sldId="265"/>
            <ac:spMk id="5" creationId="{FBA9BD02-1BD6-4F67-9685-CE8BCCE0369A}"/>
          </ac:spMkLst>
        </pc:spChg>
        <pc:spChg chg="del">
          <ac:chgData name="Guillaume Lorget" userId="5fccab0dd337403e" providerId="LiveId" clId="{72C0E8BC-4E00-4E78-A716-30230EDCFEB9}" dt="2021-02-02T01:13:41.571" v="1182" actId="478"/>
          <ac:spMkLst>
            <pc:docMk/>
            <pc:sldMk cId="746743667" sldId="265"/>
            <ac:spMk id="7" creationId="{85444CDF-1D51-4EFA-9E3F-64A4243B4316}"/>
          </ac:spMkLst>
        </pc:spChg>
        <pc:spChg chg="mod">
          <ac:chgData name="Guillaume Lorget" userId="5fccab0dd337403e" providerId="LiveId" clId="{72C0E8BC-4E00-4E78-A716-30230EDCFEB9}" dt="2021-02-02T01:58:12.693" v="1488" actId="1036"/>
          <ac:spMkLst>
            <pc:docMk/>
            <pc:sldMk cId="746743667" sldId="265"/>
            <ac:spMk id="8" creationId="{944510F4-FD35-4A35-8551-4194376C132D}"/>
          </ac:spMkLst>
        </pc:spChg>
        <pc:spChg chg="del">
          <ac:chgData name="Guillaume Lorget" userId="5fccab0dd337403e" providerId="LiveId" clId="{72C0E8BC-4E00-4E78-A716-30230EDCFEB9}" dt="2021-02-02T01:13:41.571" v="1182" actId="478"/>
          <ac:spMkLst>
            <pc:docMk/>
            <pc:sldMk cId="746743667" sldId="265"/>
            <ac:spMk id="9" creationId="{08E512EF-37E6-471A-9CD8-A9D2C309EA27}"/>
          </ac:spMkLst>
        </pc:spChg>
        <pc:spChg chg="add del mod">
          <ac:chgData name="Guillaume Lorget" userId="5fccab0dd337403e" providerId="LiveId" clId="{72C0E8BC-4E00-4E78-A716-30230EDCFEB9}" dt="2021-02-02T01:07:49.722" v="1011" actId="478"/>
          <ac:spMkLst>
            <pc:docMk/>
            <pc:sldMk cId="746743667" sldId="265"/>
            <ac:spMk id="10" creationId="{C9A009BF-BDA4-42F1-ACF9-B256346932F6}"/>
          </ac:spMkLst>
        </pc:spChg>
        <pc:spChg chg="mod">
          <ac:chgData name="Guillaume Lorget" userId="5fccab0dd337403e" providerId="LiveId" clId="{72C0E8BC-4E00-4E78-A716-30230EDCFEB9}" dt="2021-02-02T01:58:12.693" v="1488" actId="1036"/>
          <ac:spMkLst>
            <pc:docMk/>
            <pc:sldMk cId="746743667" sldId="265"/>
            <ac:spMk id="11" creationId="{9C6772C3-BBAD-4E35-8E61-D121C1EDDF5F}"/>
          </ac:spMkLst>
        </pc:spChg>
        <pc:spChg chg="mod">
          <ac:chgData name="Guillaume Lorget" userId="5fccab0dd337403e" providerId="LiveId" clId="{72C0E8BC-4E00-4E78-A716-30230EDCFEB9}" dt="2021-02-02T01:58:12.693" v="1488" actId="1036"/>
          <ac:spMkLst>
            <pc:docMk/>
            <pc:sldMk cId="746743667" sldId="265"/>
            <ac:spMk id="12" creationId="{8D7163DE-1F8F-401D-A9F1-478E2A0217DF}"/>
          </ac:spMkLst>
        </pc:spChg>
        <pc:spChg chg="mod">
          <ac:chgData name="Guillaume Lorget" userId="5fccab0dd337403e" providerId="LiveId" clId="{72C0E8BC-4E00-4E78-A716-30230EDCFEB9}" dt="2021-02-02T01:58:12.693" v="1488" actId="1036"/>
          <ac:spMkLst>
            <pc:docMk/>
            <pc:sldMk cId="746743667" sldId="265"/>
            <ac:spMk id="13" creationId="{6BED6FFE-F34E-41F2-A0E3-BD82B412C792}"/>
          </ac:spMkLst>
        </pc:spChg>
        <pc:spChg chg="mod">
          <ac:chgData name="Guillaume Lorget" userId="5fccab0dd337403e" providerId="LiveId" clId="{72C0E8BC-4E00-4E78-A716-30230EDCFEB9}" dt="2021-02-02T01:58:12.693" v="1488" actId="1036"/>
          <ac:spMkLst>
            <pc:docMk/>
            <pc:sldMk cId="746743667" sldId="265"/>
            <ac:spMk id="14" creationId="{D1FB65A6-6CDF-4703-930B-0456FC12AEEA}"/>
          </ac:spMkLst>
        </pc:spChg>
        <pc:spChg chg="mod">
          <ac:chgData name="Guillaume Lorget" userId="5fccab0dd337403e" providerId="LiveId" clId="{72C0E8BC-4E00-4E78-A716-30230EDCFEB9}" dt="2021-02-02T01:58:12.693" v="1488" actId="1036"/>
          <ac:spMkLst>
            <pc:docMk/>
            <pc:sldMk cId="746743667" sldId="265"/>
            <ac:spMk id="15" creationId="{01244B4F-03F5-428D-A971-99FB2D172BB7}"/>
          </ac:spMkLst>
        </pc:spChg>
        <pc:spChg chg="mod">
          <ac:chgData name="Guillaume Lorget" userId="5fccab0dd337403e" providerId="LiveId" clId="{72C0E8BC-4E00-4E78-A716-30230EDCFEB9}" dt="2021-02-02T01:58:12.693" v="1488" actId="1036"/>
          <ac:spMkLst>
            <pc:docMk/>
            <pc:sldMk cId="746743667" sldId="265"/>
            <ac:spMk id="16" creationId="{6947AEF2-3895-44A5-8B34-F98CB7A59AD9}"/>
          </ac:spMkLst>
        </pc:spChg>
        <pc:spChg chg="add mod ord">
          <ac:chgData name="Guillaume Lorget" userId="5fccab0dd337403e" providerId="LiveId" clId="{72C0E8BC-4E00-4E78-A716-30230EDCFEB9}" dt="2021-02-02T01:56:19.291" v="1459" actId="13244"/>
          <ac:spMkLst>
            <pc:docMk/>
            <pc:sldMk cId="746743667" sldId="265"/>
            <ac:spMk id="17" creationId="{E9490020-E705-4493-B6AB-4B14D11A9C90}"/>
          </ac:spMkLst>
        </pc:spChg>
        <pc:spChg chg="mod">
          <ac:chgData name="Guillaume Lorget" userId="5fccab0dd337403e" providerId="LiveId" clId="{72C0E8BC-4E00-4E78-A716-30230EDCFEB9}" dt="2021-02-02T00:57:27.635" v="774" actId="1037"/>
          <ac:spMkLst>
            <pc:docMk/>
            <pc:sldMk cId="746743667" sldId="265"/>
            <ac:spMk id="21" creationId="{11B97C50-41DA-485A-A5A0-C747E142D265}"/>
          </ac:spMkLst>
        </pc:spChg>
        <pc:spChg chg="mod">
          <ac:chgData name="Guillaume Lorget" userId="5fccab0dd337403e" providerId="LiveId" clId="{72C0E8BC-4E00-4E78-A716-30230EDCFEB9}" dt="2021-02-02T00:58:39.715" v="854" actId="1037"/>
          <ac:spMkLst>
            <pc:docMk/>
            <pc:sldMk cId="746743667" sldId="265"/>
            <ac:spMk id="24" creationId="{41540ECB-BEC5-4E85-AC2A-1EC6F544E5E3}"/>
          </ac:spMkLst>
        </pc:spChg>
        <pc:spChg chg="mod">
          <ac:chgData name="Guillaume Lorget" userId="5fccab0dd337403e" providerId="LiveId" clId="{72C0E8BC-4E00-4E78-A716-30230EDCFEB9}" dt="2021-02-02T01:08:58.786" v="1016" actId="12789"/>
          <ac:spMkLst>
            <pc:docMk/>
            <pc:sldMk cId="746743667" sldId="265"/>
            <ac:spMk id="25" creationId="{62A17F67-C0AF-4C7C-AB99-9F37FB29EF78}"/>
          </ac:spMkLst>
        </pc:spChg>
        <pc:spChg chg="mod">
          <ac:chgData name="Guillaume Lorget" userId="5fccab0dd337403e" providerId="LiveId" clId="{72C0E8BC-4E00-4E78-A716-30230EDCFEB9}" dt="2021-02-02T00:59:28.992" v="864" actId="554"/>
          <ac:spMkLst>
            <pc:docMk/>
            <pc:sldMk cId="746743667" sldId="265"/>
            <ac:spMk id="26" creationId="{3A14EB97-CEFF-429C-AB2B-66EA1D46A4D5}"/>
          </ac:spMkLst>
        </pc:spChg>
        <pc:spChg chg="mod">
          <ac:chgData name="Guillaume Lorget" userId="5fccab0dd337403e" providerId="LiveId" clId="{72C0E8BC-4E00-4E78-A716-30230EDCFEB9}" dt="2021-02-02T01:08:58.786" v="1016" actId="12789"/>
          <ac:spMkLst>
            <pc:docMk/>
            <pc:sldMk cId="746743667" sldId="265"/>
            <ac:spMk id="36" creationId="{2A5EDF83-9F66-4D03-BD46-9D55A77491C6}"/>
          </ac:spMkLst>
        </pc:spChg>
        <pc:spChg chg="add mod">
          <ac:chgData name="Guillaume Lorget" userId="5fccab0dd337403e" providerId="LiveId" clId="{72C0E8BC-4E00-4E78-A716-30230EDCFEB9}" dt="2021-02-02T00:59:41.336" v="899" actId="20577"/>
          <ac:spMkLst>
            <pc:docMk/>
            <pc:sldMk cId="746743667" sldId="265"/>
            <ac:spMk id="37" creationId="{CC1163BA-9100-4139-9A04-A19D98D8E0E7}"/>
          </ac:spMkLst>
        </pc:spChg>
        <pc:spChg chg="mod">
          <ac:chgData name="Guillaume Lorget" userId="5fccab0dd337403e" providerId="LiveId" clId="{72C0E8BC-4E00-4E78-A716-30230EDCFEB9}" dt="2021-02-02T01:01:15.039" v="942"/>
          <ac:spMkLst>
            <pc:docMk/>
            <pc:sldMk cId="746743667" sldId="265"/>
            <ac:spMk id="39" creationId="{E08FAA89-A30B-4CB7-A630-FD71AA32D882}"/>
          </ac:spMkLst>
        </pc:spChg>
        <pc:spChg chg="mod">
          <ac:chgData name="Guillaume Lorget" userId="5fccab0dd337403e" providerId="LiveId" clId="{72C0E8BC-4E00-4E78-A716-30230EDCFEB9}" dt="2021-02-02T01:01:19.397" v="943"/>
          <ac:spMkLst>
            <pc:docMk/>
            <pc:sldMk cId="746743667" sldId="265"/>
            <ac:spMk id="42" creationId="{185E013E-0658-4F76-8CCC-1CB4B5273F68}"/>
          </ac:spMkLst>
        </pc:spChg>
        <pc:spChg chg="mod">
          <ac:chgData name="Guillaume Lorget" userId="5fccab0dd337403e" providerId="LiveId" clId="{72C0E8BC-4E00-4E78-A716-30230EDCFEB9}" dt="2021-02-02T01:01:24.127" v="945"/>
          <ac:spMkLst>
            <pc:docMk/>
            <pc:sldMk cId="746743667" sldId="265"/>
            <ac:spMk id="45" creationId="{4D7406CC-8229-48A3-8AAF-7956EDFF827A}"/>
          </ac:spMkLst>
        </pc:spChg>
        <pc:spChg chg="mod">
          <ac:chgData name="Guillaume Lorget" userId="5fccab0dd337403e" providerId="LiveId" clId="{72C0E8BC-4E00-4E78-A716-30230EDCFEB9}" dt="2021-02-02T01:01:26.297" v="947"/>
          <ac:spMkLst>
            <pc:docMk/>
            <pc:sldMk cId="746743667" sldId="265"/>
            <ac:spMk id="48" creationId="{67E64784-BAA6-433B-BCD1-4807F4CC3B80}"/>
          </ac:spMkLst>
        </pc:spChg>
        <pc:spChg chg="add mod">
          <ac:chgData name="Guillaume Lorget" userId="5fccab0dd337403e" providerId="LiveId" clId="{72C0E8BC-4E00-4E78-A716-30230EDCFEB9}" dt="2021-02-02T02:09:07.755" v="1532" actId="1035"/>
          <ac:spMkLst>
            <pc:docMk/>
            <pc:sldMk cId="746743667" sldId="265"/>
            <ac:spMk id="50" creationId="{0E2964CA-ED92-4A57-9495-6D08AE378766}"/>
          </ac:spMkLst>
        </pc:spChg>
        <pc:spChg chg="add mod">
          <ac:chgData name="Guillaume Lorget" userId="5fccab0dd337403e" providerId="LiveId" clId="{72C0E8BC-4E00-4E78-A716-30230EDCFEB9}" dt="2021-02-02T02:09:07.755" v="1532" actId="1035"/>
          <ac:spMkLst>
            <pc:docMk/>
            <pc:sldMk cId="746743667" sldId="265"/>
            <ac:spMk id="51" creationId="{F6415DB1-01B2-4C18-87FC-80B8643F915A}"/>
          </ac:spMkLst>
        </pc:spChg>
        <pc:spChg chg="add mod">
          <ac:chgData name="Guillaume Lorget" userId="5fccab0dd337403e" providerId="LiveId" clId="{72C0E8BC-4E00-4E78-A716-30230EDCFEB9}" dt="2021-02-02T02:09:07.755" v="1532" actId="1035"/>
          <ac:spMkLst>
            <pc:docMk/>
            <pc:sldMk cId="746743667" sldId="265"/>
            <ac:spMk id="52" creationId="{0BD3F70D-977F-4C10-AF22-2F5A74711CAB}"/>
          </ac:spMkLst>
        </pc:spChg>
        <pc:spChg chg="add mod">
          <ac:chgData name="Guillaume Lorget" userId="5fccab0dd337403e" providerId="LiveId" clId="{72C0E8BC-4E00-4E78-A716-30230EDCFEB9}" dt="2021-02-02T02:09:07.755" v="1532" actId="1035"/>
          <ac:spMkLst>
            <pc:docMk/>
            <pc:sldMk cId="746743667" sldId="265"/>
            <ac:spMk id="53" creationId="{D1EF5C1C-BDA9-445B-936F-E75EC681C5B7}"/>
          </ac:spMkLst>
        </pc:spChg>
        <pc:spChg chg="add mod">
          <ac:chgData name="Guillaume Lorget" userId="5fccab0dd337403e" providerId="LiveId" clId="{72C0E8BC-4E00-4E78-A716-30230EDCFEB9}" dt="2021-02-02T01:49:21.484" v="1428" actId="1038"/>
          <ac:spMkLst>
            <pc:docMk/>
            <pc:sldMk cId="746743667" sldId="265"/>
            <ac:spMk id="54" creationId="{6F22D94E-86A3-4C4B-B767-C1B3375DFF6B}"/>
          </ac:spMkLst>
        </pc:spChg>
        <pc:grpChg chg="del">
          <ac:chgData name="Guillaume Lorget" userId="5fccab0dd337403e" providerId="LiveId" clId="{72C0E8BC-4E00-4E78-A716-30230EDCFEB9}" dt="2021-02-02T00:56:09.327" v="733" actId="478"/>
          <ac:grpSpMkLst>
            <pc:docMk/>
            <pc:sldMk cId="746743667" sldId="265"/>
            <ac:grpSpMk id="27" creationId="{031F7481-AA17-44AA-BC0E-E99705E0B990}"/>
          </ac:grpSpMkLst>
        </pc:grpChg>
        <pc:grpChg chg="del">
          <ac:chgData name="Guillaume Lorget" userId="5fccab0dd337403e" providerId="LiveId" clId="{72C0E8BC-4E00-4E78-A716-30230EDCFEB9}" dt="2021-02-02T00:56:10.767" v="734" actId="478"/>
          <ac:grpSpMkLst>
            <pc:docMk/>
            <pc:sldMk cId="746743667" sldId="265"/>
            <ac:grpSpMk id="30" creationId="{34013FDA-FC4A-491E-9748-495544E4A4C5}"/>
          </ac:grpSpMkLst>
        </pc:grpChg>
        <pc:grpChg chg="del">
          <ac:chgData name="Guillaume Lorget" userId="5fccab0dd337403e" providerId="LiveId" clId="{72C0E8BC-4E00-4E78-A716-30230EDCFEB9}" dt="2021-02-02T00:56:13.142" v="735" actId="478"/>
          <ac:grpSpMkLst>
            <pc:docMk/>
            <pc:sldMk cId="746743667" sldId="265"/>
            <ac:grpSpMk id="33" creationId="{2A7A7092-AA7E-4AAD-8B15-F90AF3F37D5B}"/>
          </ac:grpSpMkLst>
        </pc:grpChg>
        <pc:grpChg chg="add mod">
          <ac:chgData name="Guillaume Lorget" userId="5fccab0dd337403e" providerId="LiveId" clId="{72C0E8BC-4E00-4E78-A716-30230EDCFEB9}" dt="2021-02-02T01:01:40.748" v="949" actId="554"/>
          <ac:grpSpMkLst>
            <pc:docMk/>
            <pc:sldMk cId="746743667" sldId="265"/>
            <ac:grpSpMk id="38" creationId="{D77FDF5E-9B29-43FB-8E5A-17BB3DACF81C}"/>
          </ac:grpSpMkLst>
        </pc:grpChg>
        <pc:grpChg chg="add mod">
          <ac:chgData name="Guillaume Lorget" userId="5fccab0dd337403e" providerId="LiveId" clId="{72C0E8BC-4E00-4E78-A716-30230EDCFEB9}" dt="2021-02-02T01:01:46.323" v="951" actId="1037"/>
          <ac:grpSpMkLst>
            <pc:docMk/>
            <pc:sldMk cId="746743667" sldId="265"/>
            <ac:grpSpMk id="41" creationId="{6A09264D-9BDD-416C-8F28-EA57995C44D4}"/>
          </ac:grpSpMkLst>
        </pc:grpChg>
        <pc:grpChg chg="add mod">
          <ac:chgData name="Guillaume Lorget" userId="5fccab0dd337403e" providerId="LiveId" clId="{72C0E8BC-4E00-4E78-A716-30230EDCFEB9}" dt="2021-02-02T01:01:53.883" v="977" actId="1038"/>
          <ac:grpSpMkLst>
            <pc:docMk/>
            <pc:sldMk cId="746743667" sldId="265"/>
            <ac:grpSpMk id="44" creationId="{7A3BB885-DBAB-49F5-B635-438B9F70C82B}"/>
          </ac:grpSpMkLst>
        </pc:grpChg>
        <pc:grpChg chg="add mod modVis">
          <ac:chgData name="Guillaume Lorget" userId="5fccab0dd337403e" providerId="LiveId" clId="{72C0E8BC-4E00-4E78-A716-30230EDCFEB9}" dt="2021-02-02T01:56:13.144" v="1457" actId="14429"/>
          <ac:grpSpMkLst>
            <pc:docMk/>
            <pc:sldMk cId="746743667" sldId="265"/>
            <ac:grpSpMk id="47" creationId="{AD516800-1BF8-4A2A-9F06-66AAAB1459BC}"/>
          </ac:grpSpMkLst>
        </pc:grpChg>
        <pc:graphicFrameChg chg="mod modGraphic">
          <ac:chgData name="Guillaume Lorget" userId="5fccab0dd337403e" providerId="LiveId" clId="{72C0E8BC-4E00-4E78-A716-30230EDCFEB9}" dt="2021-02-02T00:59:44.845" v="901" actId="20577"/>
          <ac:graphicFrameMkLst>
            <pc:docMk/>
            <pc:sldMk cId="746743667" sldId="265"/>
            <ac:graphicFrameMk id="20" creationId="{E93B7DA9-36DD-4913-BB5E-D4F97C9DC576}"/>
          </ac:graphicFrameMkLst>
        </pc:graphicFrameChg>
        <pc:cxnChg chg="mod">
          <ac:chgData name="Guillaume Lorget" userId="5fccab0dd337403e" providerId="LiveId" clId="{72C0E8BC-4E00-4E78-A716-30230EDCFEB9}" dt="2021-02-02T01:01:15.039" v="942"/>
          <ac:cxnSpMkLst>
            <pc:docMk/>
            <pc:sldMk cId="746743667" sldId="265"/>
            <ac:cxnSpMk id="40" creationId="{507CCC36-D24A-4612-8B72-85CCE702F7AD}"/>
          </ac:cxnSpMkLst>
        </pc:cxnChg>
        <pc:cxnChg chg="mod">
          <ac:chgData name="Guillaume Lorget" userId="5fccab0dd337403e" providerId="LiveId" clId="{72C0E8BC-4E00-4E78-A716-30230EDCFEB9}" dt="2021-02-02T01:01:19.397" v="943"/>
          <ac:cxnSpMkLst>
            <pc:docMk/>
            <pc:sldMk cId="746743667" sldId="265"/>
            <ac:cxnSpMk id="43" creationId="{1FEFA9D1-9D88-4EF0-BFD3-82290A3E825C}"/>
          </ac:cxnSpMkLst>
        </pc:cxnChg>
        <pc:cxnChg chg="mod">
          <ac:chgData name="Guillaume Lorget" userId="5fccab0dd337403e" providerId="LiveId" clId="{72C0E8BC-4E00-4E78-A716-30230EDCFEB9}" dt="2021-02-02T01:01:24.127" v="945"/>
          <ac:cxnSpMkLst>
            <pc:docMk/>
            <pc:sldMk cId="746743667" sldId="265"/>
            <ac:cxnSpMk id="46" creationId="{6BD5FD5A-0BDE-4EAF-BD63-EF1F7FABAED0}"/>
          </ac:cxnSpMkLst>
        </pc:cxnChg>
        <pc:cxnChg chg="mod">
          <ac:chgData name="Guillaume Lorget" userId="5fccab0dd337403e" providerId="LiveId" clId="{72C0E8BC-4E00-4E78-A716-30230EDCFEB9}" dt="2021-02-02T01:01:26.297" v="947"/>
          <ac:cxnSpMkLst>
            <pc:docMk/>
            <pc:sldMk cId="746743667" sldId="265"/>
            <ac:cxnSpMk id="49" creationId="{B99FBAFA-760D-44F5-BAB8-098C0A9DEA24}"/>
          </ac:cxnSpMkLst>
        </pc:cxnChg>
      </pc:sldChg>
      <pc:sldMasterChg chg="modTransition modSldLayout">
        <pc:chgData name="Guillaume Lorget" userId="5fccab0dd337403e" providerId="LiveId" clId="{72C0E8BC-4E00-4E78-A716-30230EDCFEB9}" dt="2021-02-02T00:28:40.838" v="530"/>
        <pc:sldMasterMkLst>
          <pc:docMk/>
          <pc:sldMasterMk cId="274094744" sldId="2147483648"/>
        </pc:sldMasterMkLst>
        <pc:sldLayoutChg chg="modTransition">
          <pc:chgData name="Guillaume Lorget" userId="5fccab0dd337403e" providerId="LiveId" clId="{72C0E8BC-4E00-4E78-A716-30230EDCFEB9}" dt="2021-02-02T00:28:40.838" v="530"/>
          <pc:sldLayoutMkLst>
            <pc:docMk/>
            <pc:sldMasterMk cId="274094744" sldId="2147483648"/>
            <pc:sldLayoutMk cId="1171341446" sldId="2147483649"/>
          </pc:sldLayoutMkLst>
        </pc:sldLayoutChg>
        <pc:sldLayoutChg chg="modTransition">
          <pc:chgData name="Guillaume Lorget" userId="5fccab0dd337403e" providerId="LiveId" clId="{72C0E8BC-4E00-4E78-A716-30230EDCFEB9}" dt="2021-02-02T00:28:40.838" v="530"/>
          <pc:sldLayoutMkLst>
            <pc:docMk/>
            <pc:sldMasterMk cId="274094744" sldId="2147483648"/>
            <pc:sldLayoutMk cId="1833212534" sldId="2147483650"/>
          </pc:sldLayoutMkLst>
        </pc:sldLayoutChg>
        <pc:sldLayoutChg chg="modTransition">
          <pc:chgData name="Guillaume Lorget" userId="5fccab0dd337403e" providerId="LiveId" clId="{72C0E8BC-4E00-4E78-A716-30230EDCFEB9}" dt="2021-02-02T00:28:40.838" v="530"/>
          <pc:sldLayoutMkLst>
            <pc:docMk/>
            <pc:sldMasterMk cId="274094744" sldId="2147483648"/>
            <pc:sldLayoutMk cId="396353758" sldId="2147483651"/>
          </pc:sldLayoutMkLst>
        </pc:sldLayoutChg>
        <pc:sldLayoutChg chg="modTransition">
          <pc:chgData name="Guillaume Lorget" userId="5fccab0dd337403e" providerId="LiveId" clId="{72C0E8BC-4E00-4E78-A716-30230EDCFEB9}" dt="2021-02-02T00:28:40.838" v="530"/>
          <pc:sldLayoutMkLst>
            <pc:docMk/>
            <pc:sldMasterMk cId="274094744" sldId="2147483648"/>
            <pc:sldLayoutMk cId="4064280746" sldId="2147483652"/>
          </pc:sldLayoutMkLst>
        </pc:sldLayoutChg>
        <pc:sldLayoutChg chg="modTransition">
          <pc:chgData name="Guillaume Lorget" userId="5fccab0dd337403e" providerId="LiveId" clId="{72C0E8BC-4E00-4E78-A716-30230EDCFEB9}" dt="2021-02-02T00:28:40.838" v="530"/>
          <pc:sldLayoutMkLst>
            <pc:docMk/>
            <pc:sldMasterMk cId="274094744" sldId="2147483648"/>
            <pc:sldLayoutMk cId="3303141530" sldId="2147483653"/>
          </pc:sldLayoutMkLst>
        </pc:sldLayoutChg>
        <pc:sldLayoutChg chg="modTransition">
          <pc:chgData name="Guillaume Lorget" userId="5fccab0dd337403e" providerId="LiveId" clId="{72C0E8BC-4E00-4E78-A716-30230EDCFEB9}" dt="2021-02-02T00:28:40.838" v="530"/>
          <pc:sldLayoutMkLst>
            <pc:docMk/>
            <pc:sldMasterMk cId="274094744" sldId="2147483648"/>
            <pc:sldLayoutMk cId="2634512519" sldId="2147483654"/>
          </pc:sldLayoutMkLst>
        </pc:sldLayoutChg>
        <pc:sldLayoutChg chg="modTransition">
          <pc:chgData name="Guillaume Lorget" userId="5fccab0dd337403e" providerId="LiveId" clId="{72C0E8BC-4E00-4E78-A716-30230EDCFEB9}" dt="2021-02-02T00:28:40.838" v="530"/>
          <pc:sldLayoutMkLst>
            <pc:docMk/>
            <pc:sldMasterMk cId="274094744" sldId="2147483648"/>
            <pc:sldLayoutMk cId="1754566294" sldId="2147483655"/>
          </pc:sldLayoutMkLst>
        </pc:sldLayoutChg>
        <pc:sldLayoutChg chg="modTransition">
          <pc:chgData name="Guillaume Lorget" userId="5fccab0dd337403e" providerId="LiveId" clId="{72C0E8BC-4E00-4E78-A716-30230EDCFEB9}" dt="2021-02-02T00:28:40.838" v="530"/>
          <pc:sldLayoutMkLst>
            <pc:docMk/>
            <pc:sldMasterMk cId="274094744" sldId="2147483648"/>
            <pc:sldLayoutMk cId="1650528627" sldId="2147483656"/>
          </pc:sldLayoutMkLst>
        </pc:sldLayoutChg>
        <pc:sldLayoutChg chg="modTransition">
          <pc:chgData name="Guillaume Lorget" userId="5fccab0dd337403e" providerId="LiveId" clId="{72C0E8BC-4E00-4E78-A716-30230EDCFEB9}" dt="2021-02-02T00:28:40.838" v="530"/>
          <pc:sldLayoutMkLst>
            <pc:docMk/>
            <pc:sldMasterMk cId="274094744" sldId="2147483648"/>
            <pc:sldLayoutMk cId="2824465238" sldId="2147483657"/>
          </pc:sldLayoutMkLst>
        </pc:sldLayoutChg>
        <pc:sldLayoutChg chg="modTransition">
          <pc:chgData name="Guillaume Lorget" userId="5fccab0dd337403e" providerId="LiveId" clId="{72C0E8BC-4E00-4E78-A716-30230EDCFEB9}" dt="2021-02-02T00:28:40.838" v="530"/>
          <pc:sldLayoutMkLst>
            <pc:docMk/>
            <pc:sldMasterMk cId="274094744" sldId="2147483648"/>
            <pc:sldLayoutMk cId="729112368" sldId="2147483658"/>
          </pc:sldLayoutMkLst>
        </pc:sldLayoutChg>
        <pc:sldLayoutChg chg="modTransition">
          <pc:chgData name="Guillaume Lorget" userId="5fccab0dd337403e" providerId="LiveId" clId="{72C0E8BC-4E00-4E78-A716-30230EDCFEB9}" dt="2021-02-02T00:28:40.838" v="530"/>
          <pc:sldLayoutMkLst>
            <pc:docMk/>
            <pc:sldMasterMk cId="274094744" sldId="2147483648"/>
            <pc:sldLayoutMk cId="286629884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8526-D978-4CC2-8F2D-99E9CEB1F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8620F-B8C7-4E6F-8C4F-ED7BE010D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FA7C-8543-44D8-A571-5F5D5094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18EC-2821-4A7C-9CC1-55F2A638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378D-01B7-47E1-AD3F-11AD732C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1BFE-C68E-4F12-BE51-21665353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8DBBE-3A83-4647-B541-829DEDC17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91F6-AB1D-4C49-8633-0571D336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9C66-F6DB-472B-B18B-CD998776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09F9-1BFB-4D7A-A2B1-BA4A468A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2BECD-74EB-4981-8A49-8D5F39F22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9D3D3-ECED-4ECB-9AC4-6F873916C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07BE-C40C-43BC-B349-0184F412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BBE5-6F16-4368-9AA3-95E687AD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50A8C-D359-465A-B45B-91C6DD6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C19E-6BF7-4686-A7FF-1A15D011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91A7-6093-4E3B-8FA1-670E82C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D1B3-63DA-465B-928C-DB6813B6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9B88-4A31-4B11-99DC-140C9469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BEB5-5BC0-4ED8-A6BB-54A77D29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466E-EDC6-41C0-B860-D45E1960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841D-850A-41F2-AA2B-8817E4A4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B065F-2FE9-49F1-89B2-7C31E050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D4F6-A839-4B53-8CB9-412F4F96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B5E2-71CB-49EB-A4A7-E20713B2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1182-A56E-463D-9A93-9DD19B2B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C8AB-BE23-46E2-97C6-3F5C0E8C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EB913-9D6E-45FC-BE7F-681EB3CF3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189F5-1420-4393-B9EE-7DEB7FFF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8BA8-6A9A-4FC4-BBAD-7CBE92E2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A1D0B-E3B0-4016-AFE5-CE919C0F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9708-0135-4E35-BA18-A1FED78C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06D94-6365-48D3-BF5D-99FB8582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922A0-44E4-4ACB-9944-CEC36446C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58BA-02E7-4F42-91E9-D6B097E07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54915-1490-453A-8B27-57D9BCC29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1501F-620D-4D46-A259-23809085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1B7AF-9F66-4F95-A96D-C93CEB82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9C5D3-6334-4682-BC5C-6A19F086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A29B-39CF-43AA-9957-2B41023F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2345F-CFF2-45E0-892D-971A4AC4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ADBB1-E633-4908-8604-A997B7C5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13296-7611-4AD2-9247-07E55A3D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EB5E7-AA3B-4A0F-BCBB-A2039343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92C95-09F9-4608-9FDD-A1A42D3E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5D0C-0B5A-4AC7-B719-3860DD78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6C44-E702-4A60-B8FD-ABB50347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04CA-5627-4E03-A033-4E1718DE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F73EF-E24E-4C7E-9D69-23187883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84343-1707-4C06-8EBD-464206B7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218A2-F7CB-4230-AEF2-A1C382FD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C4F70-6BAB-4FEA-AA94-48D6E666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1DB4-12A8-403A-9A28-497866E3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99821-DF97-4BDA-98C3-EF76AF230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79B4-59B4-41A1-B42C-80048C2F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607C-7FF2-4A82-8DF5-7CEBB673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A23A7-2A46-48E2-A363-B1F406A4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C2CBB-7ED0-437C-B353-E9403FED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6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01750-F5A7-4F02-8FFF-7205195E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C9363-3082-43F9-8C6A-3372ACCD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0D85-6533-4C2A-94BF-56D50747D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5169-4310-453E-A024-34CE3CF4D74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C9E7-165A-43AF-83F6-78607002E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DA1B7-9791-44C5-9D22-D5624F4DC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590C-D376-4B1F-A71F-8A9762F6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F529-7242-40E0-A031-66A3857A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52" y="379823"/>
            <a:ext cx="7452574" cy="57549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Expression : ((8+6)/2)*(9-3)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67EE0-4736-4A52-B1EC-8B464CDBF16E}"/>
              </a:ext>
            </a:extLst>
          </p:cNvPr>
          <p:cNvSpPr/>
          <p:nvPr/>
        </p:nvSpPr>
        <p:spPr>
          <a:xfrm>
            <a:off x="471142" y="65894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Expression </a:t>
            </a:r>
            <a:r>
              <a:rPr lang="en-US" sz="2400" dirty="0" err="1"/>
              <a:t>arith</a:t>
            </a:r>
            <a:r>
              <a:rPr lang="fr-FR" sz="2400" dirty="0" err="1"/>
              <a:t>métique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82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F529-7242-40E0-A031-66A3857A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52" y="379823"/>
            <a:ext cx="7452574" cy="57549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Expression : ((8+6)/2)*(9-3)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Résultat du traitement par le parseur : </a:t>
            </a:r>
            <a:r>
              <a:rPr kumimoji="0" lang="en-US" altLang="en-US" sz="2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(*(/(+(8()())(6()()))(2()()))(-(9()())(3()())))</a:t>
            </a:r>
            <a:r>
              <a:rPr kumimoji="0" lang="en-US" altLang="en-US" sz="21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2800" dirty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FDBC5-838D-4B7F-85CA-170E19A78D2C}"/>
              </a:ext>
            </a:extLst>
          </p:cNvPr>
          <p:cNvSpPr/>
          <p:nvPr/>
        </p:nvSpPr>
        <p:spPr>
          <a:xfrm>
            <a:off x="471142" y="65894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Expression </a:t>
            </a:r>
            <a:r>
              <a:rPr lang="en-US" sz="2400" dirty="0" err="1"/>
              <a:t>arith</a:t>
            </a:r>
            <a:r>
              <a:rPr lang="fr-FR" sz="2400" dirty="0" err="1"/>
              <a:t>métique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B88BB-7245-4A21-8C94-27B9644964E2}"/>
              </a:ext>
            </a:extLst>
          </p:cNvPr>
          <p:cNvSpPr/>
          <p:nvPr/>
        </p:nvSpPr>
        <p:spPr>
          <a:xfrm>
            <a:off x="471142" y="171453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Arbre de syntaxe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57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E5E647-E6A6-4A95-8F3E-919688636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24" y="2637178"/>
            <a:ext cx="6640830" cy="36304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F529-7242-40E0-A031-66A3857A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52" y="379823"/>
            <a:ext cx="7452574" cy="24515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Expression : ((8+6)/2)*(9-3)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Résultat du traitement par le parseur : </a:t>
            </a:r>
            <a:r>
              <a:rPr kumimoji="0" lang="en-US" altLang="en-US" sz="2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(*(/(+(8()())(6()()))(2()()))(-(9()())(3()())))</a:t>
            </a:r>
            <a:r>
              <a:rPr kumimoji="0" lang="en-US" altLang="en-US" sz="21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Représentation sous forme d’arbre 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8E7840-7D97-413E-9663-F993A521D6A5}"/>
              </a:ext>
            </a:extLst>
          </p:cNvPr>
          <p:cNvSpPr txBox="1">
            <a:spLocks/>
          </p:cNvSpPr>
          <p:nvPr/>
        </p:nvSpPr>
        <p:spPr>
          <a:xfrm>
            <a:off x="4443252" y="1975865"/>
            <a:ext cx="7452574" cy="820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Représentation sous forme d’arbre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D26AD-D487-4715-8AE4-AE4217C9672E}"/>
              </a:ext>
            </a:extLst>
          </p:cNvPr>
          <p:cNvSpPr/>
          <p:nvPr/>
        </p:nvSpPr>
        <p:spPr>
          <a:xfrm>
            <a:off x="471142" y="65894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Expression </a:t>
            </a:r>
            <a:r>
              <a:rPr lang="en-US" sz="2400" dirty="0" err="1"/>
              <a:t>arith</a:t>
            </a:r>
            <a:r>
              <a:rPr lang="fr-FR" sz="2400" dirty="0" err="1"/>
              <a:t>métique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5FE66D-E58D-4FFF-9A79-6FE6417DD246}"/>
              </a:ext>
            </a:extLst>
          </p:cNvPr>
          <p:cNvSpPr/>
          <p:nvPr/>
        </p:nvSpPr>
        <p:spPr>
          <a:xfrm>
            <a:off x="471142" y="171453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Arbre de syntaxe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56753C-6416-4269-BA83-2AD72FE68055}"/>
              </a:ext>
            </a:extLst>
          </p:cNvPr>
          <p:cNvSpPr/>
          <p:nvPr/>
        </p:nvSpPr>
        <p:spPr>
          <a:xfrm>
            <a:off x="471142" y="277012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Arbre binaire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491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F4F28E2-9BC8-4AE8-9780-A755A42DE416}"/>
              </a:ext>
            </a:extLst>
          </p:cNvPr>
          <p:cNvSpPr/>
          <p:nvPr/>
        </p:nvSpPr>
        <p:spPr>
          <a:xfrm>
            <a:off x="0" y="5309716"/>
            <a:ext cx="12192000" cy="1548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F529-7242-40E0-A031-66A3857A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52" y="379823"/>
            <a:ext cx="7452574" cy="24515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Expression : ((8+6)/2)*(9-3)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Résultat du traitement par le parseur : </a:t>
            </a:r>
            <a:r>
              <a:rPr kumimoji="0" lang="en-US" altLang="en-US" sz="2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(*(/(+(8()())(6()()))(2()()))(-(9()())(3()())))</a:t>
            </a:r>
            <a:r>
              <a:rPr kumimoji="0" lang="en-US" altLang="en-US" sz="21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Représentation sous forme d’arbre 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8E7840-7D97-413E-9663-F993A521D6A5}"/>
              </a:ext>
            </a:extLst>
          </p:cNvPr>
          <p:cNvSpPr txBox="1">
            <a:spLocks/>
          </p:cNvSpPr>
          <p:nvPr/>
        </p:nvSpPr>
        <p:spPr>
          <a:xfrm>
            <a:off x="4443252" y="1975864"/>
            <a:ext cx="7452574" cy="21419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Représentation sous forme d’arbre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5E647-E6A6-4A95-8F3E-919688636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24" y="2637178"/>
            <a:ext cx="6640830" cy="36304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4A87F-36FD-493C-90EF-5ACD41C67B3B}"/>
              </a:ext>
            </a:extLst>
          </p:cNvPr>
          <p:cNvSpPr txBox="1"/>
          <p:nvPr/>
        </p:nvSpPr>
        <p:spPr>
          <a:xfrm>
            <a:off x="648333" y="5386836"/>
            <a:ext cx="218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</a:rPr>
              <a:t>Parcours préfixe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510F4-FD35-4A35-8551-4194376C132D}"/>
              </a:ext>
            </a:extLst>
          </p:cNvPr>
          <p:cNvSpPr txBox="1"/>
          <p:nvPr/>
        </p:nvSpPr>
        <p:spPr>
          <a:xfrm>
            <a:off x="3216926" y="5386836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* / + 8 6 2 – 9 3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72C3-BBAD-4E35-8E61-D121C1EDDF5F}"/>
              </a:ext>
            </a:extLst>
          </p:cNvPr>
          <p:cNvSpPr txBox="1"/>
          <p:nvPr/>
        </p:nvSpPr>
        <p:spPr>
          <a:xfrm>
            <a:off x="648333" y="5813673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Parcours infixe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163DE-1F8F-401D-A9F1-478E2A0217DF}"/>
              </a:ext>
            </a:extLst>
          </p:cNvPr>
          <p:cNvSpPr txBox="1"/>
          <p:nvPr/>
        </p:nvSpPr>
        <p:spPr>
          <a:xfrm>
            <a:off x="3216926" y="5813673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8 + 6 / 2 * 9 - 3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D6FFE-F34E-41F2-A0E3-BD82B412C792}"/>
              </a:ext>
            </a:extLst>
          </p:cNvPr>
          <p:cNvSpPr txBox="1"/>
          <p:nvPr/>
        </p:nvSpPr>
        <p:spPr>
          <a:xfrm>
            <a:off x="648333" y="6239105"/>
            <a:ext cx="214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Parcours suffixe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B65A6-6CDF-4703-930B-0456FC12AEEA}"/>
              </a:ext>
            </a:extLst>
          </p:cNvPr>
          <p:cNvSpPr txBox="1"/>
          <p:nvPr/>
        </p:nvSpPr>
        <p:spPr>
          <a:xfrm>
            <a:off x="3216926" y="623910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8 6 + 2 / 9 3 - *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44B4F-03F5-428D-A971-99FB2D172BB7}"/>
              </a:ext>
            </a:extLst>
          </p:cNvPr>
          <p:cNvSpPr txBox="1"/>
          <p:nvPr/>
        </p:nvSpPr>
        <p:spPr>
          <a:xfrm>
            <a:off x="6646867" y="5386835"/>
            <a:ext cx="256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</a:rPr>
              <a:t>Notation polonaise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47AEF2-3895-44A5-8B34-F98CB7A59AD9}"/>
              </a:ext>
            </a:extLst>
          </p:cNvPr>
          <p:cNvSpPr txBox="1"/>
          <p:nvPr/>
        </p:nvSpPr>
        <p:spPr>
          <a:xfrm>
            <a:off x="6646866" y="6215518"/>
            <a:ext cx="352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Notation polonaise inverse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90017F-0E4C-4F07-A5B7-FD0F89DD714D}"/>
              </a:ext>
            </a:extLst>
          </p:cNvPr>
          <p:cNvSpPr/>
          <p:nvPr/>
        </p:nvSpPr>
        <p:spPr>
          <a:xfrm>
            <a:off x="471142" y="65894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Expression </a:t>
            </a:r>
            <a:r>
              <a:rPr lang="en-US" sz="2400" dirty="0" err="1"/>
              <a:t>arith</a:t>
            </a:r>
            <a:r>
              <a:rPr lang="fr-FR" sz="2400" dirty="0" err="1"/>
              <a:t>métique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C4F885-CF24-4077-B644-D20B7DB5CA1C}"/>
              </a:ext>
            </a:extLst>
          </p:cNvPr>
          <p:cNvSpPr/>
          <p:nvPr/>
        </p:nvSpPr>
        <p:spPr>
          <a:xfrm>
            <a:off x="471142" y="171453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Arbre de syntaxe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A77CA0-A0AE-473E-B69C-EF6AB56355D0}"/>
              </a:ext>
            </a:extLst>
          </p:cNvPr>
          <p:cNvSpPr/>
          <p:nvPr/>
        </p:nvSpPr>
        <p:spPr>
          <a:xfrm>
            <a:off x="471142" y="277012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Arbre binaire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047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2.08333E-6 -0.1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2.08333E-6 -0.149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4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FFE6A37-40B2-4CA4-B80A-15C56D077C02}"/>
              </a:ext>
            </a:extLst>
          </p:cNvPr>
          <p:cNvSpPr/>
          <p:nvPr/>
        </p:nvSpPr>
        <p:spPr>
          <a:xfrm>
            <a:off x="0" y="5309716"/>
            <a:ext cx="12192000" cy="1548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F529-7242-40E0-A031-66A3857A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52" y="379823"/>
            <a:ext cx="7452574" cy="13416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100"/>
              </a:spcAft>
            </a:pPr>
            <a:r>
              <a:rPr lang="fr-FR" sz="2800" dirty="0"/>
              <a:t>Expression : ((8+6)/2)*(9-3)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Représentation sous forme d’arbre 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4A87F-36FD-493C-90EF-5ACD41C67B3B}"/>
              </a:ext>
            </a:extLst>
          </p:cNvPr>
          <p:cNvSpPr txBox="1"/>
          <p:nvPr/>
        </p:nvSpPr>
        <p:spPr>
          <a:xfrm>
            <a:off x="648333" y="5386836"/>
            <a:ext cx="218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</a:rPr>
              <a:t>Parcours préfixe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510F4-FD35-4A35-8551-4194376C132D}"/>
              </a:ext>
            </a:extLst>
          </p:cNvPr>
          <p:cNvSpPr txBox="1"/>
          <p:nvPr/>
        </p:nvSpPr>
        <p:spPr>
          <a:xfrm>
            <a:off x="3216926" y="5386836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* / + 8 6 2 – 9 3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72C3-BBAD-4E35-8E61-D121C1EDDF5F}"/>
              </a:ext>
            </a:extLst>
          </p:cNvPr>
          <p:cNvSpPr txBox="1"/>
          <p:nvPr/>
        </p:nvSpPr>
        <p:spPr>
          <a:xfrm>
            <a:off x="648333" y="5813673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Parcours infixe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163DE-1F8F-401D-A9F1-478E2A0217DF}"/>
              </a:ext>
            </a:extLst>
          </p:cNvPr>
          <p:cNvSpPr txBox="1"/>
          <p:nvPr/>
        </p:nvSpPr>
        <p:spPr>
          <a:xfrm>
            <a:off x="3216926" y="5813673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8 + 6 / 2 * 9 - 3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D6FFE-F34E-41F2-A0E3-BD82B412C792}"/>
              </a:ext>
            </a:extLst>
          </p:cNvPr>
          <p:cNvSpPr txBox="1"/>
          <p:nvPr/>
        </p:nvSpPr>
        <p:spPr>
          <a:xfrm>
            <a:off x="648333" y="6239105"/>
            <a:ext cx="214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Parcours suffixe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B65A6-6CDF-4703-930B-0456FC12AEEA}"/>
              </a:ext>
            </a:extLst>
          </p:cNvPr>
          <p:cNvSpPr txBox="1"/>
          <p:nvPr/>
        </p:nvSpPr>
        <p:spPr>
          <a:xfrm>
            <a:off x="3216926" y="623910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8 6 + 2 / 9 3 - *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44B4F-03F5-428D-A971-99FB2D172BB7}"/>
              </a:ext>
            </a:extLst>
          </p:cNvPr>
          <p:cNvSpPr txBox="1"/>
          <p:nvPr/>
        </p:nvSpPr>
        <p:spPr>
          <a:xfrm>
            <a:off x="6646867" y="5386835"/>
            <a:ext cx="256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</a:rPr>
              <a:t>Notation polonaise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47AEF2-3895-44A5-8B34-F98CB7A59AD9}"/>
              </a:ext>
            </a:extLst>
          </p:cNvPr>
          <p:cNvSpPr txBox="1"/>
          <p:nvPr/>
        </p:nvSpPr>
        <p:spPr>
          <a:xfrm>
            <a:off x="6646866" y="6215518"/>
            <a:ext cx="352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Notation polonaise inverse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38718B6-CEFA-4E19-AAA0-4C178150C91B}"/>
              </a:ext>
            </a:extLst>
          </p:cNvPr>
          <p:cNvSpPr txBox="1">
            <a:spLocks/>
          </p:cNvSpPr>
          <p:nvPr/>
        </p:nvSpPr>
        <p:spPr>
          <a:xfrm>
            <a:off x="4443252" y="1008594"/>
            <a:ext cx="7452574" cy="407680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Implémentation avec une pile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0CAAAB-FCFA-4118-9888-85285BD5146D}"/>
              </a:ext>
            </a:extLst>
          </p:cNvPr>
          <p:cNvSpPr/>
          <p:nvPr/>
        </p:nvSpPr>
        <p:spPr>
          <a:xfrm>
            <a:off x="4759287" y="4378945"/>
            <a:ext cx="7273857" cy="889581"/>
          </a:xfrm>
          <a:prstGeom prst="rect">
            <a:avLst/>
          </a:prstGeom>
          <a:solidFill>
            <a:srgbClr val="FFC000">
              <a:alpha val="32941"/>
            </a:srgbClr>
          </a:solidFill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93B7DA9-36DD-4913-BB5E-D4F97C9DC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34792"/>
              </p:ext>
            </p:extLst>
          </p:nvPr>
        </p:nvGraphicFramePr>
        <p:xfrm>
          <a:off x="4849125" y="1656446"/>
          <a:ext cx="7046703" cy="20937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2180">
                  <a:extLst>
                    <a:ext uri="{9D8B030D-6E8A-4147-A177-3AD203B41FA5}">
                      <a16:colId xmlns:a16="http://schemas.microsoft.com/office/drawing/2014/main" val="692890987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4217973471"/>
                    </a:ext>
                  </a:extLst>
                </a:gridCol>
                <a:gridCol w="554516">
                  <a:extLst>
                    <a:ext uri="{9D8B030D-6E8A-4147-A177-3AD203B41FA5}">
                      <a16:colId xmlns:a16="http://schemas.microsoft.com/office/drawing/2014/main" val="3846646913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3938854325"/>
                    </a:ext>
                  </a:extLst>
                </a:gridCol>
                <a:gridCol w="556202">
                  <a:extLst>
                    <a:ext uri="{9D8B030D-6E8A-4147-A177-3AD203B41FA5}">
                      <a16:colId xmlns:a16="http://schemas.microsoft.com/office/drawing/2014/main" val="3889803859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2701968008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2671658322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4132742739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3847842781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4167762211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972962640"/>
                    </a:ext>
                  </a:extLst>
                </a:gridCol>
                <a:gridCol w="234478">
                  <a:extLst>
                    <a:ext uri="{9D8B030D-6E8A-4147-A177-3AD203B41FA5}">
                      <a16:colId xmlns:a16="http://schemas.microsoft.com/office/drawing/2014/main" val="600232492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3212836963"/>
                    </a:ext>
                  </a:extLst>
                </a:gridCol>
                <a:gridCol w="234478">
                  <a:extLst>
                    <a:ext uri="{9D8B030D-6E8A-4147-A177-3AD203B41FA5}">
                      <a16:colId xmlns:a16="http://schemas.microsoft.com/office/drawing/2014/main" val="2536548033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2745719425"/>
                    </a:ext>
                  </a:extLst>
                </a:gridCol>
                <a:gridCol w="236765">
                  <a:extLst>
                    <a:ext uri="{9D8B030D-6E8A-4147-A177-3AD203B41FA5}">
                      <a16:colId xmlns:a16="http://schemas.microsoft.com/office/drawing/2014/main" val="771598787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3591715043"/>
                    </a:ext>
                  </a:extLst>
                </a:gridCol>
              </a:tblGrid>
              <a:tr h="52343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99191"/>
                  </a:ext>
                </a:extLst>
              </a:tr>
              <a:tr h="52343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70919"/>
                  </a:ext>
                </a:extLst>
              </a:tr>
              <a:tr h="52343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32737"/>
                  </a:ext>
                </a:extLst>
              </a:tr>
              <a:tr h="52343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914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1B97C50-41DA-485A-A5A0-C747E142D265}"/>
              </a:ext>
            </a:extLst>
          </p:cNvPr>
          <p:cNvSpPr txBox="1"/>
          <p:nvPr/>
        </p:nvSpPr>
        <p:spPr>
          <a:xfrm>
            <a:off x="6189813" y="38007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+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89ABB-5504-40C0-B46A-8C916FA57903}"/>
              </a:ext>
            </a:extLst>
          </p:cNvPr>
          <p:cNvSpPr txBox="1"/>
          <p:nvPr/>
        </p:nvSpPr>
        <p:spPr>
          <a:xfrm>
            <a:off x="7770443" y="3831481"/>
            <a:ext cx="317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/>
                </a:solidFill>
              </a:rPr>
              <a:t>/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602A0-049A-4553-A3A5-297621375966}"/>
              </a:ext>
            </a:extLst>
          </p:cNvPr>
          <p:cNvSpPr txBox="1"/>
          <p:nvPr/>
        </p:nvSpPr>
        <p:spPr>
          <a:xfrm>
            <a:off x="10304153" y="3800703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–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540ECB-BEC5-4E85-AC2A-1EC6F544E5E3}"/>
              </a:ext>
            </a:extLst>
          </p:cNvPr>
          <p:cNvSpPr txBox="1"/>
          <p:nvPr/>
        </p:nvSpPr>
        <p:spPr>
          <a:xfrm>
            <a:off x="11060367" y="3917280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/>
                </a:solidFill>
              </a:rPr>
              <a:t>*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17F67-C0AF-4C7C-AB99-9F37FB29EF78}"/>
              </a:ext>
            </a:extLst>
          </p:cNvPr>
          <p:cNvSpPr txBox="1"/>
          <p:nvPr/>
        </p:nvSpPr>
        <p:spPr>
          <a:xfrm>
            <a:off x="4759287" y="4380888"/>
            <a:ext cx="727385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chemeClr val="accent1"/>
                </a:solidFill>
              </a:rPr>
              <a:t>On empile des opérandes,</a:t>
            </a:r>
          </a:p>
          <a:p>
            <a:pPr algn="r">
              <a:lnSpc>
                <a:spcPct val="90000"/>
              </a:lnSpc>
            </a:pPr>
            <a:r>
              <a:rPr lang="fr-FR" sz="2800" dirty="0">
                <a:solidFill>
                  <a:schemeClr val="accent1"/>
                </a:solidFill>
              </a:rPr>
              <a:t>on dépile avec un opérateur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401D06-1B89-4E2C-9750-BAD88BE19A9C}"/>
              </a:ext>
            </a:extLst>
          </p:cNvPr>
          <p:cNvGrpSpPr/>
          <p:nvPr/>
        </p:nvGrpSpPr>
        <p:grpSpPr>
          <a:xfrm>
            <a:off x="5610113" y="2505235"/>
            <a:ext cx="1097280" cy="1808636"/>
            <a:chOff x="5610113" y="2688115"/>
            <a:chExt cx="1097280" cy="18086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87689C-1DEB-44D8-82DD-C9510C87552B}"/>
                </a:ext>
              </a:extLst>
            </p:cNvPr>
            <p:cNvSpPr/>
            <p:nvPr/>
          </p:nvSpPr>
          <p:spPr>
            <a:xfrm>
              <a:off x="5610113" y="2688115"/>
              <a:ext cx="1097280" cy="1808636"/>
            </a:xfrm>
            <a:custGeom>
              <a:avLst/>
              <a:gdLst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88900 w 1250309"/>
                <a:gd name="connsiteY0" fmla="*/ 694664 h 1809702"/>
                <a:gd name="connsiteX1" fmla="*/ 788900 w 1250309"/>
                <a:gd name="connsiteY1" fmla="*/ 242973 h 1809702"/>
                <a:gd name="connsiteX2" fmla="*/ 381276 w 1250309"/>
                <a:gd name="connsiteY2" fmla="*/ 602 h 1809702"/>
                <a:gd name="connsiteX3" fmla="*/ 72285 w 1250309"/>
                <a:gd name="connsiteY3" fmla="*/ 308037 h 1809702"/>
                <a:gd name="connsiteX4" fmla="*/ 28736 w 1250309"/>
                <a:gd name="connsiteY4" fmla="*/ 1256525 h 1809702"/>
                <a:gd name="connsiteX5" fmla="*/ 436360 w 1250309"/>
                <a:gd name="connsiteY5" fmla="*/ 1730250 h 1809702"/>
                <a:gd name="connsiteX6" fmla="*/ 1152457 w 1250309"/>
                <a:gd name="connsiteY6" fmla="*/ 1785334 h 1809702"/>
                <a:gd name="connsiteX7" fmla="*/ 1207541 w 1250309"/>
                <a:gd name="connsiteY7" fmla="*/ 1476862 h 1809702"/>
                <a:gd name="connsiteX8" fmla="*/ 810934 w 1250309"/>
                <a:gd name="connsiteY8" fmla="*/ 1300592 h 1809702"/>
                <a:gd name="connsiteX9" fmla="*/ 788900 w 1250309"/>
                <a:gd name="connsiteY9" fmla="*/ 970086 h 1809702"/>
                <a:gd name="connsiteX10" fmla="*/ 788900 w 1250309"/>
                <a:gd name="connsiteY10" fmla="*/ 694664 h 1809702"/>
                <a:gd name="connsiteX0" fmla="*/ 788900 w 1250309"/>
                <a:gd name="connsiteY0" fmla="*/ 694256 h 1809294"/>
                <a:gd name="connsiteX1" fmla="*/ 788900 w 1250309"/>
                <a:gd name="connsiteY1" fmla="*/ 242565 h 1809294"/>
                <a:gd name="connsiteX2" fmla="*/ 381276 w 1250309"/>
                <a:gd name="connsiteY2" fmla="*/ 194 h 1809294"/>
                <a:gd name="connsiteX3" fmla="*/ 72285 w 1250309"/>
                <a:gd name="connsiteY3" fmla="*/ 307629 h 1809294"/>
                <a:gd name="connsiteX4" fmla="*/ 28736 w 1250309"/>
                <a:gd name="connsiteY4" fmla="*/ 1256117 h 1809294"/>
                <a:gd name="connsiteX5" fmla="*/ 436360 w 1250309"/>
                <a:gd name="connsiteY5" fmla="*/ 1729842 h 1809294"/>
                <a:gd name="connsiteX6" fmla="*/ 1152457 w 1250309"/>
                <a:gd name="connsiteY6" fmla="*/ 1784926 h 1809294"/>
                <a:gd name="connsiteX7" fmla="*/ 1207541 w 1250309"/>
                <a:gd name="connsiteY7" fmla="*/ 1476454 h 1809294"/>
                <a:gd name="connsiteX8" fmla="*/ 810934 w 1250309"/>
                <a:gd name="connsiteY8" fmla="*/ 1300184 h 1809294"/>
                <a:gd name="connsiteX9" fmla="*/ 788900 w 1250309"/>
                <a:gd name="connsiteY9" fmla="*/ 969678 h 1809294"/>
                <a:gd name="connsiteX10" fmla="*/ 788900 w 1250309"/>
                <a:gd name="connsiteY10" fmla="*/ 694256 h 1809294"/>
                <a:gd name="connsiteX0" fmla="*/ 788900 w 1250309"/>
                <a:gd name="connsiteY0" fmla="*/ 694063 h 1809101"/>
                <a:gd name="connsiteX1" fmla="*/ 788900 w 1250309"/>
                <a:gd name="connsiteY1" fmla="*/ 242372 h 1809101"/>
                <a:gd name="connsiteX2" fmla="*/ 381276 w 1250309"/>
                <a:gd name="connsiteY2" fmla="*/ 1 h 1809101"/>
                <a:gd name="connsiteX3" fmla="*/ 72285 w 1250309"/>
                <a:gd name="connsiteY3" fmla="*/ 307436 h 1809101"/>
                <a:gd name="connsiteX4" fmla="*/ 28736 w 1250309"/>
                <a:gd name="connsiteY4" fmla="*/ 1255924 h 1809101"/>
                <a:gd name="connsiteX5" fmla="*/ 436360 w 1250309"/>
                <a:gd name="connsiteY5" fmla="*/ 1729649 h 1809101"/>
                <a:gd name="connsiteX6" fmla="*/ 1152457 w 1250309"/>
                <a:gd name="connsiteY6" fmla="*/ 1784733 h 1809101"/>
                <a:gd name="connsiteX7" fmla="*/ 1207541 w 1250309"/>
                <a:gd name="connsiteY7" fmla="*/ 1476261 h 1809101"/>
                <a:gd name="connsiteX8" fmla="*/ 810934 w 1250309"/>
                <a:gd name="connsiteY8" fmla="*/ 1299991 h 1809101"/>
                <a:gd name="connsiteX9" fmla="*/ 788900 w 1250309"/>
                <a:gd name="connsiteY9" fmla="*/ 969485 h 1809101"/>
                <a:gd name="connsiteX10" fmla="*/ 788900 w 1250309"/>
                <a:gd name="connsiteY10" fmla="*/ 694063 h 1809101"/>
                <a:gd name="connsiteX0" fmla="*/ 789924 w 1251333"/>
                <a:gd name="connsiteY0" fmla="*/ 694063 h 1809101"/>
                <a:gd name="connsiteX1" fmla="*/ 789924 w 1251333"/>
                <a:gd name="connsiteY1" fmla="*/ 242372 h 1809101"/>
                <a:gd name="connsiteX2" fmla="*/ 409195 w 1251333"/>
                <a:gd name="connsiteY2" fmla="*/ 1 h 1809101"/>
                <a:gd name="connsiteX3" fmla="*/ 73309 w 1251333"/>
                <a:gd name="connsiteY3" fmla="*/ 307436 h 1809101"/>
                <a:gd name="connsiteX4" fmla="*/ 29760 w 1251333"/>
                <a:gd name="connsiteY4" fmla="*/ 1255924 h 1809101"/>
                <a:gd name="connsiteX5" fmla="*/ 437384 w 1251333"/>
                <a:gd name="connsiteY5" fmla="*/ 1729649 h 1809101"/>
                <a:gd name="connsiteX6" fmla="*/ 1153481 w 1251333"/>
                <a:gd name="connsiteY6" fmla="*/ 1784733 h 1809101"/>
                <a:gd name="connsiteX7" fmla="*/ 1208565 w 1251333"/>
                <a:gd name="connsiteY7" fmla="*/ 1476261 h 1809101"/>
                <a:gd name="connsiteX8" fmla="*/ 811958 w 1251333"/>
                <a:gd name="connsiteY8" fmla="*/ 1299991 h 1809101"/>
                <a:gd name="connsiteX9" fmla="*/ 789924 w 1251333"/>
                <a:gd name="connsiteY9" fmla="*/ 969485 h 1809101"/>
                <a:gd name="connsiteX10" fmla="*/ 789924 w 1251333"/>
                <a:gd name="connsiteY10" fmla="*/ 694063 h 1809101"/>
                <a:gd name="connsiteX0" fmla="*/ 789924 w 1251333"/>
                <a:gd name="connsiteY0" fmla="*/ 694664 h 1809702"/>
                <a:gd name="connsiteX1" fmla="*/ 773788 w 1251333"/>
                <a:gd name="connsiteY1" fmla="*/ 242973 h 1809702"/>
                <a:gd name="connsiteX2" fmla="*/ 409195 w 1251333"/>
                <a:gd name="connsiteY2" fmla="*/ 602 h 1809702"/>
                <a:gd name="connsiteX3" fmla="*/ 73309 w 1251333"/>
                <a:gd name="connsiteY3" fmla="*/ 308037 h 1809702"/>
                <a:gd name="connsiteX4" fmla="*/ 29760 w 1251333"/>
                <a:gd name="connsiteY4" fmla="*/ 1256525 h 1809702"/>
                <a:gd name="connsiteX5" fmla="*/ 437384 w 1251333"/>
                <a:gd name="connsiteY5" fmla="*/ 1730250 h 1809702"/>
                <a:gd name="connsiteX6" fmla="*/ 1153481 w 1251333"/>
                <a:gd name="connsiteY6" fmla="*/ 1785334 h 1809702"/>
                <a:gd name="connsiteX7" fmla="*/ 1208565 w 1251333"/>
                <a:gd name="connsiteY7" fmla="*/ 1476862 h 1809702"/>
                <a:gd name="connsiteX8" fmla="*/ 811958 w 1251333"/>
                <a:gd name="connsiteY8" fmla="*/ 1300592 h 1809702"/>
                <a:gd name="connsiteX9" fmla="*/ 789924 w 1251333"/>
                <a:gd name="connsiteY9" fmla="*/ 970086 h 1809702"/>
                <a:gd name="connsiteX10" fmla="*/ 789924 w 1251333"/>
                <a:gd name="connsiteY10" fmla="*/ 694664 h 1809702"/>
                <a:gd name="connsiteX0" fmla="*/ 789924 w 1251333"/>
                <a:gd name="connsiteY0" fmla="*/ 694544 h 1809582"/>
                <a:gd name="connsiteX1" fmla="*/ 773788 w 1251333"/>
                <a:gd name="connsiteY1" fmla="*/ 242853 h 1809582"/>
                <a:gd name="connsiteX2" fmla="*/ 409195 w 1251333"/>
                <a:gd name="connsiteY2" fmla="*/ 482 h 1809582"/>
                <a:gd name="connsiteX3" fmla="*/ 73309 w 1251333"/>
                <a:gd name="connsiteY3" fmla="*/ 307917 h 1809582"/>
                <a:gd name="connsiteX4" fmla="*/ 29760 w 1251333"/>
                <a:gd name="connsiteY4" fmla="*/ 1256405 h 1809582"/>
                <a:gd name="connsiteX5" fmla="*/ 437384 w 1251333"/>
                <a:gd name="connsiteY5" fmla="*/ 1730130 h 1809582"/>
                <a:gd name="connsiteX6" fmla="*/ 1153481 w 1251333"/>
                <a:gd name="connsiteY6" fmla="*/ 1785214 h 1809582"/>
                <a:gd name="connsiteX7" fmla="*/ 1208565 w 1251333"/>
                <a:gd name="connsiteY7" fmla="*/ 1476742 h 1809582"/>
                <a:gd name="connsiteX8" fmla="*/ 811958 w 1251333"/>
                <a:gd name="connsiteY8" fmla="*/ 1300472 h 1809582"/>
                <a:gd name="connsiteX9" fmla="*/ 789924 w 1251333"/>
                <a:gd name="connsiteY9" fmla="*/ 969966 h 1809582"/>
                <a:gd name="connsiteX10" fmla="*/ 789924 w 1251333"/>
                <a:gd name="connsiteY10" fmla="*/ 694544 h 1809582"/>
                <a:gd name="connsiteX0" fmla="*/ 778990 w 1240399"/>
                <a:gd name="connsiteY0" fmla="*/ 694544 h 1809582"/>
                <a:gd name="connsiteX1" fmla="*/ 762854 w 1240399"/>
                <a:gd name="connsiteY1" fmla="*/ 242853 h 1809582"/>
                <a:gd name="connsiteX2" fmla="*/ 398261 w 1240399"/>
                <a:gd name="connsiteY2" fmla="*/ 482 h 1809582"/>
                <a:gd name="connsiteX3" fmla="*/ 62375 w 1240399"/>
                <a:gd name="connsiteY3" fmla="*/ 307917 h 1809582"/>
                <a:gd name="connsiteX4" fmla="*/ 18826 w 1240399"/>
                <a:gd name="connsiteY4" fmla="*/ 1256405 h 1809582"/>
                <a:gd name="connsiteX5" fmla="*/ 426450 w 1240399"/>
                <a:gd name="connsiteY5" fmla="*/ 1730130 h 1809582"/>
                <a:gd name="connsiteX6" fmla="*/ 1142547 w 1240399"/>
                <a:gd name="connsiteY6" fmla="*/ 1785214 h 1809582"/>
                <a:gd name="connsiteX7" fmla="*/ 1197631 w 1240399"/>
                <a:gd name="connsiteY7" fmla="*/ 1476742 h 1809582"/>
                <a:gd name="connsiteX8" fmla="*/ 801024 w 1240399"/>
                <a:gd name="connsiteY8" fmla="*/ 1300472 h 1809582"/>
                <a:gd name="connsiteX9" fmla="*/ 778990 w 1240399"/>
                <a:gd name="connsiteY9" fmla="*/ 969966 h 1809582"/>
                <a:gd name="connsiteX10" fmla="*/ 778990 w 1240399"/>
                <a:gd name="connsiteY10" fmla="*/ 694544 h 1809582"/>
                <a:gd name="connsiteX0" fmla="*/ 781219 w 1242628"/>
                <a:gd name="connsiteY0" fmla="*/ 694186 h 1809224"/>
                <a:gd name="connsiteX1" fmla="*/ 765083 w 1242628"/>
                <a:gd name="connsiteY1" fmla="*/ 242495 h 1809224"/>
                <a:gd name="connsiteX2" fmla="*/ 400490 w 1242628"/>
                <a:gd name="connsiteY2" fmla="*/ 124 h 1809224"/>
                <a:gd name="connsiteX3" fmla="*/ 53846 w 1242628"/>
                <a:gd name="connsiteY3" fmla="*/ 216119 h 1809224"/>
                <a:gd name="connsiteX4" fmla="*/ 21055 w 1242628"/>
                <a:gd name="connsiteY4" fmla="*/ 1256047 h 1809224"/>
                <a:gd name="connsiteX5" fmla="*/ 428679 w 1242628"/>
                <a:gd name="connsiteY5" fmla="*/ 1729772 h 1809224"/>
                <a:gd name="connsiteX6" fmla="*/ 1144776 w 1242628"/>
                <a:gd name="connsiteY6" fmla="*/ 1784856 h 1809224"/>
                <a:gd name="connsiteX7" fmla="*/ 1199860 w 1242628"/>
                <a:gd name="connsiteY7" fmla="*/ 1476384 h 1809224"/>
                <a:gd name="connsiteX8" fmla="*/ 803253 w 1242628"/>
                <a:gd name="connsiteY8" fmla="*/ 1300114 h 1809224"/>
                <a:gd name="connsiteX9" fmla="*/ 781219 w 1242628"/>
                <a:gd name="connsiteY9" fmla="*/ 969608 h 1809224"/>
                <a:gd name="connsiteX10" fmla="*/ 781219 w 1242628"/>
                <a:gd name="connsiteY10" fmla="*/ 694186 h 1809224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75840 w 1242628"/>
                <a:gd name="connsiteY10" fmla="*/ 747852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6597 w 1242628"/>
                <a:gd name="connsiteY9" fmla="*/ 1071683 h 1809101"/>
                <a:gd name="connsiteX10" fmla="*/ 775840 w 1242628"/>
                <a:gd name="connsiteY10" fmla="*/ 747852 h 1809101"/>
                <a:gd name="connsiteX0" fmla="*/ 775840 w 1236094"/>
                <a:gd name="connsiteY0" fmla="*/ 747852 h 1809101"/>
                <a:gd name="connsiteX1" fmla="*/ 759704 w 1236094"/>
                <a:gd name="connsiteY1" fmla="*/ 215478 h 1809101"/>
                <a:gd name="connsiteX2" fmla="*/ 400490 w 1236094"/>
                <a:gd name="connsiteY2" fmla="*/ 1 h 1809101"/>
                <a:gd name="connsiteX3" fmla="*/ 53846 w 1236094"/>
                <a:gd name="connsiteY3" fmla="*/ 215996 h 1809101"/>
                <a:gd name="connsiteX4" fmla="*/ 21055 w 1236094"/>
                <a:gd name="connsiteY4" fmla="*/ 1255924 h 1809101"/>
                <a:gd name="connsiteX5" fmla="*/ 428679 w 1236094"/>
                <a:gd name="connsiteY5" fmla="*/ 1729649 h 1809101"/>
                <a:gd name="connsiteX6" fmla="*/ 1144776 w 1236094"/>
                <a:gd name="connsiteY6" fmla="*/ 1784733 h 1809101"/>
                <a:gd name="connsiteX7" fmla="*/ 1199860 w 1236094"/>
                <a:gd name="connsiteY7" fmla="*/ 1476261 h 1809101"/>
                <a:gd name="connsiteX8" fmla="*/ 900071 w 1236094"/>
                <a:gd name="connsiteY8" fmla="*/ 1316128 h 1809101"/>
                <a:gd name="connsiteX9" fmla="*/ 786597 w 1236094"/>
                <a:gd name="connsiteY9" fmla="*/ 1071683 h 1809101"/>
                <a:gd name="connsiteX10" fmla="*/ 775840 w 1236094"/>
                <a:gd name="connsiteY10" fmla="*/ 747852 h 1809101"/>
                <a:gd name="connsiteX0" fmla="*/ 751511 w 1211765"/>
                <a:gd name="connsiteY0" fmla="*/ 747852 h 1808636"/>
                <a:gd name="connsiteX1" fmla="*/ 735375 w 1211765"/>
                <a:gd name="connsiteY1" fmla="*/ 215478 h 1808636"/>
                <a:gd name="connsiteX2" fmla="*/ 376161 w 1211765"/>
                <a:gd name="connsiteY2" fmla="*/ 1 h 1808636"/>
                <a:gd name="connsiteX3" fmla="*/ 29517 w 1211765"/>
                <a:gd name="connsiteY3" fmla="*/ 215996 h 1808636"/>
                <a:gd name="connsiteX4" fmla="*/ 61271 w 1211765"/>
                <a:gd name="connsiteY4" fmla="*/ 1266682 h 1808636"/>
                <a:gd name="connsiteX5" fmla="*/ 404350 w 1211765"/>
                <a:gd name="connsiteY5" fmla="*/ 1729649 h 1808636"/>
                <a:gd name="connsiteX6" fmla="*/ 1120447 w 1211765"/>
                <a:gd name="connsiteY6" fmla="*/ 1784733 h 1808636"/>
                <a:gd name="connsiteX7" fmla="*/ 1175531 w 1211765"/>
                <a:gd name="connsiteY7" fmla="*/ 1476261 h 1808636"/>
                <a:gd name="connsiteX8" fmla="*/ 875742 w 1211765"/>
                <a:gd name="connsiteY8" fmla="*/ 1316128 h 1808636"/>
                <a:gd name="connsiteX9" fmla="*/ 762268 w 1211765"/>
                <a:gd name="connsiteY9" fmla="*/ 1071683 h 1808636"/>
                <a:gd name="connsiteX10" fmla="*/ 751511 w 1211765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206657"/>
                <a:gd name="connsiteY0" fmla="*/ 747852 h 1808636"/>
                <a:gd name="connsiteX1" fmla="*/ 721517 w 1206657"/>
                <a:gd name="connsiteY1" fmla="*/ 215478 h 1808636"/>
                <a:gd name="connsiteX2" fmla="*/ 362303 w 1206657"/>
                <a:gd name="connsiteY2" fmla="*/ 1 h 1808636"/>
                <a:gd name="connsiteX3" fmla="*/ 15659 w 1206657"/>
                <a:gd name="connsiteY3" fmla="*/ 215996 h 1808636"/>
                <a:gd name="connsiteX4" fmla="*/ 47413 w 1206657"/>
                <a:gd name="connsiteY4" fmla="*/ 1266682 h 1808636"/>
                <a:gd name="connsiteX5" fmla="*/ 390492 w 1206657"/>
                <a:gd name="connsiteY5" fmla="*/ 1729649 h 1808636"/>
                <a:gd name="connsiteX6" fmla="*/ 1106589 w 1206657"/>
                <a:gd name="connsiteY6" fmla="*/ 1784733 h 1808636"/>
                <a:gd name="connsiteX7" fmla="*/ 1161673 w 1206657"/>
                <a:gd name="connsiteY7" fmla="*/ 1476261 h 1808636"/>
                <a:gd name="connsiteX8" fmla="*/ 861884 w 1206657"/>
                <a:gd name="connsiteY8" fmla="*/ 1316128 h 1808636"/>
                <a:gd name="connsiteX9" fmla="*/ 748410 w 1206657"/>
                <a:gd name="connsiteY9" fmla="*/ 1071683 h 1808636"/>
                <a:gd name="connsiteX10" fmla="*/ 737653 w 1206657"/>
                <a:gd name="connsiteY10" fmla="*/ 747852 h 1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6657" h="1808636">
                  <a:moveTo>
                    <a:pt x="737653" y="747852"/>
                  </a:moveTo>
                  <a:cubicBezTo>
                    <a:pt x="733171" y="605151"/>
                    <a:pt x="751802" y="329362"/>
                    <a:pt x="721517" y="215478"/>
                  </a:cubicBezTo>
                  <a:cubicBezTo>
                    <a:pt x="691232" y="101594"/>
                    <a:pt x="555250" y="-85"/>
                    <a:pt x="362303" y="1"/>
                  </a:cubicBezTo>
                  <a:cubicBezTo>
                    <a:pt x="169356" y="87"/>
                    <a:pt x="35868" y="90944"/>
                    <a:pt x="15659" y="215996"/>
                  </a:cubicBezTo>
                  <a:cubicBezTo>
                    <a:pt x="-4550" y="341048"/>
                    <a:pt x="-15059" y="1014407"/>
                    <a:pt x="47413" y="1266682"/>
                  </a:cubicBezTo>
                  <a:cubicBezTo>
                    <a:pt x="109885" y="1518958"/>
                    <a:pt x="213963" y="1643307"/>
                    <a:pt x="390492" y="1729649"/>
                  </a:cubicBezTo>
                  <a:cubicBezTo>
                    <a:pt x="567021" y="1815991"/>
                    <a:pt x="978059" y="1826964"/>
                    <a:pt x="1106589" y="1784733"/>
                  </a:cubicBezTo>
                  <a:cubicBezTo>
                    <a:pt x="1235119" y="1742502"/>
                    <a:pt x="1223972" y="1554362"/>
                    <a:pt x="1161673" y="1476261"/>
                  </a:cubicBezTo>
                  <a:cubicBezTo>
                    <a:pt x="1099374" y="1398160"/>
                    <a:pt x="963930" y="1395212"/>
                    <a:pt x="861884" y="1316128"/>
                  </a:cubicBezTo>
                  <a:cubicBezTo>
                    <a:pt x="792111" y="1231665"/>
                    <a:pt x="763736" y="1177154"/>
                    <a:pt x="748410" y="1071683"/>
                  </a:cubicBezTo>
                  <a:cubicBezTo>
                    <a:pt x="733084" y="966212"/>
                    <a:pt x="742135" y="890553"/>
                    <a:pt x="737653" y="747852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4F4EC0B-289E-4073-8B9A-68129DAD8199}"/>
                </a:ext>
              </a:extLst>
            </p:cNvPr>
            <p:cNvCxnSpPr>
              <a:cxnSpLocks/>
            </p:cNvCxnSpPr>
            <p:nvPr/>
          </p:nvCxnSpPr>
          <p:spPr>
            <a:xfrm>
              <a:off x="6290203" y="3673737"/>
              <a:ext cx="26381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9E140E-17B2-4C2A-BBFD-2DAD1D0E7CD8}"/>
              </a:ext>
            </a:extLst>
          </p:cNvPr>
          <p:cNvGrpSpPr/>
          <p:nvPr/>
        </p:nvGrpSpPr>
        <p:grpSpPr>
          <a:xfrm>
            <a:off x="7242311" y="2505235"/>
            <a:ext cx="1097280" cy="1808636"/>
            <a:chOff x="5610113" y="2688115"/>
            <a:chExt cx="1097280" cy="18086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E29306-421F-4194-939C-4B866EEA6EC2}"/>
                </a:ext>
              </a:extLst>
            </p:cNvPr>
            <p:cNvSpPr/>
            <p:nvPr/>
          </p:nvSpPr>
          <p:spPr>
            <a:xfrm>
              <a:off x="5610113" y="2688115"/>
              <a:ext cx="1097280" cy="1808636"/>
            </a:xfrm>
            <a:custGeom>
              <a:avLst/>
              <a:gdLst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88900 w 1250309"/>
                <a:gd name="connsiteY0" fmla="*/ 694664 h 1809702"/>
                <a:gd name="connsiteX1" fmla="*/ 788900 w 1250309"/>
                <a:gd name="connsiteY1" fmla="*/ 242973 h 1809702"/>
                <a:gd name="connsiteX2" fmla="*/ 381276 w 1250309"/>
                <a:gd name="connsiteY2" fmla="*/ 602 h 1809702"/>
                <a:gd name="connsiteX3" fmla="*/ 72285 w 1250309"/>
                <a:gd name="connsiteY3" fmla="*/ 308037 h 1809702"/>
                <a:gd name="connsiteX4" fmla="*/ 28736 w 1250309"/>
                <a:gd name="connsiteY4" fmla="*/ 1256525 h 1809702"/>
                <a:gd name="connsiteX5" fmla="*/ 436360 w 1250309"/>
                <a:gd name="connsiteY5" fmla="*/ 1730250 h 1809702"/>
                <a:gd name="connsiteX6" fmla="*/ 1152457 w 1250309"/>
                <a:gd name="connsiteY6" fmla="*/ 1785334 h 1809702"/>
                <a:gd name="connsiteX7" fmla="*/ 1207541 w 1250309"/>
                <a:gd name="connsiteY7" fmla="*/ 1476862 h 1809702"/>
                <a:gd name="connsiteX8" fmla="*/ 810934 w 1250309"/>
                <a:gd name="connsiteY8" fmla="*/ 1300592 h 1809702"/>
                <a:gd name="connsiteX9" fmla="*/ 788900 w 1250309"/>
                <a:gd name="connsiteY9" fmla="*/ 970086 h 1809702"/>
                <a:gd name="connsiteX10" fmla="*/ 788900 w 1250309"/>
                <a:gd name="connsiteY10" fmla="*/ 694664 h 1809702"/>
                <a:gd name="connsiteX0" fmla="*/ 788900 w 1250309"/>
                <a:gd name="connsiteY0" fmla="*/ 694256 h 1809294"/>
                <a:gd name="connsiteX1" fmla="*/ 788900 w 1250309"/>
                <a:gd name="connsiteY1" fmla="*/ 242565 h 1809294"/>
                <a:gd name="connsiteX2" fmla="*/ 381276 w 1250309"/>
                <a:gd name="connsiteY2" fmla="*/ 194 h 1809294"/>
                <a:gd name="connsiteX3" fmla="*/ 72285 w 1250309"/>
                <a:gd name="connsiteY3" fmla="*/ 307629 h 1809294"/>
                <a:gd name="connsiteX4" fmla="*/ 28736 w 1250309"/>
                <a:gd name="connsiteY4" fmla="*/ 1256117 h 1809294"/>
                <a:gd name="connsiteX5" fmla="*/ 436360 w 1250309"/>
                <a:gd name="connsiteY5" fmla="*/ 1729842 h 1809294"/>
                <a:gd name="connsiteX6" fmla="*/ 1152457 w 1250309"/>
                <a:gd name="connsiteY6" fmla="*/ 1784926 h 1809294"/>
                <a:gd name="connsiteX7" fmla="*/ 1207541 w 1250309"/>
                <a:gd name="connsiteY7" fmla="*/ 1476454 h 1809294"/>
                <a:gd name="connsiteX8" fmla="*/ 810934 w 1250309"/>
                <a:gd name="connsiteY8" fmla="*/ 1300184 h 1809294"/>
                <a:gd name="connsiteX9" fmla="*/ 788900 w 1250309"/>
                <a:gd name="connsiteY9" fmla="*/ 969678 h 1809294"/>
                <a:gd name="connsiteX10" fmla="*/ 788900 w 1250309"/>
                <a:gd name="connsiteY10" fmla="*/ 694256 h 1809294"/>
                <a:gd name="connsiteX0" fmla="*/ 788900 w 1250309"/>
                <a:gd name="connsiteY0" fmla="*/ 694063 h 1809101"/>
                <a:gd name="connsiteX1" fmla="*/ 788900 w 1250309"/>
                <a:gd name="connsiteY1" fmla="*/ 242372 h 1809101"/>
                <a:gd name="connsiteX2" fmla="*/ 381276 w 1250309"/>
                <a:gd name="connsiteY2" fmla="*/ 1 h 1809101"/>
                <a:gd name="connsiteX3" fmla="*/ 72285 w 1250309"/>
                <a:gd name="connsiteY3" fmla="*/ 307436 h 1809101"/>
                <a:gd name="connsiteX4" fmla="*/ 28736 w 1250309"/>
                <a:gd name="connsiteY4" fmla="*/ 1255924 h 1809101"/>
                <a:gd name="connsiteX5" fmla="*/ 436360 w 1250309"/>
                <a:gd name="connsiteY5" fmla="*/ 1729649 h 1809101"/>
                <a:gd name="connsiteX6" fmla="*/ 1152457 w 1250309"/>
                <a:gd name="connsiteY6" fmla="*/ 1784733 h 1809101"/>
                <a:gd name="connsiteX7" fmla="*/ 1207541 w 1250309"/>
                <a:gd name="connsiteY7" fmla="*/ 1476261 h 1809101"/>
                <a:gd name="connsiteX8" fmla="*/ 810934 w 1250309"/>
                <a:gd name="connsiteY8" fmla="*/ 1299991 h 1809101"/>
                <a:gd name="connsiteX9" fmla="*/ 788900 w 1250309"/>
                <a:gd name="connsiteY9" fmla="*/ 969485 h 1809101"/>
                <a:gd name="connsiteX10" fmla="*/ 788900 w 1250309"/>
                <a:gd name="connsiteY10" fmla="*/ 694063 h 1809101"/>
                <a:gd name="connsiteX0" fmla="*/ 789924 w 1251333"/>
                <a:gd name="connsiteY0" fmla="*/ 694063 h 1809101"/>
                <a:gd name="connsiteX1" fmla="*/ 789924 w 1251333"/>
                <a:gd name="connsiteY1" fmla="*/ 242372 h 1809101"/>
                <a:gd name="connsiteX2" fmla="*/ 409195 w 1251333"/>
                <a:gd name="connsiteY2" fmla="*/ 1 h 1809101"/>
                <a:gd name="connsiteX3" fmla="*/ 73309 w 1251333"/>
                <a:gd name="connsiteY3" fmla="*/ 307436 h 1809101"/>
                <a:gd name="connsiteX4" fmla="*/ 29760 w 1251333"/>
                <a:gd name="connsiteY4" fmla="*/ 1255924 h 1809101"/>
                <a:gd name="connsiteX5" fmla="*/ 437384 w 1251333"/>
                <a:gd name="connsiteY5" fmla="*/ 1729649 h 1809101"/>
                <a:gd name="connsiteX6" fmla="*/ 1153481 w 1251333"/>
                <a:gd name="connsiteY6" fmla="*/ 1784733 h 1809101"/>
                <a:gd name="connsiteX7" fmla="*/ 1208565 w 1251333"/>
                <a:gd name="connsiteY7" fmla="*/ 1476261 h 1809101"/>
                <a:gd name="connsiteX8" fmla="*/ 811958 w 1251333"/>
                <a:gd name="connsiteY8" fmla="*/ 1299991 h 1809101"/>
                <a:gd name="connsiteX9" fmla="*/ 789924 w 1251333"/>
                <a:gd name="connsiteY9" fmla="*/ 969485 h 1809101"/>
                <a:gd name="connsiteX10" fmla="*/ 789924 w 1251333"/>
                <a:gd name="connsiteY10" fmla="*/ 694063 h 1809101"/>
                <a:gd name="connsiteX0" fmla="*/ 789924 w 1251333"/>
                <a:gd name="connsiteY0" fmla="*/ 694664 h 1809702"/>
                <a:gd name="connsiteX1" fmla="*/ 773788 w 1251333"/>
                <a:gd name="connsiteY1" fmla="*/ 242973 h 1809702"/>
                <a:gd name="connsiteX2" fmla="*/ 409195 w 1251333"/>
                <a:gd name="connsiteY2" fmla="*/ 602 h 1809702"/>
                <a:gd name="connsiteX3" fmla="*/ 73309 w 1251333"/>
                <a:gd name="connsiteY3" fmla="*/ 308037 h 1809702"/>
                <a:gd name="connsiteX4" fmla="*/ 29760 w 1251333"/>
                <a:gd name="connsiteY4" fmla="*/ 1256525 h 1809702"/>
                <a:gd name="connsiteX5" fmla="*/ 437384 w 1251333"/>
                <a:gd name="connsiteY5" fmla="*/ 1730250 h 1809702"/>
                <a:gd name="connsiteX6" fmla="*/ 1153481 w 1251333"/>
                <a:gd name="connsiteY6" fmla="*/ 1785334 h 1809702"/>
                <a:gd name="connsiteX7" fmla="*/ 1208565 w 1251333"/>
                <a:gd name="connsiteY7" fmla="*/ 1476862 h 1809702"/>
                <a:gd name="connsiteX8" fmla="*/ 811958 w 1251333"/>
                <a:gd name="connsiteY8" fmla="*/ 1300592 h 1809702"/>
                <a:gd name="connsiteX9" fmla="*/ 789924 w 1251333"/>
                <a:gd name="connsiteY9" fmla="*/ 970086 h 1809702"/>
                <a:gd name="connsiteX10" fmla="*/ 789924 w 1251333"/>
                <a:gd name="connsiteY10" fmla="*/ 694664 h 1809702"/>
                <a:gd name="connsiteX0" fmla="*/ 789924 w 1251333"/>
                <a:gd name="connsiteY0" fmla="*/ 694544 h 1809582"/>
                <a:gd name="connsiteX1" fmla="*/ 773788 w 1251333"/>
                <a:gd name="connsiteY1" fmla="*/ 242853 h 1809582"/>
                <a:gd name="connsiteX2" fmla="*/ 409195 w 1251333"/>
                <a:gd name="connsiteY2" fmla="*/ 482 h 1809582"/>
                <a:gd name="connsiteX3" fmla="*/ 73309 w 1251333"/>
                <a:gd name="connsiteY3" fmla="*/ 307917 h 1809582"/>
                <a:gd name="connsiteX4" fmla="*/ 29760 w 1251333"/>
                <a:gd name="connsiteY4" fmla="*/ 1256405 h 1809582"/>
                <a:gd name="connsiteX5" fmla="*/ 437384 w 1251333"/>
                <a:gd name="connsiteY5" fmla="*/ 1730130 h 1809582"/>
                <a:gd name="connsiteX6" fmla="*/ 1153481 w 1251333"/>
                <a:gd name="connsiteY6" fmla="*/ 1785214 h 1809582"/>
                <a:gd name="connsiteX7" fmla="*/ 1208565 w 1251333"/>
                <a:gd name="connsiteY7" fmla="*/ 1476742 h 1809582"/>
                <a:gd name="connsiteX8" fmla="*/ 811958 w 1251333"/>
                <a:gd name="connsiteY8" fmla="*/ 1300472 h 1809582"/>
                <a:gd name="connsiteX9" fmla="*/ 789924 w 1251333"/>
                <a:gd name="connsiteY9" fmla="*/ 969966 h 1809582"/>
                <a:gd name="connsiteX10" fmla="*/ 789924 w 1251333"/>
                <a:gd name="connsiteY10" fmla="*/ 694544 h 1809582"/>
                <a:gd name="connsiteX0" fmla="*/ 778990 w 1240399"/>
                <a:gd name="connsiteY0" fmla="*/ 694544 h 1809582"/>
                <a:gd name="connsiteX1" fmla="*/ 762854 w 1240399"/>
                <a:gd name="connsiteY1" fmla="*/ 242853 h 1809582"/>
                <a:gd name="connsiteX2" fmla="*/ 398261 w 1240399"/>
                <a:gd name="connsiteY2" fmla="*/ 482 h 1809582"/>
                <a:gd name="connsiteX3" fmla="*/ 62375 w 1240399"/>
                <a:gd name="connsiteY3" fmla="*/ 307917 h 1809582"/>
                <a:gd name="connsiteX4" fmla="*/ 18826 w 1240399"/>
                <a:gd name="connsiteY4" fmla="*/ 1256405 h 1809582"/>
                <a:gd name="connsiteX5" fmla="*/ 426450 w 1240399"/>
                <a:gd name="connsiteY5" fmla="*/ 1730130 h 1809582"/>
                <a:gd name="connsiteX6" fmla="*/ 1142547 w 1240399"/>
                <a:gd name="connsiteY6" fmla="*/ 1785214 h 1809582"/>
                <a:gd name="connsiteX7" fmla="*/ 1197631 w 1240399"/>
                <a:gd name="connsiteY7" fmla="*/ 1476742 h 1809582"/>
                <a:gd name="connsiteX8" fmla="*/ 801024 w 1240399"/>
                <a:gd name="connsiteY8" fmla="*/ 1300472 h 1809582"/>
                <a:gd name="connsiteX9" fmla="*/ 778990 w 1240399"/>
                <a:gd name="connsiteY9" fmla="*/ 969966 h 1809582"/>
                <a:gd name="connsiteX10" fmla="*/ 778990 w 1240399"/>
                <a:gd name="connsiteY10" fmla="*/ 694544 h 1809582"/>
                <a:gd name="connsiteX0" fmla="*/ 781219 w 1242628"/>
                <a:gd name="connsiteY0" fmla="*/ 694186 h 1809224"/>
                <a:gd name="connsiteX1" fmla="*/ 765083 w 1242628"/>
                <a:gd name="connsiteY1" fmla="*/ 242495 h 1809224"/>
                <a:gd name="connsiteX2" fmla="*/ 400490 w 1242628"/>
                <a:gd name="connsiteY2" fmla="*/ 124 h 1809224"/>
                <a:gd name="connsiteX3" fmla="*/ 53846 w 1242628"/>
                <a:gd name="connsiteY3" fmla="*/ 216119 h 1809224"/>
                <a:gd name="connsiteX4" fmla="*/ 21055 w 1242628"/>
                <a:gd name="connsiteY4" fmla="*/ 1256047 h 1809224"/>
                <a:gd name="connsiteX5" fmla="*/ 428679 w 1242628"/>
                <a:gd name="connsiteY5" fmla="*/ 1729772 h 1809224"/>
                <a:gd name="connsiteX6" fmla="*/ 1144776 w 1242628"/>
                <a:gd name="connsiteY6" fmla="*/ 1784856 h 1809224"/>
                <a:gd name="connsiteX7" fmla="*/ 1199860 w 1242628"/>
                <a:gd name="connsiteY7" fmla="*/ 1476384 h 1809224"/>
                <a:gd name="connsiteX8" fmla="*/ 803253 w 1242628"/>
                <a:gd name="connsiteY8" fmla="*/ 1300114 h 1809224"/>
                <a:gd name="connsiteX9" fmla="*/ 781219 w 1242628"/>
                <a:gd name="connsiteY9" fmla="*/ 969608 h 1809224"/>
                <a:gd name="connsiteX10" fmla="*/ 781219 w 1242628"/>
                <a:gd name="connsiteY10" fmla="*/ 694186 h 1809224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75840 w 1242628"/>
                <a:gd name="connsiteY10" fmla="*/ 747852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6597 w 1242628"/>
                <a:gd name="connsiteY9" fmla="*/ 1071683 h 1809101"/>
                <a:gd name="connsiteX10" fmla="*/ 775840 w 1242628"/>
                <a:gd name="connsiteY10" fmla="*/ 747852 h 1809101"/>
                <a:gd name="connsiteX0" fmla="*/ 775840 w 1236094"/>
                <a:gd name="connsiteY0" fmla="*/ 747852 h 1809101"/>
                <a:gd name="connsiteX1" fmla="*/ 759704 w 1236094"/>
                <a:gd name="connsiteY1" fmla="*/ 215478 h 1809101"/>
                <a:gd name="connsiteX2" fmla="*/ 400490 w 1236094"/>
                <a:gd name="connsiteY2" fmla="*/ 1 h 1809101"/>
                <a:gd name="connsiteX3" fmla="*/ 53846 w 1236094"/>
                <a:gd name="connsiteY3" fmla="*/ 215996 h 1809101"/>
                <a:gd name="connsiteX4" fmla="*/ 21055 w 1236094"/>
                <a:gd name="connsiteY4" fmla="*/ 1255924 h 1809101"/>
                <a:gd name="connsiteX5" fmla="*/ 428679 w 1236094"/>
                <a:gd name="connsiteY5" fmla="*/ 1729649 h 1809101"/>
                <a:gd name="connsiteX6" fmla="*/ 1144776 w 1236094"/>
                <a:gd name="connsiteY6" fmla="*/ 1784733 h 1809101"/>
                <a:gd name="connsiteX7" fmla="*/ 1199860 w 1236094"/>
                <a:gd name="connsiteY7" fmla="*/ 1476261 h 1809101"/>
                <a:gd name="connsiteX8" fmla="*/ 900071 w 1236094"/>
                <a:gd name="connsiteY8" fmla="*/ 1316128 h 1809101"/>
                <a:gd name="connsiteX9" fmla="*/ 786597 w 1236094"/>
                <a:gd name="connsiteY9" fmla="*/ 1071683 h 1809101"/>
                <a:gd name="connsiteX10" fmla="*/ 775840 w 1236094"/>
                <a:gd name="connsiteY10" fmla="*/ 747852 h 1809101"/>
                <a:gd name="connsiteX0" fmla="*/ 751511 w 1211765"/>
                <a:gd name="connsiteY0" fmla="*/ 747852 h 1808636"/>
                <a:gd name="connsiteX1" fmla="*/ 735375 w 1211765"/>
                <a:gd name="connsiteY1" fmla="*/ 215478 h 1808636"/>
                <a:gd name="connsiteX2" fmla="*/ 376161 w 1211765"/>
                <a:gd name="connsiteY2" fmla="*/ 1 h 1808636"/>
                <a:gd name="connsiteX3" fmla="*/ 29517 w 1211765"/>
                <a:gd name="connsiteY3" fmla="*/ 215996 h 1808636"/>
                <a:gd name="connsiteX4" fmla="*/ 61271 w 1211765"/>
                <a:gd name="connsiteY4" fmla="*/ 1266682 h 1808636"/>
                <a:gd name="connsiteX5" fmla="*/ 404350 w 1211765"/>
                <a:gd name="connsiteY5" fmla="*/ 1729649 h 1808636"/>
                <a:gd name="connsiteX6" fmla="*/ 1120447 w 1211765"/>
                <a:gd name="connsiteY6" fmla="*/ 1784733 h 1808636"/>
                <a:gd name="connsiteX7" fmla="*/ 1175531 w 1211765"/>
                <a:gd name="connsiteY7" fmla="*/ 1476261 h 1808636"/>
                <a:gd name="connsiteX8" fmla="*/ 875742 w 1211765"/>
                <a:gd name="connsiteY8" fmla="*/ 1316128 h 1808636"/>
                <a:gd name="connsiteX9" fmla="*/ 762268 w 1211765"/>
                <a:gd name="connsiteY9" fmla="*/ 1071683 h 1808636"/>
                <a:gd name="connsiteX10" fmla="*/ 751511 w 1211765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206657"/>
                <a:gd name="connsiteY0" fmla="*/ 747852 h 1808636"/>
                <a:gd name="connsiteX1" fmla="*/ 721517 w 1206657"/>
                <a:gd name="connsiteY1" fmla="*/ 215478 h 1808636"/>
                <a:gd name="connsiteX2" fmla="*/ 362303 w 1206657"/>
                <a:gd name="connsiteY2" fmla="*/ 1 h 1808636"/>
                <a:gd name="connsiteX3" fmla="*/ 15659 w 1206657"/>
                <a:gd name="connsiteY3" fmla="*/ 215996 h 1808636"/>
                <a:gd name="connsiteX4" fmla="*/ 47413 w 1206657"/>
                <a:gd name="connsiteY4" fmla="*/ 1266682 h 1808636"/>
                <a:gd name="connsiteX5" fmla="*/ 390492 w 1206657"/>
                <a:gd name="connsiteY5" fmla="*/ 1729649 h 1808636"/>
                <a:gd name="connsiteX6" fmla="*/ 1106589 w 1206657"/>
                <a:gd name="connsiteY6" fmla="*/ 1784733 h 1808636"/>
                <a:gd name="connsiteX7" fmla="*/ 1161673 w 1206657"/>
                <a:gd name="connsiteY7" fmla="*/ 1476261 h 1808636"/>
                <a:gd name="connsiteX8" fmla="*/ 861884 w 1206657"/>
                <a:gd name="connsiteY8" fmla="*/ 1316128 h 1808636"/>
                <a:gd name="connsiteX9" fmla="*/ 748410 w 1206657"/>
                <a:gd name="connsiteY9" fmla="*/ 1071683 h 1808636"/>
                <a:gd name="connsiteX10" fmla="*/ 737653 w 1206657"/>
                <a:gd name="connsiteY10" fmla="*/ 747852 h 1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6657" h="1808636">
                  <a:moveTo>
                    <a:pt x="737653" y="747852"/>
                  </a:moveTo>
                  <a:cubicBezTo>
                    <a:pt x="733171" y="605151"/>
                    <a:pt x="751802" y="329362"/>
                    <a:pt x="721517" y="215478"/>
                  </a:cubicBezTo>
                  <a:cubicBezTo>
                    <a:pt x="691232" y="101594"/>
                    <a:pt x="555250" y="-85"/>
                    <a:pt x="362303" y="1"/>
                  </a:cubicBezTo>
                  <a:cubicBezTo>
                    <a:pt x="169356" y="87"/>
                    <a:pt x="35868" y="90944"/>
                    <a:pt x="15659" y="215996"/>
                  </a:cubicBezTo>
                  <a:cubicBezTo>
                    <a:pt x="-4550" y="341048"/>
                    <a:pt x="-15059" y="1014407"/>
                    <a:pt x="47413" y="1266682"/>
                  </a:cubicBezTo>
                  <a:cubicBezTo>
                    <a:pt x="109885" y="1518958"/>
                    <a:pt x="213963" y="1643307"/>
                    <a:pt x="390492" y="1729649"/>
                  </a:cubicBezTo>
                  <a:cubicBezTo>
                    <a:pt x="567021" y="1815991"/>
                    <a:pt x="978059" y="1826964"/>
                    <a:pt x="1106589" y="1784733"/>
                  </a:cubicBezTo>
                  <a:cubicBezTo>
                    <a:pt x="1235119" y="1742502"/>
                    <a:pt x="1223972" y="1554362"/>
                    <a:pt x="1161673" y="1476261"/>
                  </a:cubicBezTo>
                  <a:cubicBezTo>
                    <a:pt x="1099374" y="1398160"/>
                    <a:pt x="963930" y="1395212"/>
                    <a:pt x="861884" y="1316128"/>
                  </a:cubicBezTo>
                  <a:cubicBezTo>
                    <a:pt x="792111" y="1231665"/>
                    <a:pt x="763736" y="1177154"/>
                    <a:pt x="748410" y="1071683"/>
                  </a:cubicBezTo>
                  <a:cubicBezTo>
                    <a:pt x="733084" y="966212"/>
                    <a:pt x="742135" y="890553"/>
                    <a:pt x="737653" y="747852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201A854-9073-4CB0-A6E9-FBA7177B161A}"/>
                </a:ext>
              </a:extLst>
            </p:cNvPr>
            <p:cNvCxnSpPr>
              <a:cxnSpLocks/>
            </p:cNvCxnSpPr>
            <p:nvPr/>
          </p:nvCxnSpPr>
          <p:spPr>
            <a:xfrm>
              <a:off x="6290203" y="3673737"/>
              <a:ext cx="26381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156C8A-3E9D-49F3-B4ED-9456D54E5F06}"/>
              </a:ext>
            </a:extLst>
          </p:cNvPr>
          <p:cNvGrpSpPr/>
          <p:nvPr/>
        </p:nvGrpSpPr>
        <p:grpSpPr>
          <a:xfrm>
            <a:off x="10485578" y="2505235"/>
            <a:ext cx="1097280" cy="1808636"/>
            <a:chOff x="5610113" y="2688115"/>
            <a:chExt cx="1097280" cy="18086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653B80-DEBC-4141-8E27-C0F6B2979699}"/>
                </a:ext>
              </a:extLst>
            </p:cNvPr>
            <p:cNvSpPr/>
            <p:nvPr/>
          </p:nvSpPr>
          <p:spPr>
            <a:xfrm>
              <a:off x="5610113" y="2688115"/>
              <a:ext cx="1097280" cy="1808636"/>
            </a:xfrm>
            <a:custGeom>
              <a:avLst/>
              <a:gdLst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88900 w 1250309"/>
                <a:gd name="connsiteY0" fmla="*/ 694664 h 1809702"/>
                <a:gd name="connsiteX1" fmla="*/ 788900 w 1250309"/>
                <a:gd name="connsiteY1" fmla="*/ 242973 h 1809702"/>
                <a:gd name="connsiteX2" fmla="*/ 381276 w 1250309"/>
                <a:gd name="connsiteY2" fmla="*/ 602 h 1809702"/>
                <a:gd name="connsiteX3" fmla="*/ 72285 w 1250309"/>
                <a:gd name="connsiteY3" fmla="*/ 308037 h 1809702"/>
                <a:gd name="connsiteX4" fmla="*/ 28736 w 1250309"/>
                <a:gd name="connsiteY4" fmla="*/ 1256525 h 1809702"/>
                <a:gd name="connsiteX5" fmla="*/ 436360 w 1250309"/>
                <a:gd name="connsiteY5" fmla="*/ 1730250 h 1809702"/>
                <a:gd name="connsiteX6" fmla="*/ 1152457 w 1250309"/>
                <a:gd name="connsiteY6" fmla="*/ 1785334 h 1809702"/>
                <a:gd name="connsiteX7" fmla="*/ 1207541 w 1250309"/>
                <a:gd name="connsiteY7" fmla="*/ 1476862 h 1809702"/>
                <a:gd name="connsiteX8" fmla="*/ 810934 w 1250309"/>
                <a:gd name="connsiteY8" fmla="*/ 1300592 h 1809702"/>
                <a:gd name="connsiteX9" fmla="*/ 788900 w 1250309"/>
                <a:gd name="connsiteY9" fmla="*/ 970086 h 1809702"/>
                <a:gd name="connsiteX10" fmla="*/ 788900 w 1250309"/>
                <a:gd name="connsiteY10" fmla="*/ 694664 h 1809702"/>
                <a:gd name="connsiteX0" fmla="*/ 788900 w 1250309"/>
                <a:gd name="connsiteY0" fmla="*/ 694256 h 1809294"/>
                <a:gd name="connsiteX1" fmla="*/ 788900 w 1250309"/>
                <a:gd name="connsiteY1" fmla="*/ 242565 h 1809294"/>
                <a:gd name="connsiteX2" fmla="*/ 381276 w 1250309"/>
                <a:gd name="connsiteY2" fmla="*/ 194 h 1809294"/>
                <a:gd name="connsiteX3" fmla="*/ 72285 w 1250309"/>
                <a:gd name="connsiteY3" fmla="*/ 307629 h 1809294"/>
                <a:gd name="connsiteX4" fmla="*/ 28736 w 1250309"/>
                <a:gd name="connsiteY4" fmla="*/ 1256117 h 1809294"/>
                <a:gd name="connsiteX5" fmla="*/ 436360 w 1250309"/>
                <a:gd name="connsiteY5" fmla="*/ 1729842 h 1809294"/>
                <a:gd name="connsiteX6" fmla="*/ 1152457 w 1250309"/>
                <a:gd name="connsiteY6" fmla="*/ 1784926 h 1809294"/>
                <a:gd name="connsiteX7" fmla="*/ 1207541 w 1250309"/>
                <a:gd name="connsiteY7" fmla="*/ 1476454 h 1809294"/>
                <a:gd name="connsiteX8" fmla="*/ 810934 w 1250309"/>
                <a:gd name="connsiteY8" fmla="*/ 1300184 h 1809294"/>
                <a:gd name="connsiteX9" fmla="*/ 788900 w 1250309"/>
                <a:gd name="connsiteY9" fmla="*/ 969678 h 1809294"/>
                <a:gd name="connsiteX10" fmla="*/ 788900 w 1250309"/>
                <a:gd name="connsiteY10" fmla="*/ 694256 h 1809294"/>
                <a:gd name="connsiteX0" fmla="*/ 788900 w 1250309"/>
                <a:gd name="connsiteY0" fmla="*/ 694063 h 1809101"/>
                <a:gd name="connsiteX1" fmla="*/ 788900 w 1250309"/>
                <a:gd name="connsiteY1" fmla="*/ 242372 h 1809101"/>
                <a:gd name="connsiteX2" fmla="*/ 381276 w 1250309"/>
                <a:gd name="connsiteY2" fmla="*/ 1 h 1809101"/>
                <a:gd name="connsiteX3" fmla="*/ 72285 w 1250309"/>
                <a:gd name="connsiteY3" fmla="*/ 307436 h 1809101"/>
                <a:gd name="connsiteX4" fmla="*/ 28736 w 1250309"/>
                <a:gd name="connsiteY4" fmla="*/ 1255924 h 1809101"/>
                <a:gd name="connsiteX5" fmla="*/ 436360 w 1250309"/>
                <a:gd name="connsiteY5" fmla="*/ 1729649 h 1809101"/>
                <a:gd name="connsiteX6" fmla="*/ 1152457 w 1250309"/>
                <a:gd name="connsiteY6" fmla="*/ 1784733 h 1809101"/>
                <a:gd name="connsiteX7" fmla="*/ 1207541 w 1250309"/>
                <a:gd name="connsiteY7" fmla="*/ 1476261 h 1809101"/>
                <a:gd name="connsiteX8" fmla="*/ 810934 w 1250309"/>
                <a:gd name="connsiteY8" fmla="*/ 1299991 h 1809101"/>
                <a:gd name="connsiteX9" fmla="*/ 788900 w 1250309"/>
                <a:gd name="connsiteY9" fmla="*/ 969485 h 1809101"/>
                <a:gd name="connsiteX10" fmla="*/ 788900 w 1250309"/>
                <a:gd name="connsiteY10" fmla="*/ 694063 h 1809101"/>
                <a:gd name="connsiteX0" fmla="*/ 789924 w 1251333"/>
                <a:gd name="connsiteY0" fmla="*/ 694063 h 1809101"/>
                <a:gd name="connsiteX1" fmla="*/ 789924 w 1251333"/>
                <a:gd name="connsiteY1" fmla="*/ 242372 h 1809101"/>
                <a:gd name="connsiteX2" fmla="*/ 409195 w 1251333"/>
                <a:gd name="connsiteY2" fmla="*/ 1 h 1809101"/>
                <a:gd name="connsiteX3" fmla="*/ 73309 w 1251333"/>
                <a:gd name="connsiteY3" fmla="*/ 307436 h 1809101"/>
                <a:gd name="connsiteX4" fmla="*/ 29760 w 1251333"/>
                <a:gd name="connsiteY4" fmla="*/ 1255924 h 1809101"/>
                <a:gd name="connsiteX5" fmla="*/ 437384 w 1251333"/>
                <a:gd name="connsiteY5" fmla="*/ 1729649 h 1809101"/>
                <a:gd name="connsiteX6" fmla="*/ 1153481 w 1251333"/>
                <a:gd name="connsiteY6" fmla="*/ 1784733 h 1809101"/>
                <a:gd name="connsiteX7" fmla="*/ 1208565 w 1251333"/>
                <a:gd name="connsiteY7" fmla="*/ 1476261 h 1809101"/>
                <a:gd name="connsiteX8" fmla="*/ 811958 w 1251333"/>
                <a:gd name="connsiteY8" fmla="*/ 1299991 h 1809101"/>
                <a:gd name="connsiteX9" fmla="*/ 789924 w 1251333"/>
                <a:gd name="connsiteY9" fmla="*/ 969485 h 1809101"/>
                <a:gd name="connsiteX10" fmla="*/ 789924 w 1251333"/>
                <a:gd name="connsiteY10" fmla="*/ 694063 h 1809101"/>
                <a:gd name="connsiteX0" fmla="*/ 789924 w 1251333"/>
                <a:gd name="connsiteY0" fmla="*/ 694664 h 1809702"/>
                <a:gd name="connsiteX1" fmla="*/ 773788 w 1251333"/>
                <a:gd name="connsiteY1" fmla="*/ 242973 h 1809702"/>
                <a:gd name="connsiteX2" fmla="*/ 409195 w 1251333"/>
                <a:gd name="connsiteY2" fmla="*/ 602 h 1809702"/>
                <a:gd name="connsiteX3" fmla="*/ 73309 w 1251333"/>
                <a:gd name="connsiteY3" fmla="*/ 308037 h 1809702"/>
                <a:gd name="connsiteX4" fmla="*/ 29760 w 1251333"/>
                <a:gd name="connsiteY4" fmla="*/ 1256525 h 1809702"/>
                <a:gd name="connsiteX5" fmla="*/ 437384 w 1251333"/>
                <a:gd name="connsiteY5" fmla="*/ 1730250 h 1809702"/>
                <a:gd name="connsiteX6" fmla="*/ 1153481 w 1251333"/>
                <a:gd name="connsiteY6" fmla="*/ 1785334 h 1809702"/>
                <a:gd name="connsiteX7" fmla="*/ 1208565 w 1251333"/>
                <a:gd name="connsiteY7" fmla="*/ 1476862 h 1809702"/>
                <a:gd name="connsiteX8" fmla="*/ 811958 w 1251333"/>
                <a:gd name="connsiteY8" fmla="*/ 1300592 h 1809702"/>
                <a:gd name="connsiteX9" fmla="*/ 789924 w 1251333"/>
                <a:gd name="connsiteY9" fmla="*/ 970086 h 1809702"/>
                <a:gd name="connsiteX10" fmla="*/ 789924 w 1251333"/>
                <a:gd name="connsiteY10" fmla="*/ 694664 h 1809702"/>
                <a:gd name="connsiteX0" fmla="*/ 789924 w 1251333"/>
                <a:gd name="connsiteY0" fmla="*/ 694544 h 1809582"/>
                <a:gd name="connsiteX1" fmla="*/ 773788 w 1251333"/>
                <a:gd name="connsiteY1" fmla="*/ 242853 h 1809582"/>
                <a:gd name="connsiteX2" fmla="*/ 409195 w 1251333"/>
                <a:gd name="connsiteY2" fmla="*/ 482 h 1809582"/>
                <a:gd name="connsiteX3" fmla="*/ 73309 w 1251333"/>
                <a:gd name="connsiteY3" fmla="*/ 307917 h 1809582"/>
                <a:gd name="connsiteX4" fmla="*/ 29760 w 1251333"/>
                <a:gd name="connsiteY4" fmla="*/ 1256405 h 1809582"/>
                <a:gd name="connsiteX5" fmla="*/ 437384 w 1251333"/>
                <a:gd name="connsiteY5" fmla="*/ 1730130 h 1809582"/>
                <a:gd name="connsiteX6" fmla="*/ 1153481 w 1251333"/>
                <a:gd name="connsiteY6" fmla="*/ 1785214 h 1809582"/>
                <a:gd name="connsiteX7" fmla="*/ 1208565 w 1251333"/>
                <a:gd name="connsiteY7" fmla="*/ 1476742 h 1809582"/>
                <a:gd name="connsiteX8" fmla="*/ 811958 w 1251333"/>
                <a:gd name="connsiteY8" fmla="*/ 1300472 h 1809582"/>
                <a:gd name="connsiteX9" fmla="*/ 789924 w 1251333"/>
                <a:gd name="connsiteY9" fmla="*/ 969966 h 1809582"/>
                <a:gd name="connsiteX10" fmla="*/ 789924 w 1251333"/>
                <a:gd name="connsiteY10" fmla="*/ 694544 h 1809582"/>
                <a:gd name="connsiteX0" fmla="*/ 778990 w 1240399"/>
                <a:gd name="connsiteY0" fmla="*/ 694544 h 1809582"/>
                <a:gd name="connsiteX1" fmla="*/ 762854 w 1240399"/>
                <a:gd name="connsiteY1" fmla="*/ 242853 h 1809582"/>
                <a:gd name="connsiteX2" fmla="*/ 398261 w 1240399"/>
                <a:gd name="connsiteY2" fmla="*/ 482 h 1809582"/>
                <a:gd name="connsiteX3" fmla="*/ 62375 w 1240399"/>
                <a:gd name="connsiteY3" fmla="*/ 307917 h 1809582"/>
                <a:gd name="connsiteX4" fmla="*/ 18826 w 1240399"/>
                <a:gd name="connsiteY4" fmla="*/ 1256405 h 1809582"/>
                <a:gd name="connsiteX5" fmla="*/ 426450 w 1240399"/>
                <a:gd name="connsiteY5" fmla="*/ 1730130 h 1809582"/>
                <a:gd name="connsiteX6" fmla="*/ 1142547 w 1240399"/>
                <a:gd name="connsiteY6" fmla="*/ 1785214 h 1809582"/>
                <a:gd name="connsiteX7" fmla="*/ 1197631 w 1240399"/>
                <a:gd name="connsiteY7" fmla="*/ 1476742 h 1809582"/>
                <a:gd name="connsiteX8" fmla="*/ 801024 w 1240399"/>
                <a:gd name="connsiteY8" fmla="*/ 1300472 h 1809582"/>
                <a:gd name="connsiteX9" fmla="*/ 778990 w 1240399"/>
                <a:gd name="connsiteY9" fmla="*/ 969966 h 1809582"/>
                <a:gd name="connsiteX10" fmla="*/ 778990 w 1240399"/>
                <a:gd name="connsiteY10" fmla="*/ 694544 h 1809582"/>
                <a:gd name="connsiteX0" fmla="*/ 781219 w 1242628"/>
                <a:gd name="connsiteY0" fmla="*/ 694186 h 1809224"/>
                <a:gd name="connsiteX1" fmla="*/ 765083 w 1242628"/>
                <a:gd name="connsiteY1" fmla="*/ 242495 h 1809224"/>
                <a:gd name="connsiteX2" fmla="*/ 400490 w 1242628"/>
                <a:gd name="connsiteY2" fmla="*/ 124 h 1809224"/>
                <a:gd name="connsiteX3" fmla="*/ 53846 w 1242628"/>
                <a:gd name="connsiteY3" fmla="*/ 216119 h 1809224"/>
                <a:gd name="connsiteX4" fmla="*/ 21055 w 1242628"/>
                <a:gd name="connsiteY4" fmla="*/ 1256047 h 1809224"/>
                <a:gd name="connsiteX5" fmla="*/ 428679 w 1242628"/>
                <a:gd name="connsiteY5" fmla="*/ 1729772 h 1809224"/>
                <a:gd name="connsiteX6" fmla="*/ 1144776 w 1242628"/>
                <a:gd name="connsiteY6" fmla="*/ 1784856 h 1809224"/>
                <a:gd name="connsiteX7" fmla="*/ 1199860 w 1242628"/>
                <a:gd name="connsiteY7" fmla="*/ 1476384 h 1809224"/>
                <a:gd name="connsiteX8" fmla="*/ 803253 w 1242628"/>
                <a:gd name="connsiteY8" fmla="*/ 1300114 h 1809224"/>
                <a:gd name="connsiteX9" fmla="*/ 781219 w 1242628"/>
                <a:gd name="connsiteY9" fmla="*/ 969608 h 1809224"/>
                <a:gd name="connsiteX10" fmla="*/ 781219 w 1242628"/>
                <a:gd name="connsiteY10" fmla="*/ 694186 h 1809224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75840 w 1242628"/>
                <a:gd name="connsiteY10" fmla="*/ 747852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6597 w 1242628"/>
                <a:gd name="connsiteY9" fmla="*/ 1071683 h 1809101"/>
                <a:gd name="connsiteX10" fmla="*/ 775840 w 1242628"/>
                <a:gd name="connsiteY10" fmla="*/ 747852 h 1809101"/>
                <a:gd name="connsiteX0" fmla="*/ 775840 w 1236094"/>
                <a:gd name="connsiteY0" fmla="*/ 747852 h 1809101"/>
                <a:gd name="connsiteX1" fmla="*/ 759704 w 1236094"/>
                <a:gd name="connsiteY1" fmla="*/ 215478 h 1809101"/>
                <a:gd name="connsiteX2" fmla="*/ 400490 w 1236094"/>
                <a:gd name="connsiteY2" fmla="*/ 1 h 1809101"/>
                <a:gd name="connsiteX3" fmla="*/ 53846 w 1236094"/>
                <a:gd name="connsiteY3" fmla="*/ 215996 h 1809101"/>
                <a:gd name="connsiteX4" fmla="*/ 21055 w 1236094"/>
                <a:gd name="connsiteY4" fmla="*/ 1255924 h 1809101"/>
                <a:gd name="connsiteX5" fmla="*/ 428679 w 1236094"/>
                <a:gd name="connsiteY5" fmla="*/ 1729649 h 1809101"/>
                <a:gd name="connsiteX6" fmla="*/ 1144776 w 1236094"/>
                <a:gd name="connsiteY6" fmla="*/ 1784733 h 1809101"/>
                <a:gd name="connsiteX7" fmla="*/ 1199860 w 1236094"/>
                <a:gd name="connsiteY7" fmla="*/ 1476261 h 1809101"/>
                <a:gd name="connsiteX8" fmla="*/ 900071 w 1236094"/>
                <a:gd name="connsiteY8" fmla="*/ 1316128 h 1809101"/>
                <a:gd name="connsiteX9" fmla="*/ 786597 w 1236094"/>
                <a:gd name="connsiteY9" fmla="*/ 1071683 h 1809101"/>
                <a:gd name="connsiteX10" fmla="*/ 775840 w 1236094"/>
                <a:gd name="connsiteY10" fmla="*/ 747852 h 1809101"/>
                <a:gd name="connsiteX0" fmla="*/ 751511 w 1211765"/>
                <a:gd name="connsiteY0" fmla="*/ 747852 h 1808636"/>
                <a:gd name="connsiteX1" fmla="*/ 735375 w 1211765"/>
                <a:gd name="connsiteY1" fmla="*/ 215478 h 1808636"/>
                <a:gd name="connsiteX2" fmla="*/ 376161 w 1211765"/>
                <a:gd name="connsiteY2" fmla="*/ 1 h 1808636"/>
                <a:gd name="connsiteX3" fmla="*/ 29517 w 1211765"/>
                <a:gd name="connsiteY3" fmla="*/ 215996 h 1808636"/>
                <a:gd name="connsiteX4" fmla="*/ 61271 w 1211765"/>
                <a:gd name="connsiteY4" fmla="*/ 1266682 h 1808636"/>
                <a:gd name="connsiteX5" fmla="*/ 404350 w 1211765"/>
                <a:gd name="connsiteY5" fmla="*/ 1729649 h 1808636"/>
                <a:gd name="connsiteX6" fmla="*/ 1120447 w 1211765"/>
                <a:gd name="connsiteY6" fmla="*/ 1784733 h 1808636"/>
                <a:gd name="connsiteX7" fmla="*/ 1175531 w 1211765"/>
                <a:gd name="connsiteY7" fmla="*/ 1476261 h 1808636"/>
                <a:gd name="connsiteX8" fmla="*/ 875742 w 1211765"/>
                <a:gd name="connsiteY8" fmla="*/ 1316128 h 1808636"/>
                <a:gd name="connsiteX9" fmla="*/ 762268 w 1211765"/>
                <a:gd name="connsiteY9" fmla="*/ 1071683 h 1808636"/>
                <a:gd name="connsiteX10" fmla="*/ 751511 w 1211765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206657"/>
                <a:gd name="connsiteY0" fmla="*/ 747852 h 1808636"/>
                <a:gd name="connsiteX1" fmla="*/ 721517 w 1206657"/>
                <a:gd name="connsiteY1" fmla="*/ 215478 h 1808636"/>
                <a:gd name="connsiteX2" fmla="*/ 362303 w 1206657"/>
                <a:gd name="connsiteY2" fmla="*/ 1 h 1808636"/>
                <a:gd name="connsiteX3" fmla="*/ 15659 w 1206657"/>
                <a:gd name="connsiteY3" fmla="*/ 215996 h 1808636"/>
                <a:gd name="connsiteX4" fmla="*/ 47413 w 1206657"/>
                <a:gd name="connsiteY4" fmla="*/ 1266682 h 1808636"/>
                <a:gd name="connsiteX5" fmla="*/ 390492 w 1206657"/>
                <a:gd name="connsiteY5" fmla="*/ 1729649 h 1808636"/>
                <a:gd name="connsiteX6" fmla="*/ 1106589 w 1206657"/>
                <a:gd name="connsiteY6" fmla="*/ 1784733 h 1808636"/>
                <a:gd name="connsiteX7" fmla="*/ 1161673 w 1206657"/>
                <a:gd name="connsiteY7" fmla="*/ 1476261 h 1808636"/>
                <a:gd name="connsiteX8" fmla="*/ 861884 w 1206657"/>
                <a:gd name="connsiteY8" fmla="*/ 1316128 h 1808636"/>
                <a:gd name="connsiteX9" fmla="*/ 748410 w 1206657"/>
                <a:gd name="connsiteY9" fmla="*/ 1071683 h 1808636"/>
                <a:gd name="connsiteX10" fmla="*/ 737653 w 1206657"/>
                <a:gd name="connsiteY10" fmla="*/ 747852 h 1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6657" h="1808636">
                  <a:moveTo>
                    <a:pt x="737653" y="747852"/>
                  </a:moveTo>
                  <a:cubicBezTo>
                    <a:pt x="733171" y="605151"/>
                    <a:pt x="751802" y="329362"/>
                    <a:pt x="721517" y="215478"/>
                  </a:cubicBezTo>
                  <a:cubicBezTo>
                    <a:pt x="691232" y="101594"/>
                    <a:pt x="555250" y="-85"/>
                    <a:pt x="362303" y="1"/>
                  </a:cubicBezTo>
                  <a:cubicBezTo>
                    <a:pt x="169356" y="87"/>
                    <a:pt x="35868" y="90944"/>
                    <a:pt x="15659" y="215996"/>
                  </a:cubicBezTo>
                  <a:cubicBezTo>
                    <a:pt x="-4550" y="341048"/>
                    <a:pt x="-15059" y="1014407"/>
                    <a:pt x="47413" y="1266682"/>
                  </a:cubicBezTo>
                  <a:cubicBezTo>
                    <a:pt x="109885" y="1518958"/>
                    <a:pt x="213963" y="1643307"/>
                    <a:pt x="390492" y="1729649"/>
                  </a:cubicBezTo>
                  <a:cubicBezTo>
                    <a:pt x="567021" y="1815991"/>
                    <a:pt x="978059" y="1826964"/>
                    <a:pt x="1106589" y="1784733"/>
                  </a:cubicBezTo>
                  <a:cubicBezTo>
                    <a:pt x="1235119" y="1742502"/>
                    <a:pt x="1223972" y="1554362"/>
                    <a:pt x="1161673" y="1476261"/>
                  </a:cubicBezTo>
                  <a:cubicBezTo>
                    <a:pt x="1099374" y="1398160"/>
                    <a:pt x="963930" y="1395212"/>
                    <a:pt x="861884" y="1316128"/>
                  </a:cubicBezTo>
                  <a:cubicBezTo>
                    <a:pt x="792111" y="1231665"/>
                    <a:pt x="763736" y="1177154"/>
                    <a:pt x="748410" y="1071683"/>
                  </a:cubicBezTo>
                  <a:cubicBezTo>
                    <a:pt x="733084" y="966212"/>
                    <a:pt x="742135" y="890553"/>
                    <a:pt x="737653" y="747852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AB3A6-7AE6-463F-9B56-7FD8BFDC6A8F}"/>
                </a:ext>
              </a:extLst>
            </p:cNvPr>
            <p:cNvCxnSpPr>
              <a:cxnSpLocks/>
            </p:cNvCxnSpPr>
            <p:nvPr/>
          </p:nvCxnSpPr>
          <p:spPr>
            <a:xfrm>
              <a:off x="6290203" y="3673737"/>
              <a:ext cx="26381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B19B18-B452-4F34-BF0C-DC9AAF3846A8}"/>
              </a:ext>
            </a:extLst>
          </p:cNvPr>
          <p:cNvGrpSpPr/>
          <p:nvPr/>
        </p:nvGrpSpPr>
        <p:grpSpPr>
          <a:xfrm>
            <a:off x="9678210" y="2505235"/>
            <a:ext cx="1097280" cy="1808636"/>
            <a:chOff x="5610113" y="2688115"/>
            <a:chExt cx="1097280" cy="18086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CD9685-6A36-4F63-A824-ED39F68842FF}"/>
                </a:ext>
              </a:extLst>
            </p:cNvPr>
            <p:cNvSpPr/>
            <p:nvPr/>
          </p:nvSpPr>
          <p:spPr>
            <a:xfrm>
              <a:off x="5610113" y="2688115"/>
              <a:ext cx="1097280" cy="1808636"/>
            </a:xfrm>
            <a:custGeom>
              <a:avLst/>
              <a:gdLst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88900 w 1250309"/>
                <a:gd name="connsiteY0" fmla="*/ 694664 h 1809702"/>
                <a:gd name="connsiteX1" fmla="*/ 788900 w 1250309"/>
                <a:gd name="connsiteY1" fmla="*/ 242973 h 1809702"/>
                <a:gd name="connsiteX2" fmla="*/ 381276 w 1250309"/>
                <a:gd name="connsiteY2" fmla="*/ 602 h 1809702"/>
                <a:gd name="connsiteX3" fmla="*/ 72285 w 1250309"/>
                <a:gd name="connsiteY3" fmla="*/ 308037 h 1809702"/>
                <a:gd name="connsiteX4" fmla="*/ 28736 w 1250309"/>
                <a:gd name="connsiteY4" fmla="*/ 1256525 h 1809702"/>
                <a:gd name="connsiteX5" fmla="*/ 436360 w 1250309"/>
                <a:gd name="connsiteY5" fmla="*/ 1730250 h 1809702"/>
                <a:gd name="connsiteX6" fmla="*/ 1152457 w 1250309"/>
                <a:gd name="connsiteY6" fmla="*/ 1785334 h 1809702"/>
                <a:gd name="connsiteX7" fmla="*/ 1207541 w 1250309"/>
                <a:gd name="connsiteY7" fmla="*/ 1476862 h 1809702"/>
                <a:gd name="connsiteX8" fmla="*/ 810934 w 1250309"/>
                <a:gd name="connsiteY8" fmla="*/ 1300592 h 1809702"/>
                <a:gd name="connsiteX9" fmla="*/ 788900 w 1250309"/>
                <a:gd name="connsiteY9" fmla="*/ 970086 h 1809702"/>
                <a:gd name="connsiteX10" fmla="*/ 788900 w 1250309"/>
                <a:gd name="connsiteY10" fmla="*/ 694664 h 1809702"/>
                <a:gd name="connsiteX0" fmla="*/ 788900 w 1250309"/>
                <a:gd name="connsiteY0" fmla="*/ 694256 h 1809294"/>
                <a:gd name="connsiteX1" fmla="*/ 788900 w 1250309"/>
                <a:gd name="connsiteY1" fmla="*/ 242565 h 1809294"/>
                <a:gd name="connsiteX2" fmla="*/ 381276 w 1250309"/>
                <a:gd name="connsiteY2" fmla="*/ 194 h 1809294"/>
                <a:gd name="connsiteX3" fmla="*/ 72285 w 1250309"/>
                <a:gd name="connsiteY3" fmla="*/ 307629 h 1809294"/>
                <a:gd name="connsiteX4" fmla="*/ 28736 w 1250309"/>
                <a:gd name="connsiteY4" fmla="*/ 1256117 h 1809294"/>
                <a:gd name="connsiteX5" fmla="*/ 436360 w 1250309"/>
                <a:gd name="connsiteY5" fmla="*/ 1729842 h 1809294"/>
                <a:gd name="connsiteX6" fmla="*/ 1152457 w 1250309"/>
                <a:gd name="connsiteY6" fmla="*/ 1784926 h 1809294"/>
                <a:gd name="connsiteX7" fmla="*/ 1207541 w 1250309"/>
                <a:gd name="connsiteY7" fmla="*/ 1476454 h 1809294"/>
                <a:gd name="connsiteX8" fmla="*/ 810934 w 1250309"/>
                <a:gd name="connsiteY8" fmla="*/ 1300184 h 1809294"/>
                <a:gd name="connsiteX9" fmla="*/ 788900 w 1250309"/>
                <a:gd name="connsiteY9" fmla="*/ 969678 h 1809294"/>
                <a:gd name="connsiteX10" fmla="*/ 788900 w 1250309"/>
                <a:gd name="connsiteY10" fmla="*/ 694256 h 1809294"/>
                <a:gd name="connsiteX0" fmla="*/ 788900 w 1250309"/>
                <a:gd name="connsiteY0" fmla="*/ 694063 h 1809101"/>
                <a:gd name="connsiteX1" fmla="*/ 788900 w 1250309"/>
                <a:gd name="connsiteY1" fmla="*/ 242372 h 1809101"/>
                <a:gd name="connsiteX2" fmla="*/ 381276 w 1250309"/>
                <a:gd name="connsiteY2" fmla="*/ 1 h 1809101"/>
                <a:gd name="connsiteX3" fmla="*/ 72285 w 1250309"/>
                <a:gd name="connsiteY3" fmla="*/ 307436 h 1809101"/>
                <a:gd name="connsiteX4" fmla="*/ 28736 w 1250309"/>
                <a:gd name="connsiteY4" fmla="*/ 1255924 h 1809101"/>
                <a:gd name="connsiteX5" fmla="*/ 436360 w 1250309"/>
                <a:gd name="connsiteY5" fmla="*/ 1729649 h 1809101"/>
                <a:gd name="connsiteX6" fmla="*/ 1152457 w 1250309"/>
                <a:gd name="connsiteY6" fmla="*/ 1784733 h 1809101"/>
                <a:gd name="connsiteX7" fmla="*/ 1207541 w 1250309"/>
                <a:gd name="connsiteY7" fmla="*/ 1476261 h 1809101"/>
                <a:gd name="connsiteX8" fmla="*/ 810934 w 1250309"/>
                <a:gd name="connsiteY8" fmla="*/ 1299991 h 1809101"/>
                <a:gd name="connsiteX9" fmla="*/ 788900 w 1250309"/>
                <a:gd name="connsiteY9" fmla="*/ 969485 h 1809101"/>
                <a:gd name="connsiteX10" fmla="*/ 788900 w 1250309"/>
                <a:gd name="connsiteY10" fmla="*/ 694063 h 1809101"/>
                <a:gd name="connsiteX0" fmla="*/ 789924 w 1251333"/>
                <a:gd name="connsiteY0" fmla="*/ 694063 h 1809101"/>
                <a:gd name="connsiteX1" fmla="*/ 789924 w 1251333"/>
                <a:gd name="connsiteY1" fmla="*/ 242372 h 1809101"/>
                <a:gd name="connsiteX2" fmla="*/ 409195 w 1251333"/>
                <a:gd name="connsiteY2" fmla="*/ 1 h 1809101"/>
                <a:gd name="connsiteX3" fmla="*/ 73309 w 1251333"/>
                <a:gd name="connsiteY3" fmla="*/ 307436 h 1809101"/>
                <a:gd name="connsiteX4" fmla="*/ 29760 w 1251333"/>
                <a:gd name="connsiteY4" fmla="*/ 1255924 h 1809101"/>
                <a:gd name="connsiteX5" fmla="*/ 437384 w 1251333"/>
                <a:gd name="connsiteY5" fmla="*/ 1729649 h 1809101"/>
                <a:gd name="connsiteX6" fmla="*/ 1153481 w 1251333"/>
                <a:gd name="connsiteY6" fmla="*/ 1784733 h 1809101"/>
                <a:gd name="connsiteX7" fmla="*/ 1208565 w 1251333"/>
                <a:gd name="connsiteY7" fmla="*/ 1476261 h 1809101"/>
                <a:gd name="connsiteX8" fmla="*/ 811958 w 1251333"/>
                <a:gd name="connsiteY8" fmla="*/ 1299991 h 1809101"/>
                <a:gd name="connsiteX9" fmla="*/ 789924 w 1251333"/>
                <a:gd name="connsiteY9" fmla="*/ 969485 h 1809101"/>
                <a:gd name="connsiteX10" fmla="*/ 789924 w 1251333"/>
                <a:gd name="connsiteY10" fmla="*/ 694063 h 1809101"/>
                <a:gd name="connsiteX0" fmla="*/ 789924 w 1251333"/>
                <a:gd name="connsiteY0" fmla="*/ 694664 h 1809702"/>
                <a:gd name="connsiteX1" fmla="*/ 773788 w 1251333"/>
                <a:gd name="connsiteY1" fmla="*/ 242973 h 1809702"/>
                <a:gd name="connsiteX2" fmla="*/ 409195 w 1251333"/>
                <a:gd name="connsiteY2" fmla="*/ 602 h 1809702"/>
                <a:gd name="connsiteX3" fmla="*/ 73309 w 1251333"/>
                <a:gd name="connsiteY3" fmla="*/ 308037 h 1809702"/>
                <a:gd name="connsiteX4" fmla="*/ 29760 w 1251333"/>
                <a:gd name="connsiteY4" fmla="*/ 1256525 h 1809702"/>
                <a:gd name="connsiteX5" fmla="*/ 437384 w 1251333"/>
                <a:gd name="connsiteY5" fmla="*/ 1730250 h 1809702"/>
                <a:gd name="connsiteX6" fmla="*/ 1153481 w 1251333"/>
                <a:gd name="connsiteY6" fmla="*/ 1785334 h 1809702"/>
                <a:gd name="connsiteX7" fmla="*/ 1208565 w 1251333"/>
                <a:gd name="connsiteY7" fmla="*/ 1476862 h 1809702"/>
                <a:gd name="connsiteX8" fmla="*/ 811958 w 1251333"/>
                <a:gd name="connsiteY8" fmla="*/ 1300592 h 1809702"/>
                <a:gd name="connsiteX9" fmla="*/ 789924 w 1251333"/>
                <a:gd name="connsiteY9" fmla="*/ 970086 h 1809702"/>
                <a:gd name="connsiteX10" fmla="*/ 789924 w 1251333"/>
                <a:gd name="connsiteY10" fmla="*/ 694664 h 1809702"/>
                <a:gd name="connsiteX0" fmla="*/ 789924 w 1251333"/>
                <a:gd name="connsiteY0" fmla="*/ 694544 h 1809582"/>
                <a:gd name="connsiteX1" fmla="*/ 773788 w 1251333"/>
                <a:gd name="connsiteY1" fmla="*/ 242853 h 1809582"/>
                <a:gd name="connsiteX2" fmla="*/ 409195 w 1251333"/>
                <a:gd name="connsiteY2" fmla="*/ 482 h 1809582"/>
                <a:gd name="connsiteX3" fmla="*/ 73309 w 1251333"/>
                <a:gd name="connsiteY3" fmla="*/ 307917 h 1809582"/>
                <a:gd name="connsiteX4" fmla="*/ 29760 w 1251333"/>
                <a:gd name="connsiteY4" fmla="*/ 1256405 h 1809582"/>
                <a:gd name="connsiteX5" fmla="*/ 437384 w 1251333"/>
                <a:gd name="connsiteY5" fmla="*/ 1730130 h 1809582"/>
                <a:gd name="connsiteX6" fmla="*/ 1153481 w 1251333"/>
                <a:gd name="connsiteY6" fmla="*/ 1785214 h 1809582"/>
                <a:gd name="connsiteX7" fmla="*/ 1208565 w 1251333"/>
                <a:gd name="connsiteY7" fmla="*/ 1476742 h 1809582"/>
                <a:gd name="connsiteX8" fmla="*/ 811958 w 1251333"/>
                <a:gd name="connsiteY8" fmla="*/ 1300472 h 1809582"/>
                <a:gd name="connsiteX9" fmla="*/ 789924 w 1251333"/>
                <a:gd name="connsiteY9" fmla="*/ 969966 h 1809582"/>
                <a:gd name="connsiteX10" fmla="*/ 789924 w 1251333"/>
                <a:gd name="connsiteY10" fmla="*/ 694544 h 1809582"/>
                <a:gd name="connsiteX0" fmla="*/ 778990 w 1240399"/>
                <a:gd name="connsiteY0" fmla="*/ 694544 h 1809582"/>
                <a:gd name="connsiteX1" fmla="*/ 762854 w 1240399"/>
                <a:gd name="connsiteY1" fmla="*/ 242853 h 1809582"/>
                <a:gd name="connsiteX2" fmla="*/ 398261 w 1240399"/>
                <a:gd name="connsiteY2" fmla="*/ 482 h 1809582"/>
                <a:gd name="connsiteX3" fmla="*/ 62375 w 1240399"/>
                <a:gd name="connsiteY3" fmla="*/ 307917 h 1809582"/>
                <a:gd name="connsiteX4" fmla="*/ 18826 w 1240399"/>
                <a:gd name="connsiteY4" fmla="*/ 1256405 h 1809582"/>
                <a:gd name="connsiteX5" fmla="*/ 426450 w 1240399"/>
                <a:gd name="connsiteY5" fmla="*/ 1730130 h 1809582"/>
                <a:gd name="connsiteX6" fmla="*/ 1142547 w 1240399"/>
                <a:gd name="connsiteY6" fmla="*/ 1785214 h 1809582"/>
                <a:gd name="connsiteX7" fmla="*/ 1197631 w 1240399"/>
                <a:gd name="connsiteY7" fmla="*/ 1476742 h 1809582"/>
                <a:gd name="connsiteX8" fmla="*/ 801024 w 1240399"/>
                <a:gd name="connsiteY8" fmla="*/ 1300472 h 1809582"/>
                <a:gd name="connsiteX9" fmla="*/ 778990 w 1240399"/>
                <a:gd name="connsiteY9" fmla="*/ 969966 h 1809582"/>
                <a:gd name="connsiteX10" fmla="*/ 778990 w 1240399"/>
                <a:gd name="connsiteY10" fmla="*/ 694544 h 1809582"/>
                <a:gd name="connsiteX0" fmla="*/ 781219 w 1242628"/>
                <a:gd name="connsiteY0" fmla="*/ 694186 h 1809224"/>
                <a:gd name="connsiteX1" fmla="*/ 765083 w 1242628"/>
                <a:gd name="connsiteY1" fmla="*/ 242495 h 1809224"/>
                <a:gd name="connsiteX2" fmla="*/ 400490 w 1242628"/>
                <a:gd name="connsiteY2" fmla="*/ 124 h 1809224"/>
                <a:gd name="connsiteX3" fmla="*/ 53846 w 1242628"/>
                <a:gd name="connsiteY3" fmla="*/ 216119 h 1809224"/>
                <a:gd name="connsiteX4" fmla="*/ 21055 w 1242628"/>
                <a:gd name="connsiteY4" fmla="*/ 1256047 h 1809224"/>
                <a:gd name="connsiteX5" fmla="*/ 428679 w 1242628"/>
                <a:gd name="connsiteY5" fmla="*/ 1729772 h 1809224"/>
                <a:gd name="connsiteX6" fmla="*/ 1144776 w 1242628"/>
                <a:gd name="connsiteY6" fmla="*/ 1784856 h 1809224"/>
                <a:gd name="connsiteX7" fmla="*/ 1199860 w 1242628"/>
                <a:gd name="connsiteY7" fmla="*/ 1476384 h 1809224"/>
                <a:gd name="connsiteX8" fmla="*/ 803253 w 1242628"/>
                <a:gd name="connsiteY8" fmla="*/ 1300114 h 1809224"/>
                <a:gd name="connsiteX9" fmla="*/ 781219 w 1242628"/>
                <a:gd name="connsiteY9" fmla="*/ 969608 h 1809224"/>
                <a:gd name="connsiteX10" fmla="*/ 781219 w 1242628"/>
                <a:gd name="connsiteY10" fmla="*/ 694186 h 1809224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75840 w 1242628"/>
                <a:gd name="connsiteY10" fmla="*/ 747852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6597 w 1242628"/>
                <a:gd name="connsiteY9" fmla="*/ 1071683 h 1809101"/>
                <a:gd name="connsiteX10" fmla="*/ 775840 w 1242628"/>
                <a:gd name="connsiteY10" fmla="*/ 747852 h 1809101"/>
                <a:gd name="connsiteX0" fmla="*/ 775840 w 1236094"/>
                <a:gd name="connsiteY0" fmla="*/ 747852 h 1809101"/>
                <a:gd name="connsiteX1" fmla="*/ 759704 w 1236094"/>
                <a:gd name="connsiteY1" fmla="*/ 215478 h 1809101"/>
                <a:gd name="connsiteX2" fmla="*/ 400490 w 1236094"/>
                <a:gd name="connsiteY2" fmla="*/ 1 h 1809101"/>
                <a:gd name="connsiteX3" fmla="*/ 53846 w 1236094"/>
                <a:gd name="connsiteY3" fmla="*/ 215996 h 1809101"/>
                <a:gd name="connsiteX4" fmla="*/ 21055 w 1236094"/>
                <a:gd name="connsiteY4" fmla="*/ 1255924 h 1809101"/>
                <a:gd name="connsiteX5" fmla="*/ 428679 w 1236094"/>
                <a:gd name="connsiteY5" fmla="*/ 1729649 h 1809101"/>
                <a:gd name="connsiteX6" fmla="*/ 1144776 w 1236094"/>
                <a:gd name="connsiteY6" fmla="*/ 1784733 h 1809101"/>
                <a:gd name="connsiteX7" fmla="*/ 1199860 w 1236094"/>
                <a:gd name="connsiteY7" fmla="*/ 1476261 h 1809101"/>
                <a:gd name="connsiteX8" fmla="*/ 900071 w 1236094"/>
                <a:gd name="connsiteY8" fmla="*/ 1316128 h 1809101"/>
                <a:gd name="connsiteX9" fmla="*/ 786597 w 1236094"/>
                <a:gd name="connsiteY9" fmla="*/ 1071683 h 1809101"/>
                <a:gd name="connsiteX10" fmla="*/ 775840 w 1236094"/>
                <a:gd name="connsiteY10" fmla="*/ 747852 h 1809101"/>
                <a:gd name="connsiteX0" fmla="*/ 751511 w 1211765"/>
                <a:gd name="connsiteY0" fmla="*/ 747852 h 1808636"/>
                <a:gd name="connsiteX1" fmla="*/ 735375 w 1211765"/>
                <a:gd name="connsiteY1" fmla="*/ 215478 h 1808636"/>
                <a:gd name="connsiteX2" fmla="*/ 376161 w 1211765"/>
                <a:gd name="connsiteY2" fmla="*/ 1 h 1808636"/>
                <a:gd name="connsiteX3" fmla="*/ 29517 w 1211765"/>
                <a:gd name="connsiteY3" fmla="*/ 215996 h 1808636"/>
                <a:gd name="connsiteX4" fmla="*/ 61271 w 1211765"/>
                <a:gd name="connsiteY4" fmla="*/ 1266682 h 1808636"/>
                <a:gd name="connsiteX5" fmla="*/ 404350 w 1211765"/>
                <a:gd name="connsiteY5" fmla="*/ 1729649 h 1808636"/>
                <a:gd name="connsiteX6" fmla="*/ 1120447 w 1211765"/>
                <a:gd name="connsiteY6" fmla="*/ 1784733 h 1808636"/>
                <a:gd name="connsiteX7" fmla="*/ 1175531 w 1211765"/>
                <a:gd name="connsiteY7" fmla="*/ 1476261 h 1808636"/>
                <a:gd name="connsiteX8" fmla="*/ 875742 w 1211765"/>
                <a:gd name="connsiteY8" fmla="*/ 1316128 h 1808636"/>
                <a:gd name="connsiteX9" fmla="*/ 762268 w 1211765"/>
                <a:gd name="connsiteY9" fmla="*/ 1071683 h 1808636"/>
                <a:gd name="connsiteX10" fmla="*/ 751511 w 1211765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206657"/>
                <a:gd name="connsiteY0" fmla="*/ 747852 h 1808636"/>
                <a:gd name="connsiteX1" fmla="*/ 721517 w 1206657"/>
                <a:gd name="connsiteY1" fmla="*/ 215478 h 1808636"/>
                <a:gd name="connsiteX2" fmla="*/ 362303 w 1206657"/>
                <a:gd name="connsiteY2" fmla="*/ 1 h 1808636"/>
                <a:gd name="connsiteX3" fmla="*/ 15659 w 1206657"/>
                <a:gd name="connsiteY3" fmla="*/ 215996 h 1808636"/>
                <a:gd name="connsiteX4" fmla="*/ 47413 w 1206657"/>
                <a:gd name="connsiteY4" fmla="*/ 1266682 h 1808636"/>
                <a:gd name="connsiteX5" fmla="*/ 390492 w 1206657"/>
                <a:gd name="connsiteY5" fmla="*/ 1729649 h 1808636"/>
                <a:gd name="connsiteX6" fmla="*/ 1106589 w 1206657"/>
                <a:gd name="connsiteY6" fmla="*/ 1784733 h 1808636"/>
                <a:gd name="connsiteX7" fmla="*/ 1161673 w 1206657"/>
                <a:gd name="connsiteY7" fmla="*/ 1476261 h 1808636"/>
                <a:gd name="connsiteX8" fmla="*/ 861884 w 1206657"/>
                <a:gd name="connsiteY8" fmla="*/ 1316128 h 1808636"/>
                <a:gd name="connsiteX9" fmla="*/ 748410 w 1206657"/>
                <a:gd name="connsiteY9" fmla="*/ 1071683 h 1808636"/>
                <a:gd name="connsiteX10" fmla="*/ 737653 w 1206657"/>
                <a:gd name="connsiteY10" fmla="*/ 747852 h 1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6657" h="1808636">
                  <a:moveTo>
                    <a:pt x="737653" y="747852"/>
                  </a:moveTo>
                  <a:cubicBezTo>
                    <a:pt x="733171" y="605151"/>
                    <a:pt x="751802" y="329362"/>
                    <a:pt x="721517" y="215478"/>
                  </a:cubicBezTo>
                  <a:cubicBezTo>
                    <a:pt x="691232" y="101594"/>
                    <a:pt x="555250" y="-85"/>
                    <a:pt x="362303" y="1"/>
                  </a:cubicBezTo>
                  <a:cubicBezTo>
                    <a:pt x="169356" y="87"/>
                    <a:pt x="35868" y="90944"/>
                    <a:pt x="15659" y="215996"/>
                  </a:cubicBezTo>
                  <a:cubicBezTo>
                    <a:pt x="-4550" y="341048"/>
                    <a:pt x="-15059" y="1014407"/>
                    <a:pt x="47413" y="1266682"/>
                  </a:cubicBezTo>
                  <a:cubicBezTo>
                    <a:pt x="109885" y="1518958"/>
                    <a:pt x="213963" y="1643307"/>
                    <a:pt x="390492" y="1729649"/>
                  </a:cubicBezTo>
                  <a:cubicBezTo>
                    <a:pt x="567021" y="1815991"/>
                    <a:pt x="978059" y="1826964"/>
                    <a:pt x="1106589" y="1784733"/>
                  </a:cubicBezTo>
                  <a:cubicBezTo>
                    <a:pt x="1235119" y="1742502"/>
                    <a:pt x="1223972" y="1554362"/>
                    <a:pt x="1161673" y="1476261"/>
                  </a:cubicBezTo>
                  <a:cubicBezTo>
                    <a:pt x="1099374" y="1398160"/>
                    <a:pt x="963930" y="1395212"/>
                    <a:pt x="861884" y="1316128"/>
                  </a:cubicBezTo>
                  <a:cubicBezTo>
                    <a:pt x="792111" y="1231665"/>
                    <a:pt x="763736" y="1177154"/>
                    <a:pt x="748410" y="1071683"/>
                  </a:cubicBezTo>
                  <a:cubicBezTo>
                    <a:pt x="733084" y="966212"/>
                    <a:pt x="742135" y="890553"/>
                    <a:pt x="737653" y="747852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4DE14F-F6AF-4963-9F56-4509284B70A0}"/>
                </a:ext>
              </a:extLst>
            </p:cNvPr>
            <p:cNvCxnSpPr>
              <a:cxnSpLocks/>
            </p:cNvCxnSpPr>
            <p:nvPr/>
          </p:nvCxnSpPr>
          <p:spPr>
            <a:xfrm>
              <a:off x="6290203" y="3673737"/>
              <a:ext cx="26381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B00007B-67DD-4AA9-8F71-0E47332108BF}"/>
              </a:ext>
            </a:extLst>
          </p:cNvPr>
          <p:cNvSpPr txBox="1"/>
          <p:nvPr/>
        </p:nvSpPr>
        <p:spPr>
          <a:xfrm>
            <a:off x="9421469" y="1018323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NPI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3F4E9C-1E9F-4EDB-9253-D0DDC8EC34D0}"/>
              </a:ext>
            </a:extLst>
          </p:cNvPr>
          <p:cNvSpPr/>
          <p:nvPr/>
        </p:nvSpPr>
        <p:spPr>
          <a:xfrm>
            <a:off x="471142" y="65894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Expression </a:t>
            </a:r>
            <a:r>
              <a:rPr lang="en-US" sz="2400" dirty="0" err="1"/>
              <a:t>arith</a:t>
            </a:r>
            <a:r>
              <a:rPr lang="fr-FR" sz="2400" dirty="0" err="1"/>
              <a:t>métique</a:t>
            </a:r>
            <a:endParaRPr lang="en-US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7868C3-356A-417B-85CA-DB935198559D}"/>
              </a:ext>
            </a:extLst>
          </p:cNvPr>
          <p:cNvSpPr/>
          <p:nvPr/>
        </p:nvSpPr>
        <p:spPr>
          <a:xfrm>
            <a:off x="471142" y="171453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Arbre de syntaxe</a:t>
            </a:r>
            <a:endParaRPr lang="en-US" sz="2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B34999-3C84-4252-A3B1-649AE6114788}"/>
              </a:ext>
            </a:extLst>
          </p:cNvPr>
          <p:cNvSpPr/>
          <p:nvPr/>
        </p:nvSpPr>
        <p:spPr>
          <a:xfrm>
            <a:off x="471142" y="277012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Arbre binaire</a:t>
            </a:r>
            <a:endParaRPr lang="en-US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7F8B9D-CE4F-46D6-9487-CD574F6A0078}"/>
              </a:ext>
            </a:extLst>
          </p:cNvPr>
          <p:cNvSpPr/>
          <p:nvPr/>
        </p:nvSpPr>
        <p:spPr>
          <a:xfrm>
            <a:off x="460745" y="382571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Implémentation / pile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51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2" grpId="0" animBg="1"/>
      <p:bldP spid="21" grpId="0"/>
      <p:bldP spid="22" grpId="0"/>
      <p:bldP spid="23" grpId="0"/>
      <p:bldP spid="24" grpId="0"/>
      <p:bldP spid="25" grpId="0" uiExpand="1" build="p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EAB4DF1-E1A3-4AF2-9CA5-1731535BC46E}"/>
              </a:ext>
            </a:extLst>
          </p:cNvPr>
          <p:cNvSpPr/>
          <p:nvPr/>
        </p:nvSpPr>
        <p:spPr>
          <a:xfrm>
            <a:off x="0" y="5309716"/>
            <a:ext cx="12192000" cy="1548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F529-7242-40E0-A031-66A3857A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52" y="379823"/>
            <a:ext cx="7452574" cy="13416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Expression : ((8+6)/2)*(9-3)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Implémentation avec une pile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5EDF83-9F66-4D03-BD46-9D55A77491C6}"/>
              </a:ext>
            </a:extLst>
          </p:cNvPr>
          <p:cNvSpPr/>
          <p:nvPr/>
        </p:nvSpPr>
        <p:spPr>
          <a:xfrm>
            <a:off x="4759287" y="4378945"/>
            <a:ext cx="7273857" cy="889581"/>
          </a:xfrm>
          <a:prstGeom prst="rect">
            <a:avLst/>
          </a:prstGeom>
          <a:solidFill>
            <a:srgbClr val="FFC000">
              <a:alpha val="32941"/>
            </a:srgbClr>
          </a:solidFill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4A87F-36FD-493C-90EF-5ACD41C67B3B}"/>
              </a:ext>
            </a:extLst>
          </p:cNvPr>
          <p:cNvSpPr txBox="1"/>
          <p:nvPr/>
        </p:nvSpPr>
        <p:spPr>
          <a:xfrm>
            <a:off x="648333" y="5386836"/>
            <a:ext cx="218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</a:rPr>
              <a:t>Parcours préfixe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510F4-FD35-4A35-8551-4194376C132D}"/>
              </a:ext>
            </a:extLst>
          </p:cNvPr>
          <p:cNvSpPr txBox="1"/>
          <p:nvPr/>
        </p:nvSpPr>
        <p:spPr>
          <a:xfrm>
            <a:off x="3216926" y="5386836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* / + 8 6 2 – 9 3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72C3-BBAD-4E35-8E61-D121C1EDDF5F}"/>
              </a:ext>
            </a:extLst>
          </p:cNvPr>
          <p:cNvSpPr txBox="1"/>
          <p:nvPr/>
        </p:nvSpPr>
        <p:spPr>
          <a:xfrm>
            <a:off x="648333" y="5813673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Parcours infixe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163DE-1F8F-401D-A9F1-478E2A0217DF}"/>
              </a:ext>
            </a:extLst>
          </p:cNvPr>
          <p:cNvSpPr txBox="1"/>
          <p:nvPr/>
        </p:nvSpPr>
        <p:spPr>
          <a:xfrm>
            <a:off x="3216926" y="5813673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8 + 6 / 2 * 9 - 3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D6FFE-F34E-41F2-A0E3-BD82B412C792}"/>
              </a:ext>
            </a:extLst>
          </p:cNvPr>
          <p:cNvSpPr txBox="1"/>
          <p:nvPr/>
        </p:nvSpPr>
        <p:spPr>
          <a:xfrm>
            <a:off x="648333" y="6239105"/>
            <a:ext cx="214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Parcours suffixe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B65A6-6CDF-4703-930B-0456FC12AEEA}"/>
              </a:ext>
            </a:extLst>
          </p:cNvPr>
          <p:cNvSpPr txBox="1"/>
          <p:nvPr/>
        </p:nvSpPr>
        <p:spPr>
          <a:xfrm>
            <a:off x="3216926" y="623910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8 6 + 2 / 9 3 - *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44B4F-03F5-428D-A971-99FB2D172BB7}"/>
              </a:ext>
            </a:extLst>
          </p:cNvPr>
          <p:cNvSpPr txBox="1"/>
          <p:nvPr/>
        </p:nvSpPr>
        <p:spPr>
          <a:xfrm>
            <a:off x="6646867" y="5386835"/>
            <a:ext cx="256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</a:rPr>
              <a:t>Notation polonaise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47AEF2-3895-44A5-8B34-F98CB7A59AD9}"/>
              </a:ext>
            </a:extLst>
          </p:cNvPr>
          <p:cNvSpPr txBox="1"/>
          <p:nvPr/>
        </p:nvSpPr>
        <p:spPr>
          <a:xfrm>
            <a:off x="6646866" y="6215518"/>
            <a:ext cx="352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Notation polonaise inverse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93B7DA9-36DD-4913-BB5E-D4F97C9DC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877"/>
              </p:ext>
            </p:extLst>
          </p:nvPr>
        </p:nvGraphicFramePr>
        <p:xfrm>
          <a:off x="4849125" y="1656446"/>
          <a:ext cx="7046703" cy="20937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2180">
                  <a:extLst>
                    <a:ext uri="{9D8B030D-6E8A-4147-A177-3AD203B41FA5}">
                      <a16:colId xmlns:a16="http://schemas.microsoft.com/office/drawing/2014/main" val="692890987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4217973471"/>
                    </a:ext>
                  </a:extLst>
                </a:gridCol>
                <a:gridCol w="554516">
                  <a:extLst>
                    <a:ext uri="{9D8B030D-6E8A-4147-A177-3AD203B41FA5}">
                      <a16:colId xmlns:a16="http://schemas.microsoft.com/office/drawing/2014/main" val="3846646913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3938854325"/>
                    </a:ext>
                  </a:extLst>
                </a:gridCol>
                <a:gridCol w="556202">
                  <a:extLst>
                    <a:ext uri="{9D8B030D-6E8A-4147-A177-3AD203B41FA5}">
                      <a16:colId xmlns:a16="http://schemas.microsoft.com/office/drawing/2014/main" val="3889803859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2701968008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2671658322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4132742739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3847842781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4167762211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972962640"/>
                    </a:ext>
                  </a:extLst>
                </a:gridCol>
                <a:gridCol w="234478">
                  <a:extLst>
                    <a:ext uri="{9D8B030D-6E8A-4147-A177-3AD203B41FA5}">
                      <a16:colId xmlns:a16="http://schemas.microsoft.com/office/drawing/2014/main" val="600232492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3212836963"/>
                    </a:ext>
                  </a:extLst>
                </a:gridCol>
                <a:gridCol w="234478">
                  <a:extLst>
                    <a:ext uri="{9D8B030D-6E8A-4147-A177-3AD203B41FA5}">
                      <a16:colId xmlns:a16="http://schemas.microsoft.com/office/drawing/2014/main" val="2536548033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2745719425"/>
                    </a:ext>
                  </a:extLst>
                </a:gridCol>
                <a:gridCol w="236765">
                  <a:extLst>
                    <a:ext uri="{9D8B030D-6E8A-4147-A177-3AD203B41FA5}">
                      <a16:colId xmlns:a16="http://schemas.microsoft.com/office/drawing/2014/main" val="771598787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3591715043"/>
                    </a:ext>
                  </a:extLst>
                </a:gridCol>
              </a:tblGrid>
              <a:tr h="52343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99191"/>
                  </a:ext>
                </a:extLst>
              </a:tr>
              <a:tr h="52343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70919"/>
                  </a:ext>
                </a:extLst>
              </a:tr>
              <a:tr h="52343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solidFill>
                            <a:schemeClr val="bg1"/>
                          </a:solidFill>
                        </a:rPr>
                        <a:t>–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32737"/>
                  </a:ext>
                </a:extLst>
              </a:tr>
              <a:tr h="52343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solidFill>
                            <a:schemeClr val="bg1"/>
                          </a:solidFill>
                        </a:rPr>
                        <a:t>–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914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1B97C50-41DA-485A-A5A0-C747E142D265}"/>
              </a:ext>
            </a:extLst>
          </p:cNvPr>
          <p:cNvSpPr txBox="1"/>
          <p:nvPr/>
        </p:nvSpPr>
        <p:spPr>
          <a:xfrm>
            <a:off x="7827799" y="3800703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6"/>
                </a:solidFill>
              </a:rPr>
              <a:t>6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540ECB-BEC5-4E85-AC2A-1EC6F544E5E3}"/>
              </a:ext>
            </a:extLst>
          </p:cNvPr>
          <p:cNvSpPr txBox="1"/>
          <p:nvPr/>
        </p:nvSpPr>
        <p:spPr>
          <a:xfrm>
            <a:off x="11060367" y="380070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6"/>
                </a:solidFill>
              </a:rPr>
              <a:t>3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17F67-C0AF-4C7C-AB99-9F37FB29EF78}"/>
              </a:ext>
            </a:extLst>
          </p:cNvPr>
          <p:cNvSpPr txBox="1"/>
          <p:nvPr/>
        </p:nvSpPr>
        <p:spPr>
          <a:xfrm>
            <a:off x="4748271" y="4389106"/>
            <a:ext cx="726011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chemeClr val="accent6"/>
                </a:solidFill>
              </a:rPr>
              <a:t>On empile des opérateurs et un opérande,</a:t>
            </a:r>
          </a:p>
          <a:p>
            <a:pPr algn="r">
              <a:lnSpc>
                <a:spcPct val="90000"/>
              </a:lnSpc>
            </a:pPr>
            <a:r>
              <a:rPr lang="fr-FR" sz="2800" dirty="0">
                <a:solidFill>
                  <a:schemeClr val="accent6"/>
                </a:solidFill>
              </a:rPr>
              <a:t>on dépile avec un deuxième opérande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14EB97-CEFF-429C-AB2B-66EA1D46A4D5}"/>
              </a:ext>
            </a:extLst>
          </p:cNvPr>
          <p:cNvSpPr txBox="1"/>
          <p:nvPr/>
        </p:nvSpPr>
        <p:spPr>
          <a:xfrm>
            <a:off x="8672148" y="38007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6"/>
                </a:solidFill>
              </a:rPr>
              <a:t>2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1F7481-AA17-44AA-BC0E-E99705E0B990}"/>
              </a:ext>
            </a:extLst>
          </p:cNvPr>
          <p:cNvGrpSpPr/>
          <p:nvPr/>
        </p:nvGrpSpPr>
        <p:grpSpPr>
          <a:xfrm>
            <a:off x="7260130" y="2505235"/>
            <a:ext cx="1097280" cy="1808636"/>
            <a:chOff x="5610113" y="2688115"/>
            <a:chExt cx="1097280" cy="18086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0067C7-EBE7-4BF6-9FB2-23517A81E8BF}"/>
                </a:ext>
              </a:extLst>
            </p:cNvPr>
            <p:cNvSpPr/>
            <p:nvPr/>
          </p:nvSpPr>
          <p:spPr>
            <a:xfrm>
              <a:off x="5610113" y="2688115"/>
              <a:ext cx="1097280" cy="1808636"/>
            </a:xfrm>
            <a:custGeom>
              <a:avLst/>
              <a:gdLst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88900 w 1250309"/>
                <a:gd name="connsiteY0" fmla="*/ 694664 h 1809702"/>
                <a:gd name="connsiteX1" fmla="*/ 788900 w 1250309"/>
                <a:gd name="connsiteY1" fmla="*/ 242973 h 1809702"/>
                <a:gd name="connsiteX2" fmla="*/ 381276 w 1250309"/>
                <a:gd name="connsiteY2" fmla="*/ 602 h 1809702"/>
                <a:gd name="connsiteX3" fmla="*/ 72285 w 1250309"/>
                <a:gd name="connsiteY3" fmla="*/ 308037 h 1809702"/>
                <a:gd name="connsiteX4" fmla="*/ 28736 w 1250309"/>
                <a:gd name="connsiteY4" fmla="*/ 1256525 h 1809702"/>
                <a:gd name="connsiteX5" fmla="*/ 436360 w 1250309"/>
                <a:gd name="connsiteY5" fmla="*/ 1730250 h 1809702"/>
                <a:gd name="connsiteX6" fmla="*/ 1152457 w 1250309"/>
                <a:gd name="connsiteY6" fmla="*/ 1785334 h 1809702"/>
                <a:gd name="connsiteX7" fmla="*/ 1207541 w 1250309"/>
                <a:gd name="connsiteY7" fmla="*/ 1476862 h 1809702"/>
                <a:gd name="connsiteX8" fmla="*/ 810934 w 1250309"/>
                <a:gd name="connsiteY8" fmla="*/ 1300592 h 1809702"/>
                <a:gd name="connsiteX9" fmla="*/ 788900 w 1250309"/>
                <a:gd name="connsiteY9" fmla="*/ 970086 h 1809702"/>
                <a:gd name="connsiteX10" fmla="*/ 788900 w 1250309"/>
                <a:gd name="connsiteY10" fmla="*/ 694664 h 1809702"/>
                <a:gd name="connsiteX0" fmla="*/ 788900 w 1250309"/>
                <a:gd name="connsiteY0" fmla="*/ 694256 h 1809294"/>
                <a:gd name="connsiteX1" fmla="*/ 788900 w 1250309"/>
                <a:gd name="connsiteY1" fmla="*/ 242565 h 1809294"/>
                <a:gd name="connsiteX2" fmla="*/ 381276 w 1250309"/>
                <a:gd name="connsiteY2" fmla="*/ 194 h 1809294"/>
                <a:gd name="connsiteX3" fmla="*/ 72285 w 1250309"/>
                <a:gd name="connsiteY3" fmla="*/ 307629 h 1809294"/>
                <a:gd name="connsiteX4" fmla="*/ 28736 w 1250309"/>
                <a:gd name="connsiteY4" fmla="*/ 1256117 h 1809294"/>
                <a:gd name="connsiteX5" fmla="*/ 436360 w 1250309"/>
                <a:gd name="connsiteY5" fmla="*/ 1729842 h 1809294"/>
                <a:gd name="connsiteX6" fmla="*/ 1152457 w 1250309"/>
                <a:gd name="connsiteY6" fmla="*/ 1784926 h 1809294"/>
                <a:gd name="connsiteX7" fmla="*/ 1207541 w 1250309"/>
                <a:gd name="connsiteY7" fmla="*/ 1476454 h 1809294"/>
                <a:gd name="connsiteX8" fmla="*/ 810934 w 1250309"/>
                <a:gd name="connsiteY8" fmla="*/ 1300184 h 1809294"/>
                <a:gd name="connsiteX9" fmla="*/ 788900 w 1250309"/>
                <a:gd name="connsiteY9" fmla="*/ 969678 h 1809294"/>
                <a:gd name="connsiteX10" fmla="*/ 788900 w 1250309"/>
                <a:gd name="connsiteY10" fmla="*/ 694256 h 1809294"/>
                <a:gd name="connsiteX0" fmla="*/ 788900 w 1250309"/>
                <a:gd name="connsiteY0" fmla="*/ 694063 h 1809101"/>
                <a:gd name="connsiteX1" fmla="*/ 788900 w 1250309"/>
                <a:gd name="connsiteY1" fmla="*/ 242372 h 1809101"/>
                <a:gd name="connsiteX2" fmla="*/ 381276 w 1250309"/>
                <a:gd name="connsiteY2" fmla="*/ 1 h 1809101"/>
                <a:gd name="connsiteX3" fmla="*/ 72285 w 1250309"/>
                <a:gd name="connsiteY3" fmla="*/ 307436 h 1809101"/>
                <a:gd name="connsiteX4" fmla="*/ 28736 w 1250309"/>
                <a:gd name="connsiteY4" fmla="*/ 1255924 h 1809101"/>
                <a:gd name="connsiteX5" fmla="*/ 436360 w 1250309"/>
                <a:gd name="connsiteY5" fmla="*/ 1729649 h 1809101"/>
                <a:gd name="connsiteX6" fmla="*/ 1152457 w 1250309"/>
                <a:gd name="connsiteY6" fmla="*/ 1784733 h 1809101"/>
                <a:gd name="connsiteX7" fmla="*/ 1207541 w 1250309"/>
                <a:gd name="connsiteY7" fmla="*/ 1476261 h 1809101"/>
                <a:gd name="connsiteX8" fmla="*/ 810934 w 1250309"/>
                <a:gd name="connsiteY8" fmla="*/ 1299991 h 1809101"/>
                <a:gd name="connsiteX9" fmla="*/ 788900 w 1250309"/>
                <a:gd name="connsiteY9" fmla="*/ 969485 h 1809101"/>
                <a:gd name="connsiteX10" fmla="*/ 788900 w 1250309"/>
                <a:gd name="connsiteY10" fmla="*/ 694063 h 1809101"/>
                <a:gd name="connsiteX0" fmla="*/ 789924 w 1251333"/>
                <a:gd name="connsiteY0" fmla="*/ 694063 h 1809101"/>
                <a:gd name="connsiteX1" fmla="*/ 789924 w 1251333"/>
                <a:gd name="connsiteY1" fmla="*/ 242372 h 1809101"/>
                <a:gd name="connsiteX2" fmla="*/ 409195 w 1251333"/>
                <a:gd name="connsiteY2" fmla="*/ 1 h 1809101"/>
                <a:gd name="connsiteX3" fmla="*/ 73309 w 1251333"/>
                <a:gd name="connsiteY3" fmla="*/ 307436 h 1809101"/>
                <a:gd name="connsiteX4" fmla="*/ 29760 w 1251333"/>
                <a:gd name="connsiteY4" fmla="*/ 1255924 h 1809101"/>
                <a:gd name="connsiteX5" fmla="*/ 437384 w 1251333"/>
                <a:gd name="connsiteY5" fmla="*/ 1729649 h 1809101"/>
                <a:gd name="connsiteX6" fmla="*/ 1153481 w 1251333"/>
                <a:gd name="connsiteY6" fmla="*/ 1784733 h 1809101"/>
                <a:gd name="connsiteX7" fmla="*/ 1208565 w 1251333"/>
                <a:gd name="connsiteY7" fmla="*/ 1476261 h 1809101"/>
                <a:gd name="connsiteX8" fmla="*/ 811958 w 1251333"/>
                <a:gd name="connsiteY8" fmla="*/ 1299991 h 1809101"/>
                <a:gd name="connsiteX9" fmla="*/ 789924 w 1251333"/>
                <a:gd name="connsiteY9" fmla="*/ 969485 h 1809101"/>
                <a:gd name="connsiteX10" fmla="*/ 789924 w 1251333"/>
                <a:gd name="connsiteY10" fmla="*/ 694063 h 1809101"/>
                <a:gd name="connsiteX0" fmla="*/ 789924 w 1251333"/>
                <a:gd name="connsiteY0" fmla="*/ 694664 h 1809702"/>
                <a:gd name="connsiteX1" fmla="*/ 773788 w 1251333"/>
                <a:gd name="connsiteY1" fmla="*/ 242973 h 1809702"/>
                <a:gd name="connsiteX2" fmla="*/ 409195 w 1251333"/>
                <a:gd name="connsiteY2" fmla="*/ 602 h 1809702"/>
                <a:gd name="connsiteX3" fmla="*/ 73309 w 1251333"/>
                <a:gd name="connsiteY3" fmla="*/ 308037 h 1809702"/>
                <a:gd name="connsiteX4" fmla="*/ 29760 w 1251333"/>
                <a:gd name="connsiteY4" fmla="*/ 1256525 h 1809702"/>
                <a:gd name="connsiteX5" fmla="*/ 437384 w 1251333"/>
                <a:gd name="connsiteY5" fmla="*/ 1730250 h 1809702"/>
                <a:gd name="connsiteX6" fmla="*/ 1153481 w 1251333"/>
                <a:gd name="connsiteY6" fmla="*/ 1785334 h 1809702"/>
                <a:gd name="connsiteX7" fmla="*/ 1208565 w 1251333"/>
                <a:gd name="connsiteY7" fmla="*/ 1476862 h 1809702"/>
                <a:gd name="connsiteX8" fmla="*/ 811958 w 1251333"/>
                <a:gd name="connsiteY8" fmla="*/ 1300592 h 1809702"/>
                <a:gd name="connsiteX9" fmla="*/ 789924 w 1251333"/>
                <a:gd name="connsiteY9" fmla="*/ 970086 h 1809702"/>
                <a:gd name="connsiteX10" fmla="*/ 789924 w 1251333"/>
                <a:gd name="connsiteY10" fmla="*/ 694664 h 1809702"/>
                <a:gd name="connsiteX0" fmla="*/ 789924 w 1251333"/>
                <a:gd name="connsiteY0" fmla="*/ 694544 h 1809582"/>
                <a:gd name="connsiteX1" fmla="*/ 773788 w 1251333"/>
                <a:gd name="connsiteY1" fmla="*/ 242853 h 1809582"/>
                <a:gd name="connsiteX2" fmla="*/ 409195 w 1251333"/>
                <a:gd name="connsiteY2" fmla="*/ 482 h 1809582"/>
                <a:gd name="connsiteX3" fmla="*/ 73309 w 1251333"/>
                <a:gd name="connsiteY3" fmla="*/ 307917 h 1809582"/>
                <a:gd name="connsiteX4" fmla="*/ 29760 w 1251333"/>
                <a:gd name="connsiteY4" fmla="*/ 1256405 h 1809582"/>
                <a:gd name="connsiteX5" fmla="*/ 437384 w 1251333"/>
                <a:gd name="connsiteY5" fmla="*/ 1730130 h 1809582"/>
                <a:gd name="connsiteX6" fmla="*/ 1153481 w 1251333"/>
                <a:gd name="connsiteY6" fmla="*/ 1785214 h 1809582"/>
                <a:gd name="connsiteX7" fmla="*/ 1208565 w 1251333"/>
                <a:gd name="connsiteY7" fmla="*/ 1476742 h 1809582"/>
                <a:gd name="connsiteX8" fmla="*/ 811958 w 1251333"/>
                <a:gd name="connsiteY8" fmla="*/ 1300472 h 1809582"/>
                <a:gd name="connsiteX9" fmla="*/ 789924 w 1251333"/>
                <a:gd name="connsiteY9" fmla="*/ 969966 h 1809582"/>
                <a:gd name="connsiteX10" fmla="*/ 789924 w 1251333"/>
                <a:gd name="connsiteY10" fmla="*/ 694544 h 1809582"/>
                <a:gd name="connsiteX0" fmla="*/ 778990 w 1240399"/>
                <a:gd name="connsiteY0" fmla="*/ 694544 h 1809582"/>
                <a:gd name="connsiteX1" fmla="*/ 762854 w 1240399"/>
                <a:gd name="connsiteY1" fmla="*/ 242853 h 1809582"/>
                <a:gd name="connsiteX2" fmla="*/ 398261 w 1240399"/>
                <a:gd name="connsiteY2" fmla="*/ 482 h 1809582"/>
                <a:gd name="connsiteX3" fmla="*/ 62375 w 1240399"/>
                <a:gd name="connsiteY3" fmla="*/ 307917 h 1809582"/>
                <a:gd name="connsiteX4" fmla="*/ 18826 w 1240399"/>
                <a:gd name="connsiteY4" fmla="*/ 1256405 h 1809582"/>
                <a:gd name="connsiteX5" fmla="*/ 426450 w 1240399"/>
                <a:gd name="connsiteY5" fmla="*/ 1730130 h 1809582"/>
                <a:gd name="connsiteX6" fmla="*/ 1142547 w 1240399"/>
                <a:gd name="connsiteY6" fmla="*/ 1785214 h 1809582"/>
                <a:gd name="connsiteX7" fmla="*/ 1197631 w 1240399"/>
                <a:gd name="connsiteY7" fmla="*/ 1476742 h 1809582"/>
                <a:gd name="connsiteX8" fmla="*/ 801024 w 1240399"/>
                <a:gd name="connsiteY8" fmla="*/ 1300472 h 1809582"/>
                <a:gd name="connsiteX9" fmla="*/ 778990 w 1240399"/>
                <a:gd name="connsiteY9" fmla="*/ 969966 h 1809582"/>
                <a:gd name="connsiteX10" fmla="*/ 778990 w 1240399"/>
                <a:gd name="connsiteY10" fmla="*/ 694544 h 1809582"/>
                <a:gd name="connsiteX0" fmla="*/ 781219 w 1242628"/>
                <a:gd name="connsiteY0" fmla="*/ 694186 h 1809224"/>
                <a:gd name="connsiteX1" fmla="*/ 765083 w 1242628"/>
                <a:gd name="connsiteY1" fmla="*/ 242495 h 1809224"/>
                <a:gd name="connsiteX2" fmla="*/ 400490 w 1242628"/>
                <a:gd name="connsiteY2" fmla="*/ 124 h 1809224"/>
                <a:gd name="connsiteX3" fmla="*/ 53846 w 1242628"/>
                <a:gd name="connsiteY3" fmla="*/ 216119 h 1809224"/>
                <a:gd name="connsiteX4" fmla="*/ 21055 w 1242628"/>
                <a:gd name="connsiteY4" fmla="*/ 1256047 h 1809224"/>
                <a:gd name="connsiteX5" fmla="*/ 428679 w 1242628"/>
                <a:gd name="connsiteY5" fmla="*/ 1729772 h 1809224"/>
                <a:gd name="connsiteX6" fmla="*/ 1144776 w 1242628"/>
                <a:gd name="connsiteY6" fmla="*/ 1784856 h 1809224"/>
                <a:gd name="connsiteX7" fmla="*/ 1199860 w 1242628"/>
                <a:gd name="connsiteY7" fmla="*/ 1476384 h 1809224"/>
                <a:gd name="connsiteX8" fmla="*/ 803253 w 1242628"/>
                <a:gd name="connsiteY8" fmla="*/ 1300114 h 1809224"/>
                <a:gd name="connsiteX9" fmla="*/ 781219 w 1242628"/>
                <a:gd name="connsiteY9" fmla="*/ 969608 h 1809224"/>
                <a:gd name="connsiteX10" fmla="*/ 781219 w 1242628"/>
                <a:gd name="connsiteY10" fmla="*/ 694186 h 1809224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75840 w 1242628"/>
                <a:gd name="connsiteY10" fmla="*/ 747852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6597 w 1242628"/>
                <a:gd name="connsiteY9" fmla="*/ 1071683 h 1809101"/>
                <a:gd name="connsiteX10" fmla="*/ 775840 w 1242628"/>
                <a:gd name="connsiteY10" fmla="*/ 747852 h 1809101"/>
                <a:gd name="connsiteX0" fmla="*/ 775840 w 1236094"/>
                <a:gd name="connsiteY0" fmla="*/ 747852 h 1809101"/>
                <a:gd name="connsiteX1" fmla="*/ 759704 w 1236094"/>
                <a:gd name="connsiteY1" fmla="*/ 215478 h 1809101"/>
                <a:gd name="connsiteX2" fmla="*/ 400490 w 1236094"/>
                <a:gd name="connsiteY2" fmla="*/ 1 h 1809101"/>
                <a:gd name="connsiteX3" fmla="*/ 53846 w 1236094"/>
                <a:gd name="connsiteY3" fmla="*/ 215996 h 1809101"/>
                <a:gd name="connsiteX4" fmla="*/ 21055 w 1236094"/>
                <a:gd name="connsiteY4" fmla="*/ 1255924 h 1809101"/>
                <a:gd name="connsiteX5" fmla="*/ 428679 w 1236094"/>
                <a:gd name="connsiteY5" fmla="*/ 1729649 h 1809101"/>
                <a:gd name="connsiteX6" fmla="*/ 1144776 w 1236094"/>
                <a:gd name="connsiteY6" fmla="*/ 1784733 h 1809101"/>
                <a:gd name="connsiteX7" fmla="*/ 1199860 w 1236094"/>
                <a:gd name="connsiteY7" fmla="*/ 1476261 h 1809101"/>
                <a:gd name="connsiteX8" fmla="*/ 900071 w 1236094"/>
                <a:gd name="connsiteY8" fmla="*/ 1316128 h 1809101"/>
                <a:gd name="connsiteX9" fmla="*/ 786597 w 1236094"/>
                <a:gd name="connsiteY9" fmla="*/ 1071683 h 1809101"/>
                <a:gd name="connsiteX10" fmla="*/ 775840 w 1236094"/>
                <a:gd name="connsiteY10" fmla="*/ 747852 h 1809101"/>
                <a:gd name="connsiteX0" fmla="*/ 751511 w 1211765"/>
                <a:gd name="connsiteY0" fmla="*/ 747852 h 1808636"/>
                <a:gd name="connsiteX1" fmla="*/ 735375 w 1211765"/>
                <a:gd name="connsiteY1" fmla="*/ 215478 h 1808636"/>
                <a:gd name="connsiteX2" fmla="*/ 376161 w 1211765"/>
                <a:gd name="connsiteY2" fmla="*/ 1 h 1808636"/>
                <a:gd name="connsiteX3" fmla="*/ 29517 w 1211765"/>
                <a:gd name="connsiteY3" fmla="*/ 215996 h 1808636"/>
                <a:gd name="connsiteX4" fmla="*/ 61271 w 1211765"/>
                <a:gd name="connsiteY4" fmla="*/ 1266682 h 1808636"/>
                <a:gd name="connsiteX5" fmla="*/ 404350 w 1211765"/>
                <a:gd name="connsiteY5" fmla="*/ 1729649 h 1808636"/>
                <a:gd name="connsiteX6" fmla="*/ 1120447 w 1211765"/>
                <a:gd name="connsiteY6" fmla="*/ 1784733 h 1808636"/>
                <a:gd name="connsiteX7" fmla="*/ 1175531 w 1211765"/>
                <a:gd name="connsiteY7" fmla="*/ 1476261 h 1808636"/>
                <a:gd name="connsiteX8" fmla="*/ 875742 w 1211765"/>
                <a:gd name="connsiteY8" fmla="*/ 1316128 h 1808636"/>
                <a:gd name="connsiteX9" fmla="*/ 762268 w 1211765"/>
                <a:gd name="connsiteY9" fmla="*/ 1071683 h 1808636"/>
                <a:gd name="connsiteX10" fmla="*/ 751511 w 1211765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206657"/>
                <a:gd name="connsiteY0" fmla="*/ 747852 h 1808636"/>
                <a:gd name="connsiteX1" fmla="*/ 721517 w 1206657"/>
                <a:gd name="connsiteY1" fmla="*/ 215478 h 1808636"/>
                <a:gd name="connsiteX2" fmla="*/ 362303 w 1206657"/>
                <a:gd name="connsiteY2" fmla="*/ 1 h 1808636"/>
                <a:gd name="connsiteX3" fmla="*/ 15659 w 1206657"/>
                <a:gd name="connsiteY3" fmla="*/ 215996 h 1808636"/>
                <a:gd name="connsiteX4" fmla="*/ 47413 w 1206657"/>
                <a:gd name="connsiteY4" fmla="*/ 1266682 h 1808636"/>
                <a:gd name="connsiteX5" fmla="*/ 390492 w 1206657"/>
                <a:gd name="connsiteY5" fmla="*/ 1729649 h 1808636"/>
                <a:gd name="connsiteX6" fmla="*/ 1106589 w 1206657"/>
                <a:gd name="connsiteY6" fmla="*/ 1784733 h 1808636"/>
                <a:gd name="connsiteX7" fmla="*/ 1161673 w 1206657"/>
                <a:gd name="connsiteY7" fmla="*/ 1476261 h 1808636"/>
                <a:gd name="connsiteX8" fmla="*/ 861884 w 1206657"/>
                <a:gd name="connsiteY8" fmla="*/ 1316128 h 1808636"/>
                <a:gd name="connsiteX9" fmla="*/ 748410 w 1206657"/>
                <a:gd name="connsiteY9" fmla="*/ 1071683 h 1808636"/>
                <a:gd name="connsiteX10" fmla="*/ 737653 w 1206657"/>
                <a:gd name="connsiteY10" fmla="*/ 747852 h 1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6657" h="1808636">
                  <a:moveTo>
                    <a:pt x="737653" y="747852"/>
                  </a:moveTo>
                  <a:cubicBezTo>
                    <a:pt x="733171" y="605151"/>
                    <a:pt x="751802" y="329362"/>
                    <a:pt x="721517" y="215478"/>
                  </a:cubicBezTo>
                  <a:cubicBezTo>
                    <a:pt x="691232" y="101594"/>
                    <a:pt x="555250" y="-85"/>
                    <a:pt x="362303" y="1"/>
                  </a:cubicBezTo>
                  <a:cubicBezTo>
                    <a:pt x="169356" y="87"/>
                    <a:pt x="35868" y="90944"/>
                    <a:pt x="15659" y="215996"/>
                  </a:cubicBezTo>
                  <a:cubicBezTo>
                    <a:pt x="-4550" y="341048"/>
                    <a:pt x="-15059" y="1014407"/>
                    <a:pt x="47413" y="1266682"/>
                  </a:cubicBezTo>
                  <a:cubicBezTo>
                    <a:pt x="109885" y="1518958"/>
                    <a:pt x="213963" y="1643307"/>
                    <a:pt x="390492" y="1729649"/>
                  </a:cubicBezTo>
                  <a:cubicBezTo>
                    <a:pt x="567021" y="1815991"/>
                    <a:pt x="978059" y="1826964"/>
                    <a:pt x="1106589" y="1784733"/>
                  </a:cubicBezTo>
                  <a:cubicBezTo>
                    <a:pt x="1235119" y="1742502"/>
                    <a:pt x="1223972" y="1554362"/>
                    <a:pt x="1161673" y="1476261"/>
                  </a:cubicBezTo>
                  <a:cubicBezTo>
                    <a:pt x="1099374" y="1398160"/>
                    <a:pt x="963930" y="1395212"/>
                    <a:pt x="861884" y="1316128"/>
                  </a:cubicBezTo>
                  <a:cubicBezTo>
                    <a:pt x="792111" y="1231665"/>
                    <a:pt x="763736" y="1177154"/>
                    <a:pt x="748410" y="1071683"/>
                  </a:cubicBezTo>
                  <a:cubicBezTo>
                    <a:pt x="733084" y="966212"/>
                    <a:pt x="742135" y="890553"/>
                    <a:pt x="737653" y="747852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DEC9FF-1DEB-4C0A-90DC-CE0DB44DCC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0203" y="3673737"/>
              <a:ext cx="26381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013FDA-FC4A-491E-9748-495544E4A4C5}"/>
              </a:ext>
            </a:extLst>
          </p:cNvPr>
          <p:cNvGrpSpPr/>
          <p:nvPr/>
        </p:nvGrpSpPr>
        <p:grpSpPr>
          <a:xfrm>
            <a:off x="8083090" y="2505235"/>
            <a:ext cx="1097280" cy="1808636"/>
            <a:chOff x="5610113" y="2688115"/>
            <a:chExt cx="1097280" cy="18086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46F6751-2FE0-42B9-B9BA-02404F6F8733}"/>
                </a:ext>
              </a:extLst>
            </p:cNvPr>
            <p:cNvSpPr/>
            <p:nvPr/>
          </p:nvSpPr>
          <p:spPr>
            <a:xfrm>
              <a:off x="5610113" y="2688115"/>
              <a:ext cx="1097280" cy="1808636"/>
            </a:xfrm>
            <a:custGeom>
              <a:avLst/>
              <a:gdLst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88900 w 1250309"/>
                <a:gd name="connsiteY0" fmla="*/ 694664 h 1809702"/>
                <a:gd name="connsiteX1" fmla="*/ 788900 w 1250309"/>
                <a:gd name="connsiteY1" fmla="*/ 242973 h 1809702"/>
                <a:gd name="connsiteX2" fmla="*/ 381276 w 1250309"/>
                <a:gd name="connsiteY2" fmla="*/ 602 h 1809702"/>
                <a:gd name="connsiteX3" fmla="*/ 72285 w 1250309"/>
                <a:gd name="connsiteY3" fmla="*/ 308037 h 1809702"/>
                <a:gd name="connsiteX4" fmla="*/ 28736 w 1250309"/>
                <a:gd name="connsiteY4" fmla="*/ 1256525 h 1809702"/>
                <a:gd name="connsiteX5" fmla="*/ 436360 w 1250309"/>
                <a:gd name="connsiteY5" fmla="*/ 1730250 h 1809702"/>
                <a:gd name="connsiteX6" fmla="*/ 1152457 w 1250309"/>
                <a:gd name="connsiteY6" fmla="*/ 1785334 h 1809702"/>
                <a:gd name="connsiteX7" fmla="*/ 1207541 w 1250309"/>
                <a:gd name="connsiteY7" fmla="*/ 1476862 h 1809702"/>
                <a:gd name="connsiteX8" fmla="*/ 810934 w 1250309"/>
                <a:gd name="connsiteY8" fmla="*/ 1300592 h 1809702"/>
                <a:gd name="connsiteX9" fmla="*/ 788900 w 1250309"/>
                <a:gd name="connsiteY9" fmla="*/ 970086 h 1809702"/>
                <a:gd name="connsiteX10" fmla="*/ 788900 w 1250309"/>
                <a:gd name="connsiteY10" fmla="*/ 694664 h 1809702"/>
                <a:gd name="connsiteX0" fmla="*/ 788900 w 1250309"/>
                <a:gd name="connsiteY0" fmla="*/ 694256 h 1809294"/>
                <a:gd name="connsiteX1" fmla="*/ 788900 w 1250309"/>
                <a:gd name="connsiteY1" fmla="*/ 242565 h 1809294"/>
                <a:gd name="connsiteX2" fmla="*/ 381276 w 1250309"/>
                <a:gd name="connsiteY2" fmla="*/ 194 h 1809294"/>
                <a:gd name="connsiteX3" fmla="*/ 72285 w 1250309"/>
                <a:gd name="connsiteY3" fmla="*/ 307629 h 1809294"/>
                <a:gd name="connsiteX4" fmla="*/ 28736 w 1250309"/>
                <a:gd name="connsiteY4" fmla="*/ 1256117 h 1809294"/>
                <a:gd name="connsiteX5" fmla="*/ 436360 w 1250309"/>
                <a:gd name="connsiteY5" fmla="*/ 1729842 h 1809294"/>
                <a:gd name="connsiteX6" fmla="*/ 1152457 w 1250309"/>
                <a:gd name="connsiteY6" fmla="*/ 1784926 h 1809294"/>
                <a:gd name="connsiteX7" fmla="*/ 1207541 w 1250309"/>
                <a:gd name="connsiteY7" fmla="*/ 1476454 h 1809294"/>
                <a:gd name="connsiteX8" fmla="*/ 810934 w 1250309"/>
                <a:gd name="connsiteY8" fmla="*/ 1300184 h 1809294"/>
                <a:gd name="connsiteX9" fmla="*/ 788900 w 1250309"/>
                <a:gd name="connsiteY9" fmla="*/ 969678 h 1809294"/>
                <a:gd name="connsiteX10" fmla="*/ 788900 w 1250309"/>
                <a:gd name="connsiteY10" fmla="*/ 694256 h 1809294"/>
                <a:gd name="connsiteX0" fmla="*/ 788900 w 1250309"/>
                <a:gd name="connsiteY0" fmla="*/ 694063 h 1809101"/>
                <a:gd name="connsiteX1" fmla="*/ 788900 w 1250309"/>
                <a:gd name="connsiteY1" fmla="*/ 242372 h 1809101"/>
                <a:gd name="connsiteX2" fmla="*/ 381276 w 1250309"/>
                <a:gd name="connsiteY2" fmla="*/ 1 h 1809101"/>
                <a:gd name="connsiteX3" fmla="*/ 72285 w 1250309"/>
                <a:gd name="connsiteY3" fmla="*/ 307436 h 1809101"/>
                <a:gd name="connsiteX4" fmla="*/ 28736 w 1250309"/>
                <a:gd name="connsiteY4" fmla="*/ 1255924 h 1809101"/>
                <a:gd name="connsiteX5" fmla="*/ 436360 w 1250309"/>
                <a:gd name="connsiteY5" fmla="*/ 1729649 h 1809101"/>
                <a:gd name="connsiteX6" fmla="*/ 1152457 w 1250309"/>
                <a:gd name="connsiteY6" fmla="*/ 1784733 h 1809101"/>
                <a:gd name="connsiteX7" fmla="*/ 1207541 w 1250309"/>
                <a:gd name="connsiteY7" fmla="*/ 1476261 h 1809101"/>
                <a:gd name="connsiteX8" fmla="*/ 810934 w 1250309"/>
                <a:gd name="connsiteY8" fmla="*/ 1299991 h 1809101"/>
                <a:gd name="connsiteX9" fmla="*/ 788900 w 1250309"/>
                <a:gd name="connsiteY9" fmla="*/ 969485 h 1809101"/>
                <a:gd name="connsiteX10" fmla="*/ 788900 w 1250309"/>
                <a:gd name="connsiteY10" fmla="*/ 694063 h 1809101"/>
                <a:gd name="connsiteX0" fmla="*/ 789924 w 1251333"/>
                <a:gd name="connsiteY0" fmla="*/ 694063 h 1809101"/>
                <a:gd name="connsiteX1" fmla="*/ 789924 w 1251333"/>
                <a:gd name="connsiteY1" fmla="*/ 242372 h 1809101"/>
                <a:gd name="connsiteX2" fmla="*/ 409195 w 1251333"/>
                <a:gd name="connsiteY2" fmla="*/ 1 h 1809101"/>
                <a:gd name="connsiteX3" fmla="*/ 73309 w 1251333"/>
                <a:gd name="connsiteY3" fmla="*/ 307436 h 1809101"/>
                <a:gd name="connsiteX4" fmla="*/ 29760 w 1251333"/>
                <a:gd name="connsiteY4" fmla="*/ 1255924 h 1809101"/>
                <a:gd name="connsiteX5" fmla="*/ 437384 w 1251333"/>
                <a:gd name="connsiteY5" fmla="*/ 1729649 h 1809101"/>
                <a:gd name="connsiteX6" fmla="*/ 1153481 w 1251333"/>
                <a:gd name="connsiteY6" fmla="*/ 1784733 h 1809101"/>
                <a:gd name="connsiteX7" fmla="*/ 1208565 w 1251333"/>
                <a:gd name="connsiteY7" fmla="*/ 1476261 h 1809101"/>
                <a:gd name="connsiteX8" fmla="*/ 811958 w 1251333"/>
                <a:gd name="connsiteY8" fmla="*/ 1299991 h 1809101"/>
                <a:gd name="connsiteX9" fmla="*/ 789924 w 1251333"/>
                <a:gd name="connsiteY9" fmla="*/ 969485 h 1809101"/>
                <a:gd name="connsiteX10" fmla="*/ 789924 w 1251333"/>
                <a:gd name="connsiteY10" fmla="*/ 694063 h 1809101"/>
                <a:gd name="connsiteX0" fmla="*/ 789924 w 1251333"/>
                <a:gd name="connsiteY0" fmla="*/ 694664 h 1809702"/>
                <a:gd name="connsiteX1" fmla="*/ 773788 w 1251333"/>
                <a:gd name="connsiteY1" fmla="*/ 242973 h 1809702"/>
                <a:gd name="connsiteX2" fmla="*/ 409195 w 1251333"/>
                <a:gd name="connsiteY2" fmla="*/ 602 h 1809702"/>
                <a:gd name="connsiteX3" fmla="*/ 73309 w 1251333"/>
                <a:gd name="connsiteY3" fmla="*/ 308037 h 1809702"/>
                <a:gd name="connsiteX4" fmla="*/ 29760 w 1251333"/>
                <a:gd name="connsiteY4" fmla="*/ 1256525 h 1809702"/>
                <a:gd name="connsiteX5" fmla="*/ 437384 w 1251333"/>
                <a:gd name="connsiteY5" fmla="*/ 1730250 h 1809702"/>
                <a:gd name="connsiteX6" fmla="*/ 1153481 w 1251333"/>
                <a:gd name="connsiteY6" fmla="*/ 1785334 h 1809702"/>
                <a:gd name="connsiteX7" fmla="*/ 1208565 w 1251333"/>
                <a:gd name="connsiteY7" fmla="*/ 1476862 h 1809702"/>
                <a:gd name="connsiteX8" fmla="*/ 811958 w 1251333"/>
                <a:gd name="connsiteY8" fmla="*/ 1300592 h 1809702"/>
                <a:gd name="connsiteX9" fmla="*/ 789924 w 1251333"/>
                <a:gd name="connsiteY9" fmla="*/ 970086 h 1809702"/>
                <a:gd name="connsiteX10" fmla="*/ 789924 w 1251333"/>
                <a:gd name="connsiteY10" fmla="*/ 694664 h 1809702"/>
                <a:gd name="connsiteX0" fmla="*/ 789924 w 1251333"/>
                <a:gd name="connsiteY0" fmla="*/ 694544 h 1809582"/>
                <a:gd name="connsiteX1" fmla="*/ 773788 w 1251333"/>
                <a:gd name="connsiteY1" fmla="*/ 242853 h 1809582"/>
                <a:gd name="connsiteX2" fmla="*/ 409195 w 1251333"/>
                <a:gd name="connsiteY2" fmla="*/ 482 h 1809582"/>
                <a:gd name="connsiteX3" fmla="*/ 73309 w 1251333"/>
                <a:gd name="connsiteY3" fmla="*/ 307917 h 1809582"/>
                <a:gd name="connsiteX4" fmla="*/ 29760 w 1251333"/>
                <a:gd name="connsiteY4" fmla="*/ 1256405 h 1809582"/>
                <a:gd name="connsiteX5" fmla="*/ 437384 w 1251333"/>
                <a:gd name="connsiteY5" fmla="*/ 1730130 h 1809582"/>
                <a:gd name="connsiteX6" fmla="*/ 1153481 w 1251333"/>
                <a:gd name="connsiteY6" fmla="*/ 1785214 h 1809582"/>
                <a:gd name="connsiteX7" fmla="*/ 1208565 w 1251333"/>
                <a:gd name="connsiteY7" fmla="*/ 1476742 h 1809582"/>
                <a:gd name="connsiteX8" fmla="*/ 811958 w 1251333"/>
                <a:gd name="connsiteY8" fmla="*/ 1300472 h 1809582"/>
                <a:gd name="connsiteX9" fmla="*/ 789924 w 1251333"/>
                <a:gd name="connsiteY9" fmla="*/ 969966 h 1809582"/>
                <a:gd name="connsiteX10" fmla="*/ 789924 w 1251333"/>
                <a:gd name="connsiteY10" fmla="*/ 694544 h 1809582"/>
                <a:gd name="connsiteX0" fmla="*/ 778990 w 1240399"/>
                <a:gd name="connsiteY0" fmla="*/ 694544 h 1809582"/>
                <a:gd name="connsiteX1" fmla="*/ 762854 w 1240399"/>
                <a:gd name="connsiteY1" fmla="*/ 242853 h 1809582"/>
                <a:gd name="connsiteX2" fmla="*/ 398261 w 1240399"/>
                <a:gd name="connsiteY2" fmla="*/ 482 h 1809582"/>
                <a:gd name="connsiteX3" fmla="*/ 62375 w 1240399"/>
                <a:gd name="connsiteY3" fmla="*/ 307917 h 1809582"/>
                <a:gd name="connsiteX4" fmla="*/ 18826 w 1240399"/>
                <a:gd name="connsiteY4" fmla="*/ 1256405 h 1809582"/>
                <a:gd name="connsiteX5" fmla="*/ 426450 w 1240399"/>
                <a:gd name="connsiteY5" fmla="*/ 1730130 h 1809582"/>
                <a:gd name="connsiteX6" fmla="*/ 1142547 w 1240399"/>
                <a:gd name="connsiteY6" fmla="*/ 1785214 h 1809582"/>
                <a:gd name="connsiteX7" fmla="*/ 1197631 w 1240399"/>
                <a:gd name="connsiteY7" fmla="*/ 1476742 h 1809582"/>
                <a:gd name="connsiteX8" fmla="*/ 801024 w 1240399"/>
                <a:gd name="connsiteY8" fmla="*/ 1300472 h 1809582"/>
                <a:gd name="connsiteX9" fmla="*/ 778990 w 1240399"/>
                <a:gd name="connsiteY9" fmla="*/ 969966 h 1809582"/>
                <a:gd name="connsiteX10" fmla="*/ 778990 w 1240399"/>
                <a:gd name="connsiteY10" fmla="*/ 694544 h 1809582"/>
                <a:gd name="connsiteX0" fmla="*/ 781219 w 1242628"/>
                <a:gd name="connsiteY0" fmla="*/ 694186 h 1809224"/>
                <a:gd name="connsiteX1" fmla="*/ 765083 w 1242628"/>
                <a:gd name="connsiteY1" fmla="*/ 242495 h 1809224"/>
                <a:gd name="connsiteX2" fmla="*/ 400490 w 1242628"/>
                <a:gd name="connsiteY2" fmla="*/ 124 h 1809224"/>
                <a:gd name="connsiteX3" fmla="*/ 53846 w 1242628"/>
                <a:gd name="connsiteY3" fmla="*/ 216119 h 1809224"/>
                <a:gd name="connsiteX4" fmla="*/ 21055 w 1242628"/>
                <a:gd name="connsiteY4" fmla="*/ 1256047 h 1809224"/>
                <a:gd name="connsiteX5" fmla="*/ 428679 w 1242628"/>
                <a:gd name="connsiteY5" fmla="*/ 1729772 h 1809224"/>
                <a:gd name="connsiteX6" fmla="*/ 1144776 w 1242628"/>
                <a:gd name="connsiteY6" fmla="*/ 1784856 h 1809224"/>
                <a:gd name="connsiteX7" fmla="*/ 1199860 w 1242628"/>
                <a:gd name="connsiteY7" fmla="*/ 1476384 h 1809224"/>
                <a:gd name="connsiteX8" fmla="*/ 803253 w 1242628"/>
                <a:gd name="connsiteY8" fmla="*/ 1300114 h 1809224"/>
                <a:gd name="connsiteX9" fmla="*/ 781219 w 1242628"/>
                <a:gd name="connsiteY9" fmla="*/ 969608 h 1809224"/>
                <a:gd name="connsiteX10" fmla="*/ 781219 w 1242628"/>
                <a:gd name="connsiteY10" fmla="*/ 694186 h 1809224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75840 w 1242628"/>
                <a:gd name="connsiteY10" fmla="*/ 747852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6597 w 1242628"/>
                <a:gd name="connsiteY9" fmla="*/ 1071683 h 1809101"/>
                <a:gd name="connsiteX10" fmla="*/ 775840 w 1242628"/>
                <a:gd name="connsiteY10" fmla="*/ 747852 h 1809101"/>
                <a:gd name="connsiteX0" fmla="*/ 775840 w 1236094"/>
                <a:gd name="connsiteY0" fmla="*/ 747852 h 1809101"/>
                <a:gd name="connsiteX1" fmla="*/ 759704 w 1236094"/>
                <a:gd name="connsiteY1" fmla="*/ 215478 h 1809101"/>
                <a:gd name="connsiteX2" fmla="*/ 400490 w 1236094"/>
                <a:gd name="connsiteY2" fmla="*/ 1 h 1809101"/>
                <a:gd name="connsiteX3" fmla="*/ 53846 w 1236094"/>
                <a:gd name="connsiteY3" fmla="*/ 215996 h 1809101"/>
                <a:gd name="connsiteX4" fmla="*/ 21055 w 1236094"/>
                <a:gd name="connsiteY4" fmla="*/ 1255924 h 1809101"/>
                <a:gd name="connsiteX5" fmla="*/ 428679 w 1236094"/>
                <a:gd name="connsiteY5" fmla="*/ 1729649 h 1809101"/>
                <a:gd name="connsiteX6" fmla="*/ 1144776 w 1236094"/>
                <a:gd name="connsiteY6" fmla="*/ 1784733 h 1809101"/>
                <a:gd name="connsiteX7" fmla="*/ 1199860 w 1236094"/>
                <a:gd name="connsiteY7" fmla="*/ 1476261 h 1809101"/>
                <a:gd name="connsiteX8" fmla="*/ 900071 w 1236094"/>
                <a:gd name="connsiteY8" fmla="*/ 1316128 h 1809101"/>
                <a:gd name="connsiteX9" fmla="*/ 786597 w 1236094"/>
                <a:gd name="connsiteY9" fmla="*/ 1071683 h 1809101"/>
                <a:gd name="connsiteX10" fmla="*/ 775840 w 1236094"/>
                <a:gd name="connsiteY10" fmla="*/ 747852 h 1809101"/>
                <a:gd name="connsiteX0" fmla="*/ 751511 w 1211765"/>
                <a:gd name="connsiteY0" fmla="*/ 747852 h 1808636"/>
                <a:gd name="connsiteX1" fmla="*/ 735375 w 1211765"/>
                <a:gd name="connsiteY1" fmla="*/ 215478 h 1808636"/>
                <a:gd name="connsiteX2" fmla="*/ 376161 w 1211765"/>
                <a:gd name="connsiteY2" fmla="*/ 1 h 1808636"/>
                <a:gd name="connsiteX3" fmla="*/ 29517 w 1211765"/>
                <a:gd name="connsiteY3" fmla="*/ 215996 h 1808636"/>
                <a:gd name="connsiteX4" fmla="*/ 61271 w 1211765"/>
                <a:gd name="connsiteY4" fmla="*/ 1266682 h 1808636"/>
                <a:gd name="connsiteX5" fmla="*/ 404350 w 1211765"/>
                <a:gd name="connsiteY5" fmla="*/ 1729649 h 1808636"/>
                <a:gd name="connsiteX6" fmla="*/ 1120447 w 1211765"/>
                <a:gd name="connsiteY6" fmla="*/ 1784733 h 1808636"/>
                <a:gd name="connsiteX7" fmla="*/ 1175531 w 1211765"/>
                <a:gd name="connsiteY7" fmla="*/ 1476261 h 1808636"/>
                <a:gd name="connsiteX8" fmla="*/ 875742 w 1211765"/>
                <a:gd name="connsiteY8" fmla="*/ 1316128 h 1808636"/>
                <a:gd name="connsiteX9" fmla="*/ 762268 w 1211765"/>
                <a:gd name="connsiteY9" fmla="*/ 1071683 h 1808636"/>
                <a:gd name="connsiteX10" fmla="*/ 751511 w 1211765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206657"/>
                <a:gd name="connsiteY0" fmla="*/ 747852 h 1808636"/>
                <a:gd name="connsiteX1" fmla="*/ 721517 w 1206657"/>
                <a:gd name="connsiteY1" fmla="*/ 215478 h 1808636"/>
                <a:gd name="connsiteX2" fmla="*/ 362303 w 1206657"/>
                <a:gd name="connsiteY2" fmla="*/ 1 h 1808636"/>
                <a:gd name="connsiteX3" fmla="*/ 15659 w 1206657"/>
                <a:gd name="connsiteY3" fmla="*/ 215996 h 1808636"/>
                <a:gd name="connsiteX4" fmla="*/ 47413 w 1206657"/>
                <a:gd name="connsiteY4" fmla="*/ 1266682 h 1808636"/>
                <a:gd name="connsiteX5" fmla="*/ 390492 w 1206657"/>
                <a:gd name="connsiteY5" fmla="*/ 1729649 h 1808636"/>
                <a:gd name="connsiteX6" fmla="*/ 1106589 w 1206657"/>
                <a:gd name="connsiteY6" fmla="*/ 1784733 h 1808636"/>
                <a:gd name="connsiteX7" fmla="*/ 1161673 w 1206657"/>
                <a:gd name="connsiteY7" fmla="*/ 1476261 h 1808636"/>
                <a:gd name="connsiteX8" fmla="*/ 861884 w 1206657"/>
                <a:gd name="connsiteY8" fmla="*/ 1316128 h 1808636"/>
                <a:gd name="connsiteX9" fmla="*/ 748410 w 1206657"/>
                <a:gd name="connsiteY9" fmla="*/ 1071683 h 1808636"/>
                <a:gd name="connsiteX10" fmla="*/ 737653 w 1206657"/>
                <a:gd name="connsiteY10" fmla="*/ 747852 h 1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6657" h="1808636">
                  <a:moveTo>
                    <a:pt x="737653" y="747852"/>
                  </a:moveTo>
                  <a:cubicBezTo>
                    <a:pt x="733171" y="605151"/>
                    <a:pt x="751802" y="329362"/>
                    <a:pt x="721517" y="215478"/>
                  </a:cubicBezTo>
                  <a:cubicBezTo>
                    <a:pt x="691232" y="101594"/>
                    <a:pt x="555250" y="-85"/>
                    <a:pt x="362303" y="1"/>
                  </a:cubicBezTo>
                  <a:cubicBezTo>
                    <a:pt x="169356" y="87"/>
                    <a:pt x="35868" y="90944"/>
                    <a:pt x="15659" y="215996"/>
                  </a:cubicBezTo>
                  <a:cubicBezTo>
                    <a:pt x="-4550" y="341048"/>
                    <a:pt x="-15059" y="1014407"/>
                    <a:pt x="47413" y="1266682"/>
                  </a:cubicBezTo>
                  <a:cubicBezTo>
                    <a:pt x="109885" y="1518958"/>
                    <a:pt x="213963" y="1643307"/>
                    <a:pt x="390492" y="1729649"/>
                  </a:cubicBezTo>
                  <a:cubicBezTo>
                    <a:pt x="567021" y="1815991"/>
                    <a:pt x="978059" y="1826964"/>
                    <a:pt x="1106589" y="1784733"/>
                  </a:cubicBezTo>
                  <a:cubicBezTo>
                    <a:pt x="1235119" y="1742502"/>
                    <a:pt x="1223972" y="1554362"/>
                    <a:pt x="1161673" y="1476261"/>
                  </a:cubicBezTo>
                  <a:cubicBezTo>
                    <a:pt x="1099374" y="1398160"/>
                    <a:pt x="963930" y="1395212"/>
                    <a:pt x="861884" y="1316128"/>
                  </a:cubicBezTo>
                  <a:cubicBezTo>
                    <a:pt x="792111" y="1231665"/>
                    <a:pt x="763736" y="1177154"/>
                    <a:pt x="748410" y="1071683"/>
                  </a:cubicBezTo>
                  <a:cubicBezTo>
                    <a:pt x="733084" y="966212"/>
                    <a:pt x="742135" y="890553"/>
                    <a:pt x="737653" y="747852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FFA4B2C-A220-4A2C-B2BE-B9BF6FC1661A}"/>
                </a:ext>
              </a:extLst>
            </p:cNvPr>
            <p:cNvCxnSpPr>
              <a:cxnSpLocks/>
            </p:cNvCxnSpPr>
            <p:nvPr/>
          </p:nvCxnSpPr>
          <p:spPr>
            <a:xfrm>
              <a:off x="6290203" y="3673737"/>
              <a:ext cx="26381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7A7092-AA7E-4AAD-8B15-F90AF3F37D5B}"/>
              </a:ext>
            </a:extLst>
          </p:cNvPr>
          <p:cNvGrpSpPr/>
          <p:nvPr/>
        </p:nvGrpSpPr>
        <p:grpSpPr>
          <a:xfrm>
            <a:off x="10480850" y="2505235"/>
            <a:ext cx="1097280" cy="1808636"/>
            <a:chOff x="5610113" y="2688115"/>
            <a:chExt cx="1097280" cy="18086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6738DD4-175D-4CAA-B395-45D2E2BC90B5}"/>
                </a:ext>
              </a:extLst>
            </p:cNvPr>
            <p:cNvSpPr/>
            <p:nvPr/>
          </p:nvSpPr>
          <p:spPr>
            <a:xfrm>
              <a:off x="5610113" y="2688115"/>
              <a:ext cx="1097280" cy="1808636"/>
            </a:xfrm>
            <a:custGeom>
              <a:avLst/>
              <a:gdLst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88900 w 1250309"/>
                <a:gd name="connsiteY0" fmla="*/ 694664 h 1809702"/>
                <a:gd name="connsiteX1" fmla="*/ 788900 w 1250309"/>
                <a:gd name="connsiteY1" fmla="*/ 242973 h 1809702"/>
                <a:gd name="connsiteX2" fmla="*/ 381276 w 1250309"/>
                <a:gd name="connsiteY2" fmla="*/ 602 h 1809702"/>
                <a:gd name="connsiteX3" fmla="*/ 72285 w 1250309"/>
                <a:gd name="connsiteY3" fmla="*/ 308037 h 1809702"/>
                <a:gd name="connsiteX4" fmla="*/ 28736 w 1250309"/>
                <a:gd name="connsiteY4" fmla="*/ 1256525 h 1809702"/>
                <a:gd name="connsiteX5" fmla="*/ 436360 w 1250309"/>
                <a:gd name="connsiteY5" fmla="*/ 1730250 h 1809702"/>
                <a:gd name="connsiteX6" fmla="*/ 1152457 w 1250309"/>
                <a:gd name="connsiteY6" fmla="*/ 1785334 h 1809702"/>
                <a:gd name="connsiteX7" fmla="*/ 1207541 w 1250309"/>
                <a:gd name="connsiteY7" fmla="*/ 1476862 h 1809702"/>
                <a:gd name="connsiteX8" fmla="*/ 810934 w 1250309"/>
                <a:gd name="connsiteY8" fmla="*/ 1300592 h 1809702"/>
                <a:gd name="connsiteX9" fmla="*/ 788900 w 1250309"/>
                <a:gd name="connsiteY9" fmla="*/ 970086 h 1809702"/>
                <a:gd name="connsiteX10" fmla="*/ 788900 w 1250309"/>
                <a:gd name="connsiteY10" fmla="*/ 694664 h 1809702"/>
                <a:gd name="connsiteX0" fmla="*/ 788900 w 1250309"/>
                <a:gd name="connsiteY0" fmla="*/ 694256 h 1809294"/>
                <a:gd name="connsiteX1" fmla="*/ 788900 w 1250309"/>
                <a:gd name="connsiteY1" fmla="*/ 242565 h 1809294"/>
                <a:gd name="connsiteX2" fmla="*/ 381276 w 1250309"/>
                <a:gd name="connsiteY2" fmla="*/ 194 h 1809294"/>
                <a:gd name="connsiteX3" fmla="*/ 72285 w 1250309"/>
                <a:gd name="connsiteY3" fmla="*/ 307629 h 1809294"/>
                <a:gd name="connsiteX4" fmla="*/ 28736 w 1250309"/>
                <a:gd name="connsiteY4" fmla="*/ 1256117 h 1809294"/>
                <a:gd name="connsiteX5" fmla="*/ 436360 w 1250309"/>
                <a:gd name="connsiteY5" fmla="*/ 1729842 h 1809294"/>
                <a:gd name="connsiteX6" fmla="*/ 1152457 w 1250309"/>
                <a:gd name="connsiteY6" fmla="*/ 1784926 h 1809294"/>
                <a:gd name="connsiteX7" fmla="*/ 1207541 w 1250309"/>
                <a:gd name="connsiteY7" fmla="*/ 1476454 h 1809294"/>
                <a:gd name="connsiteX8" fmla="*/ 810934 w 1250309"/>
                <a:gd name="connsiteY8" fmla="*/ 1300184 h 1809294"/>
                <a:gd name="connsiteX9" fmla="*/ 788900 w 1250309"/>
                <a:gd name="connsiteY9" fmla="*/ 969678 h 1809294"/>
                <a:gd name="connsiteX10" fmla="*/ 788900 w 1250309"/>
                <a:gd name="connsiteY10" fmla="*/ 694256 h 1809294"/>
                <a:gd name="connsiteX0" fmla="*/ 788900 w 1250309"/>
                <a:gd name="connsiteY0" fmla="*/ 694063 h 1809101"/>
                <a:gd name="connsiteX1" fmla="*/ 788900 w 1250309"/>
                <a:gd name="connsiteY1" fmla="*/ 242372 h 1809101"/>
                <a:gd name="connsiteX2" fmla="*/ 381276 w 1250309"/>
                <a:gd name="connsiteY2" fmla="*/ 1 h 1809101"/>
                <a:gd name="connsiteX3" fmla="*/ 72285 w 1250309"/>
                <a:gd name="connsiteY3" fmla="*/ 307436 h 1809101"/>
                <a:gd name="connsiteX4" fmla="*/ 28736 w 1250309"/>
                <a:gd name="connsiteY4" fmla="*/ 1255924 h 1809101"/>
                <a:gd name="connsiteX5" fmla="*/ 436360 w 1250309"/>
                <a:gd name="connsiteY5" fmla="*/ 1729649 h 1809101"/>
                <a:gd name="connsiteX6" fmla="*/ 1152457 w 1250309"/>
                <a:gd name="connsiteY6" fmla="*/ 1784733 h 1809101"/>
                <a:gd name="connsiteX7" fmla="*/ 1207541 w 1250309"/>
                <a:gd name="connsiteY7" fmla="*/ 1476261 h 1809101"/>
                <a:gd name="connsiteX8" fmla="*/ 810934 w 1250309"/>
                <a:gd name="connsiteY8" fmla="*/ 1299991 h 1809101"/>
                <a:gd name="connsiteX9" fmla="*/ 788900 w 1250309"/>
                <a:gd name="connsiteY9" fmla="*/ 969485 h 1809101"/>
                <a:gd name="connsiteX10" fmla="*/ 788900 w 1250309"/>
                <a:gd name="connsiteY10" fmla="*/ 694063 h 1809101"/>
                <a:gd name="connsiteX0" fmla="*/ 789924 w 1251333"/>
                <a:gd name="connsiteY0" fmla="*/ 694063 h 1809101"/>
                <a:gd name="connsiteX1" fmla="*/ 789924 w 1251333"/>
                <a:gd name="connsiteY1" fmla="*/ 242372 h 1809101"/>
                <a:gd name="connsiteX2" fmla="*/ 409195 w 1251333"/>
                <a:gd name="connsiteY2" fmla="*/ 1 h 1809101"/>
                <a:gd name="connsiteX3" fmla="*/ 73309 w 1251333"/>
                <a:gd name="connsiteY3" fmla="*/ 307436 h 1809101"/>
                <a:gd name="connsiteX4" fmla="*/ 29760 w 1251333"/>
                <a:gd name="connsiteY4" fmla="*/ 1255924 h 1809101"/>
                <a:gd name="connsiteX5" fmla="*/ 437384 w 1251333"/>
                <a:gd name="connsiteY5" fmla="*/ 1729649 h 1809101"/>
                <a:gd name="connsiteX6" fmla="*/ 1153481 w 1251333"/>
                <a:gd name="connsiteY6" fmla="*/ 1784733 h 1809101"/>
                <a:gd name="connsiteX7" fmla="*/ 1208565 w 1251333"/>
                <a:gd name="connsiteY7" fmla="*/ 1476261 h 1809101"/>
                <a:gd name="connsiteX8" fmla="*/ 811958 w 1251333"/>
                <a:gd name="connsiteY8" fmla="*/ 1299991 h 1809101"/>
                <a:gd name="connsiteX9" fmla="*/ 789924 w 1251333"/>
                <a:gd name="connsiteY9" fmla="*/ 969485 h 1809101"/>
                <a:gd name="connsiteX10" fmla="*/ 789924 w 1251333"/>
                <a:gd name="connsiteY10" fmla="*/ 694063 h 1809101"/>
                <a:gd name="connsiteX0" fmla="*/ 789924 w 1251333"/>
                <a:gd name="connsiteY0" fmla="*/ 694664 h 1809702"/>
                <a:gd name="connsiteX1" fmla="*/ 773788 w 1251333"/>
                <a:gd name="connsiteY1" fmla="*/ 242973 h 1809702"/>
                <a:gd name="connsiteX2" fmla="*/ 409195 w 1251333"/>
                <a:gd name="connsiteY2" fmla="*/ 602 h 1809702"/>
                <a:gd name="connsiteX3" fmla="*/ 73309 w 1251333"/>
                <a:gd name="connsiteY3" fmla="*/ 308037 h 1809702"/>
                <a:gd name="connsiteX4" fmla="*/ 29760 w 1251333"/>
                <a:gd name="connsiteY4" fmla="*/ 1256525 h 1809702"/>
                <a:gd name="connsiteX5" fmla="*/ 437384 w 1251333"/>
                <a:gd name="connsiteY5" fmla="*/ 1730250 h 1809702"/>
                <a:gd name="connsiteX6" fmla="*/ 1153481 w 1251333"/>
                <a:gd name="connsiteY6" fmla="*/ 1785334 h 1809702"/>
                <a:gd name="connsiteX7" fmla="*/ 1208565 w 1251333"/>
                <a:gd name="connsiteY7" fmla="*/ 1476862 h 1809702"/>
                <a:gd name="connsiteX8" fmla="*/ 811958 w 1251333"/>
                <a:gd name="connsiteY8" fmla="*/ 1300592 h 1809702"/>
                <a:gd name="connsiteX9" fmla="*/ 789924 w 1251333"/>
                <a:gd name="connsiteY9" fmla="*/ 970086 h 1809702"/>
                <a:gd name="connsiteX10" fmla="*/ 789924 w 1251333"/>
                <a:gd name="connsiteY10" fmla="*/ 694664 h 1809702"/>
                <a:gd name="connsiteX0" fmla="*/ 789924 w 1251333"/>
                <a:gd name="connsiteY0" fmla="*/ 694544 h 1809582"/>
                <a:gd name="connsiteX1" fmla="*/ 773788 w 1251333"/>
                <a:gd name="connsiteY1" fmla="*/ 242853 h 1809582"/>
                <a:gd name="connsiteX2" fmla="*/ 409195 w 1251333"/>
                <a:gd name="connsiteY2" fmla="*/ 482 h 1809582"/>
                <a:gd name="connsiteX3" fmla="*/ 73309 w 1251333"/>
                <a:gd name="connsiteY3" fmla="*/ 307917 h 1809582"/>
                <a:gd name="connsiteX4" fmla="*/ 29760 w 1251333"/>
                <a:gd name="connsiteY4" fmla="*/ 1256405 h 1809582"/>
                <a:gd name="connsiteX5" fmla="*/ 437384 w 1251333"/>
                <a:gd name="connsiteY5" fmla="*/ 1730130 h 1809582"/>
                <a:gd name="connsiteX6" fmla="*/ 1153481 w 1251333"/>
                <a:gd name="connsiteY6" fmla="*/ 1785214 h 1809582"/>
                <a:gd name="connsiteX7" fmla="*/ 1208565 w 1251333"/>
                <a:gd name="connsiteY7" fmla="*/ 1476742 h 1809582"/>
                <a:gd name="connsiteX8" fmla="*/ 811958 w 1251333"/>
                <a:gd name="connsiteY8" fmla="*/ 1300472 h 1809582"/>
                <a:gd name="connsiteX9" fmla="*/ 789924 w 1251333"/>
                <a:gd name="connsiteY9" fmla="*/ 969966 h 1809582"/>
                <a:gd name="connsiteX10" fmla="*/ 789924 w 1251333"/>
                <a:gd name="connsiteY10" fmla="*/ 694544 h 1809582"/>
                <a:gd name="connsiteX0" fmla="*/ 778990 w 1240399"/>
                <a:gd name="connsiteY0" fmla="*/ 694544 h 1809582"/>
                <a:gd name="connsiteX1" fmla="*/ 762854 w 1240399"/>
                <a:gd name="connsiteY1" fmla="*/ 242853 h 1809582"/>
                <a:gd name="connsiteX2" fmla="*/ 398261 w 1240399"/>
                <a:gd name="connsiteY2" fmla="*/ 482 h 1809582"/>
                <a:gd name="connsiteX3" fmla="*/ 62375 w 1240399"/>
                <a:gd name="connsiteY3" fmla="*/ 307917 h 1809582"/>
                <a:gd name="connsiteX4" fmla="*/ 18826 w 1240399"/>
                <a:gd name="connsiteY4" fmla="*/ 1256405 h 1809582"/>
                <a:gd name="connsiteX5" fmla="*/ 426450 w 1240399"/>
                <a:gd name="connsiteY5" fmla="*/ 1730130 h 1809582"/>
                <a:gd name="connsiteX6" fmla="*/ 1142547 w 1240399"/>
                <a:gd name="connsiteY6" fmla="*/ 1785214 h 1809582"/>
                <a:gd name="connsiteX7" fmla="*/ 1197631 w 1240399"/>
                <a:gd name="connsiteY7" fmla="*/ 1476742 h 1809582"/>
                <a:gd name="connsiteX8" fmla="*/ 801024 w 1240399"/>
                <a:gd name="connsiteY8" fmla="*/ 1300472 h 1809582"/>
                <a:gd name="connsiteX9" fmla="*/ 778990 w 1240399"/>
                <a:gd name="connsiteY9" fmla="*/ 969966 h 1809582"/>
                <a:gd name="connsiteX10" fmla="*/ 778990 w 1240399"/>
                <a:gd name="connsiteY10" fmla="*/ 694544 h 1809582"/>
                <a:gd name="connsiteX0" fmla="*/ 781219 w 1242628"/>
                <a:gd name="connsiteY0" fmla="*/ 694186 h 1809224"/>
                <a:gd name="connsiteX1" fmla="*/ 765083 w 1242628"/>
                <a:gd name="connsiteY1" fmla="*/ 242495 h 1809224"/>
                <a:gd name="connsiteX2" fmla="*/ 400490 w 1242628"/>
                <a:gd name="connsiteY2" fmla="*/ 124 h 1809224"/>
                <a:gd name="connsiteX3" fmla="*/ 53846 w 1242628"/>
                <a:gd name="connsiteY3" fmla="*/ 216119 h 1809224"/>
                <a:gd name="connsiteX4" fmla="*/ 21055 w 1242628"/>
                <a:gd name="connsiteY4" fmla="*/ 1256047 h 1809224"/>
                <a:gd name="connsiteX5" fmla="*/ 428679 w 1242628"/>
                <a:gd name="connsiteY5" fmla="*/ 1729772 h 1809224"/>
                <a:gd name="connsiteX6" fmla="*/ 1144776 w 1242628"/>
                <a:gd name="connsiteY6" fmla="*/ 1784856 h 1809224"/>
                <a:gd name="connsiteX7" fmla="*/ 1199860 w 1242628"/>
                <a:gd name="connsiteY7" fmla="*/ 1476384 h 1809224"/>
                <a:gd name="connsiteX8" fmla="*/ 803253 w 1242628"/>
                <a:gd name="connsiteY8" fmla="*/ 1300114 h 1809224"/>
                <a:gd name="connsiteX9" fmla="*/ 781219 w 1242628"/>
                <a:gd name="connsiteY9" fmla="*/ 969608 h 1809224"/>
                <a:gd name="connsiteX10" fmla="*/ 781219 w 1242628"/>
                <a:gd name="connsiteY10" fmla="*/ 694186 h 1809224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75840 w 1242628"/>
                <a:gd name="connsiteY10" fmla="*/ 747852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6597 w 1242628"/>
                <a:gd name="connsiteY9" fmla="*/ 1071683 h 1809101"/>
                <a:gd name="connsiteX10" fmla="*/ 775840 w 1242628"/>
                <a:gd name="connsiteY10" fmla="*/ 747852 h 1809101"/>
                <a:gd name="connsiteX0" fmla="*/ 775840 w 1236094"/>
                <a:gd name="connsiteY0" fmla="*/ 747852 h 1809101"/>
                <a:gd name="connsiteX1" fmla="*/ 759704 w 1236094"/>
                <a:gd name="connsiteY1" fmla="*/ 215478 h 1809101"/>
                <a:gd name="connsiteX2" fmla="*/ 400490 w 1236094"/>
                <a:gd name="connsiteY2" fmla="*/ 1 h 1809101"/>
                <a:gd name="connsiteX3" fmla="*/ 53846 w 1236094"/>
                <a:gd name="connsiteY3" fmla="*/ 215996 h 1809101"/>
                <a:gd name="connsiteX4" fmla="*/ 21055 w 1236094"/>
                <a:gd name="connsiteY4" fmla="*/ 1255924 h 1809101"/>
                <a:gd name="connsiteX5" fmla="*/ 428679 w 1236094"/>
                <a:gd name="connsiteY5" fmla="*/ 1729649 h 1809101"/>
                <a:gd name="connsiteX6" fmla="*/ 1144776 w 1236094"/>
                <a:gd name="connsiteY6" fmla="*/ 1784733 h 1809101"/>
                <a:gd name="connsiteX7" fmla="*/ 1199860 w 1236094"/>
                <a:gd name="connsiteY7" fmla="*/ 1476261 h 1809101"/>
                <a:gd name="connsiteX8" fmla="*/ 900071 w 1236094"/>
                <a:gd name="connsiteY8" fmla="*/ 1316128 h 1809101"/>
                <a:gd name="connsiteX9" fmla="*/ 786597 w 1236094"/>
                <a:gd name="connsiteY9" fmla="*/ 1071683 h 1809101"/>
                <a:gd name="connsiteX10" fmla="*/ 775840 w 1236094"/>
                <a:gd name="connsiteY10" fmla="*/ 747852 h 1809101"/>
                <a:gd name="connsiteX0" fmla="*/ 751511 w 1211765"/>
                <a:gd name="connsiteY0" fmla="*/ 747852 h 1808636"/>
                <a:gd name="connsiteX1" fmla="*/ 735375 w 1211765"/>
                <a:gd name="connsiteY1" fmla="*/ 215478 h 1808636"/>
                <a:gd name="connsiteX2" fmla="*/ 376161 w 1211765"/>
                <a:gd name="connsiteY2" fmla="*/ 1 h 1808636"/>
                <a:gd name="connsiteX3" fmla="*/ 29517 w 1211765"/>
                <a:gd name="connsiteY3" fmla="*/ 215996 h 1808636"/>
                <a:gd name="connsiteX4" fmla="*/ 61271 w 1211765"/>
                <a:gd name="connsiteY4" fmla="*/ 1266682 h 1808636"/>
                <a:gd name="connsiteX5" fmla="*/ 404350 w 1211765"/>
                <a:gd name="connsiteY5" fmla="*/ 1729649 h 1808636"/>
                <a:gd name="connsiteX6" fmla="*/ 1120447 w 1211765"/>
                <a:gd name="connsiteY6" fmla="*/ 1784733 h 1808636"/>
                <a:gd name="connsiteX7" fmla="*/ 1175531 w 1211765"/>
                <a:gd name="connsiteY7" fmla="*/ 1476261 h 1808636"/>
                <a:gd name="connsiteX8" fmla="*/ 875742 w 1211765"/>
                <a:gd name="connsiteY8" fmla="*/ 1316128 h 1808636"/>
                <a:gd name="connsiteX9" fmla="*/ 762268 w 1211765"/>
                <a:gd name="connsiteY9" fmla="*/ 1071683 h 1808636"/>
                <a:gd name="connsiteX10" fmla="*/ 751511 w 1211765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206657"/>
                <a:gd name="connsiteY0" fmla="*/ 747852 h 1808636"/>
                <a:gd name="connsiteX1" fmla="*/ 721517 w 1206657"/>
                <a:gd name="connsiteY1" fmla="*/ 215478 h 1808636"/>
                <a:gd name="connsiteX2" fmla="*/ 362303 w 1206657"/>
                <a:gd name="connsiteY2" fmla="*/ 1 h 1808636"/>
                <a:gd name="connsiteX3" fmla="*/ 15659 w 1206657"/>
                <a:gd name="connsiteY3" fmla="*/ 215996 h 1808636"/>
                <a:gd name="connsiteX4" fmla="*/ 47413 w 1206657"/>
                <a:gd name="connsiteY4" fmla="*/ 1266682 h 1808636"/>
                <a:gd name="connsiteX5" fmla="*/ 390492 w 1206657"/>
                <a:gd name="connsiteY5" fmla="*/ 1729649 h 1808636"/>
                <a:gd name="connsiteX6" fmla="*/ 1106589 w 1206657"/>
                <a:gd name="connsiteY6" fmla="*/ 1784733 h 1808636"/>
                <a:gd name="connsiteX7" fmla="*/ 1161673 w 1206657"/>
                <a:gd name="connsiteY7" fmla="*/ 1476261 h 1808636"/>
                <a:gd name="connsiteX8" fmla="*/ 861884 w 1206657"/>
                <a:gd name="connsiteY8" fmla="*/ 1316128 h 1808636"/>
                <a:gd name="connsiteX9" fmla="*/ 748410 w 1206657"/>
                <a:gd name="connsiteY9" fmla="*/ 1071683 h 1808636"/>
                <a:gd name="connsiteX10" fmla="*/ 737653 w 1206657"/>
                <a:gd name="connsiteY10" fmla="*/ 747852 h 1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6657" h="1808636">
                  <a:moveTo>
                    <a:pt x="737653" y="747852"/>
                  </a:moveTo>
                  <a:cubicBezTo>
                    <a:pt x="733171" y="605151"/>
                    <a:pt x="751802" y="329362"/>
                    <a:pt x="721517" y="215478"/>
                  </a:cubicBezTo>
                  <a:cubicBezTo>
                    <a:pt x="691232" y="101594"/>
                    <a:pt x="555250" y="-85"/>
                    <a:pt x="362303" y="1"/>
                  </a:cubicBezTo>
                  <a:cubicBezTo>
                    <a:pt x="169356" y="87"/>
                    <a:pt x="35868" y="90944"/>
                    <a:pt x="15659" y="215996"/>
                  </a:cubicBezTo>
                  <a:cubicBezTo>
                    <a:pt x="-4550" y="341048"/>
                    <a:pt x="-15059" y="1014407"/>
                    <a:pt x="47413" y="1266682"/>
                  </a:cubicBezTo>
                  <a:cubicBezTo>
                    <a:pt x="109885" y="1518958"/>
                    <a:pt x="213963" y="1643307"/>
                    <a:pt x="390492" y="1729649"/>
                  </a:cubicBezTo>
                  <a:cubicBezTo>
                    <a:pt x="567021" y="1815991"/>
                    <a:pt x="978059" y="1826964"/>
                    <a:pt x="1106589" y="1784733"/>
                  </a:cubicBezTo>
                  <a:cubicBezTo>
                    <a:pt x="1235119" y="1742502"/>
                    <a:pt x="1223972" y="1554362"/>
                    <a:pt x="1161673" y="1476261"/>
                  </a:cubicBezTo>
                  <a:cubicBezTo>
                    <a:pt x="1099374" y="1398160"/>
                    <a:pt x="963930" y="1395212"/>
                    <a:pt x="861884" y="1316128"/>
                  </a:cubicBezTo>
                  <a:cubicBezTo>
                    <a:pt x="792111" y="1231665"/>
                    <a:pt x="763736" y="1177154"/>
                    <a:pt x="748410" y="1071683"/>
                  </a:cubicBezTo>
                  <a:cubicBezTo>
                    <a:pt x="733084" y="966212"/>
                    <a:pt x="742135" y="890553"/>
                    <a:pt x="737653" y="747852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C23F12-0D05-47D8-BCDA-DEEB9BC34883}"/>
                </a:ext>
              </a:extLst>
            </p:cNvPr>
            <p:cNvCxnSpPr>
              <a:cxnSpLocks/>
            </p:cNvCxnSpPr>
            <p:nvPr/>
          </p:nvCxnSpPr>
          <p:spPr>
            <a:xfrm>
              <a:off x="6290203" y="3673737"/>
              <a:ext cx="26381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0D35047-1C48-43A2-8A45-5E462075B9BE}"/>
              </a:ext>
            </a:extLst>
          </p:cNvPr>
          <p:cNvSpPr txBox="1"/>
          <p:nvPr/>
        </p:nvSpPr>
        <p:spPr>
          <a:xfrm>
            <a:off x="9124017" y="1018323"/>
            <a:ext cx="2962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</a:rPr>
              <a:t>Notation polonaise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445CEC-EF50-403A-9987-7E9A81BBD13E}"/>
              </a:ext>
            </a:extLst>
          </p:cNvPr>
          <p:cNvSpPr/>
          <p:nvPr/>
        </p:nvSpPr>
        <p:spPr>
          <a:xfrm>
            <a:off x="471142" y="65894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Expression </a:t>
            </a:r>
            <a:r>
              <a:rPr lang="en-US" sz="2400" dirty="0" err="1"/>
              <a:t>arith</a:t>
            </a:r>
            <a:r>
              <a:rPr lang="fr-FR" sz="2400" dirty="0" err="1"/>
              <a:t>métique</a:t>
            </a:r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972261-AAE6-4FF9-8045-2EB1D23BAD02}"/>
              </a:ext>
            </a:extLst>
          </p:cNvPr>
          <p:cNvSpPr/>
          <p:nvPr/>
        </p:nvSpPr>
        <p:spPr>
          <a:xfrm>
            <a:off x="471142" y="171453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Arbre de syntaxe</a:t>
            </a:r>
            <a:endParaRPr lang="en-US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1509AF-291E-4790-BFBD-05C612032140}"/>
              </a:ext>
            </a:extLst>
          </p:cNvPr>
          <p:cNvSpPr/>
          <p:nvPr/>
        </p:nvSpPr>
        <p:spPr>
          <a:xfrm>
            <a:off x="471142" y="277012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Arbre binaire</a:t>
            </a:r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F49727-085F-424E-928E-FB7D3ED59CEF}"/>
              </a:ext>
            </a:extLst>
          </p:cNvPr>
          <p:cNvSpPr/>
          <p:nvPr/>
        </p:nvSpPr>
        <p:spPr>
          <a:xfrm>
            <a:off x="460745" y="382571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Implémentation / pile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54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1" grpId="0"/>
      <p:bldP spid="24" grpId="0"/>
      <p:bldP spid="25" grpId="0" uiExpand="1" build="p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D93760-B114-413A-88A7-1F281982441B}"/>
              </a:ext>
            </a:extLst>
          </p:cNvPr>
          <p:cNvSpPr/>
          <p:nvPr/>
        </p:nvSpPr>
        <p:spPr>
          <a:xfrm>
            <a:off x="0" y="5309716"/>
            <a:ext cx="12192000" cy="1548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F529-7242-40E0-A031-66A3857A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52" y="379823"/>
            <a:ext cx="7452574" cy="13416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Expression : ((8+6)/2)*(9-3)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800" dirty="0"/>
              <a:t>Implémentation avec une pile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5EDF83-9F66-4D03-BD46-9D55A77491C6}"/>
              </a:ext>
            </a:extLst>
          </p:cNvPr>
          <p:cNvSpPr/>
          <p:nvPr/>
        </p:nvSpPr>
        <p:spPr>
          <a:xfrm>
            <a:off x="4759287" y="4378945"/>
            <a:ext cx="7273857" cy="889581"/>
          </a:xfrm>
          <a:prstGeom prst="rect">
            <a:avLst/>
          </a:prstGeom>
          <a:solidFill>
            <a:srgbClr val="FFC000">
              <a:alpha val="32941"/>
            </a:srgbClr>
          </a:solidFill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4A87F-36FD-493C-90EF-5ACD41C67B3B}"/>
              </a:ext>
            </a:extLst>
          </p:cNvPr>
          <p:cNvSpPr txBox="1"/>
          <p:nvPr/>
        </p:nvSpPr>
        <p:spPr>
          <a:xfrm>
            <a:off x="648333" y="5386836"/>
            <a:ext cx="218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</a:rPr>
              <a:t>Parcours préfixe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510F4-FD35-4A35-8551-4194376C132D}"/>
              </a:ext>
            </a:extLst>
          </p:cNvPr>
          <p:cNvSpPr txBox="1"/>
          <p:nvPr/>
        </p:nvSpPr>
        <p:spPr>
          <a:xfrm>
            <a:off x="3216926" y="5386836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* / + 8 6 2 – 9 3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72C3-BBAD-4E35-8E61-D121C1EDDF5F}"/>
              </a:ext>
            </a:extLst>
          </p:cNvPr>
          <p:cNvSpPr txBox="1"/>
          <p:nvPr/>
        </p:nvSpPr>
        <p:spPr>
          <a:xfrm>
            <a:off x="648333" y="5813673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Parcours infixe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163DE-1F8F-401D-A9F1-478E2A0217DF}"/>
              </a:ext>
            </a:extLst>
          </p:cNvPr>
          <p:cNvSpPr txBox="1"/>
          <p:nvPr/>
        </p:nvSpPr>
        <p:spPr>
          <a:xfrm>
            <a:off x="3216926" y="5813673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8 + 6 / 2 * 9 - 3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D6FFE-F34E-41F2-A0E3-BD82B412C792}"/>
              </a:ext>
            </a:extLst>
          </p:cNvPr>
          <p:cNvSpPr txBox="1"/>
          <p:nvPr/>
        </p:nvSpPr>
        <p:spPr>
          <a:xfrm>
            <a:off x="648333" y="6239105"/>
            <a:ext cx="214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Parcours suffixe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B65A6-6CDF-4703-930B-0456FC12AEEA}"/>
              </a:ext>
            </a:extLst>
          </p:cNvPr>
          <p:cNvSpPr txBox="1"/>
          <p:nvPr/>
        </p:nvSpPr>
        <p:spPr>
          <a:xfrm>
            <a:off x="3216926" y="623910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8 6 + 2 / 9 3 - *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44B4F-03F5-428D-A971-99FB2D172BB7}"/>
              </a:ext>
            </a:extLst>
          </p:cNvPr>
          <p:cNvSpPr txBox="1"/>
          <p:nvPr/>
        </p:nvSpPr>
        <p:spPr>
          <a:xfrm>
            <a:off x="6646867" y="5386835"/>
            <a:ext cx="256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</a:rPr>
              <a:t>Notation polonaise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47AEF2-3895-44A5-8B34-F98CB7A59AD9}"/>
              </a:ext>
            </a:extLst>
          </p:cNvPr>
          <p:cNvSpPr txBox="1"/>
          <p:nvPr/>
        </p:nvSpPr>
        <p:spPr>
          <a:xfrm>
            <a:off x="6646866" y="6215518"/>
            <a:ext cx="352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Notation polonaise inverse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93B7DA9-36DD-4913-BB5E-D4F97C9DC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86862"/>
              </p:ext>
            </p:extLst>
          </p:nvPr>
        </p:nvGraphicFramePr>
        <p:xfrm>
          <a:off x="4849125" y="1656446"/>
          <a:ext cx="7046703" cy="20937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2180">
                  <a:extLst>
                    <a:ext uri="{9D8B030D-6E8A-4147-A177-3AD203B41FA5}">
                      <a16:colId xmlns:a16="http://schemas.microsoft.com/office/drawing/2014/main" val="692890987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4217973471"/>
                    </a:ext>
                  </a:extLst>
                </a:gridCol>
                <a:gridCol w="554516">
                  <a:extLst>
                    <a:ext uri="{9D8B030D-6E8A-4147-A177-3AD203B41FA5}">
                      <a16:colId xmlns:a16="http://schemas.microsoft.com/office/drawing/2014/main" val="3846646913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3938854325"/>
                    </a:ext>
                  </a:extLst>
                </a:gridCol>
                <a:gridCol w="556202">
                  <a:extLst>
                    <a:ext uri="{9D8B030D-6E8A-4147-A177-3AD203B41FA5}">
                      <a16:colId xmlns:a16="http://schemas.microsoft.com/office/drawing/2014/main" val="3889803859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2701968008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2671658322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4132742739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3847842781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4167762211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972962640"/>
                    </a:ext>
                  </a:extLst>
                </a:gridCol>
                <a:gridCol w="234478">
                  <a:extLst>
                    <a:ext uri="{9D8B030D-6E8A-4147-A177-3AD203B41FA5}">
                      <a16:colId xmlns:a16="http://schemas.microsoft.com/office/drawing/2014/main" val="600232492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3212836963"/>
                    </a:ext>
                  </a:extLst>
                </a:gridCol>
                <a:gridCol w="234478">
                  <a:extLst>
                    <a:ext uri="{9D8B030D-6E8A-4147-A177-3AD203B41FA5}">
                      <a16:colId xmlns:a16="http://schemas.microsoft.com/office/drawing/2014/main" val="2536548033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2745719425"/>
                    </a:ext>
                  </a:extLst>
                </a:gridCol>
                <a:gridCol w="236765">
                  <a:extLst>
                    <a:ext uri="{9D8B030D-6E8A-4147-A177-3AD203B41FA5}">
                      <a16:colId xmlns:a16="http://schemas.microsoft.com/office/drawing/2014/main" val="771598787"/>
                    </a:ext>
                  </a:extLst>
                </a:gridCol>
                <a:gridCol w="554614">
                  <a:extLst>
                    <a:ext uri="{9D8B030D-6E8A-4147-A177-3AD203B41FA5}">
                      <a16:colId xmlns:a16="http://schemas.microsoft.com/office/drawing/2014/main" val="3591715043"/>
                    </a:ext>
                  </a:extLst>
                </a:gridCol>
              </a:tblGrid>
              <a:tr h="52343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99191"/>
                  </a:ext>
                </a:extLst>
              </a:tr>
              <a:tr h="52343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70919"/>
                  </a:ext>
                </a:extLst>
              </a:tr>
              <a:tr h="52343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32737"/>
                  </a:ext>
                </a:extLst>
              </a:tr>
              <a:tr h="52343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914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1B97C50-41DA-485A-A5A0-C747E142D265}"/>
              </a:ext>
            </a:extLst>
          </p:cNvPr>
          <p:cNvSpPr txBox="1"/>
          <p:nvPr/>
        </p:nvSpPr>
        <p:spPr>
          <a:xfrm>
            <a:off x="6186285" y="3800703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2"/>
                </a:solidFill>
              </a:rPr>
              <a:t>6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540ECB-BEC5-4E85-AC2A-1EC6F544E5E3}"/>
              </a:ext>
            </a:extLst>
          </p:cNvPr>
          <p:cNvSpPr txBox="1"/>
          <p:nvPr/>
        </p:nvSpPr>
        <p:spPr>
          <a:xfrm>
            <a:off x="9495969" y="380070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2"/>
                </a:solidFill>
              </a:rPr>
              <a:t>9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17F67-C0AF-4C7C-AB99-9F37FB29EF78}"/>
              </a:ext>
            </a:extLst>
          </p:cNvPr>
          <p:cNvSpPr txBox="1"/>
          <p:nvPr/>
        </p:nvSpPr>
        <p:spPr>
          <a:xfrm>
            <a:off x="4748271" y="4583670"/>
            <a:ext cx="726011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chemeClr val="accent2"/>
                </a:solidFill>
              </a:rPr>
              <a:t>On a perdu l’ordre des opérations…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14EB97-CEFF-429C-AB2B-66EA1D46A4D5}"/>
              </a:ext>
            </a:extLst>
          </p:cNvPr>
          <p:cNvSpPr txBox="1"/>
          <p:nvPr/>
        </p:nvSpPr>
        <p:spPr>
          <a:xfrm>
            <a:off x="7834867" y="38007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2"/>
                </a:solidFill>
              </a:rPr>
              <a:t>2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163BA-9100-4139-9A04-A19D98D8E0E7}"/>
              </a:ext>
            </a:extLst>
          </p:cNvPr>
          <p:cNvSpPr txBox="1"/>
          <p:nvPr/>
        </p:nvSpPr>
        <p:spPr>
          <a:xfrm>
            <a:off x="11058529" y="380070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2"/>
                </a:solidFill>
              </a:rPr>
              <a:t>3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7" name="Star: 10 Points 16">
            <a:extLst>
              <a:ext uri="{FF2B5EF4-FFF2-40B4-BE49-F238E27FC236}">
                <a16:creationId xmlns:a16="http://schemas.microsoft.com/office/drawing/2014/main" id="{E9490020-E705-4493-B6AB-4B14D11A9C90}"/>
              </a:ext>
            </a:extLst>
          </p:cNvPr>
          <p:cNvSpPr/>
          <p:nvPr/>
        </p:nvSpPr>
        <p:spPr>
          <a:xfrm rot="21126281">
            <a:off x="4344681" y="1531612"/>
            <a:ext cx="2721165" cy="1098662"/>
          </a:xfrm>
          <a:prstGeom prst="star10">
            <a:avLst>
              <a:gd name="adj" fmla="val 38522"/>
              <a:gd name="hf" fmla="val 105146"/>
            </a:avLst>
          </a:prstGeom>
          <a:solidFill>
            <a:srgbClr val="FFC000">
              <a:alpha val="6705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fr-FR" sz="2800" dirty="0"/>
              <a:t>Par exemple</a:t>
            </a:r>
            <a:endParaRPr lang="en-US" sz="2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7FDF5E-9B29-43FB-8E5A-17BB3DACF81C}"/>
              </a:ext>
            </a:extLst>
          </p:cNvPr>
          <p:cNvGrpSpPr/>
          <p:nvPr/>
        </p:nvGrpSpPr>
        <p:grpSpPr>
          <a:xfrm>
            <a:off x="7260130" y="2505235"/>
            <a:ext cx="1097280" cy="1808636"/>
            <a:chOff x="5610113" y="2688115"/>
            <a:chExt cx="1097280" cy="180863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8FAA89-A30B-4CB7-A630-FD71AA32D882}"/>
                </a:ext>
              </a:extLst>
            </p:cNvPr>
            <p:cNvSpPr/>
            <p:nvPr/>
          </p:nvSpPr>
          <p:spPr>
            <a:xfrm>
              <a:off x="5610113" y="2688115"/>
              <a:ext cx="1097280" cy="1808636"/>
            </a:xfrm>
            <a:custGeom>
              <a:avLst/>
              <a:gdLst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88900 w 1250309"/>
                <a:gd name="connsiteY0" fmla="*/ 694664 h 1809702"/>
                <a:gd name="connsiteX1" fmla="*/ 788900 w 1250309"/>
                <a:gd name="connsiteY1" fmla="*/ 242973 h 1809702"/>
                <a:gd name="connsiteX2" fmla="*/ 381276 w 1250309"/>
                <a:gd name="connsiteY2" fmla="*/ 602 h 1809702"/>
                <a:gd name="connsiteX3" fmla="*/ 72285 w 1250309"/>
                <a:gd name="connsiteY3" fmla="*/ 308037 h 1809702"/>
                <a:gd name="connsiteX4" fmla="*/ 28736 w 1250309"/>
                <a:gd name="connsiteY4" fmla="*/ 1256525 h 1809702"/>
                <a:gd name="connsiteX5" fmla="*/ 436360 w 1250309"/>
                <a:gd name="connsiteY5" fmla="*/ 1730250 h 1809702"/>
                <a:gd name="connsiteX6" fmla="*/ 1152457 w 1250309"/>
                <a:gd name="connsiteY6" fmla="*/ 1785334 h 1809702"/>
                <a:gd name="connsiteX7" fmla="*/ 1207541 w 1250309"/>
                <a:gd name="connsiteY7" fmla="*/ 1476862 h 1809702"/>
                <a:gd name="connsiteX8" fmla="*/ 810934 w 1250309"/>
                <a:gd name="connsiteY8" fmla="*/ 1300592 h 1809702"/>
                <a:gd name="connsiteX9" fmla="*/ 788900 w 1250309"/>
                <a:gd name="connsiteY9" fmla="*/ 970086 h 1809702"/>
                <a:gd name="connsiteX10" fmla="*/ 788900 w 1250309"/>
                <a:gd name="connsiteY10" fmla="*/ 694664 h 1809702"/>
                <a:gd name="connsiteX0" fmla="*/ 788900 w 1250309"/>
                <a:gd name="connsiteY0" fmla="*/ 694256 h 1809294"/>
                <a:gd name="connsiteX1" fmla="*/ 788900 w 1250309"/>
                <a:gd name="connsiteY1" fmla="*/ 242565 h 1809294"/>
                <a:gd name="connsiteX2" fmla="*/ 381276 w 1250309"/>
                <a:gd name="connsiteY2" fmla="*/ 194 h 1809294"/>
                <a:gd name="connsiteX3" fmla="*/ 72285 w 1250309"/>
                <a:gd name="connsiteY3" fmla="*/ 307629 h 1809294"/>
                <a:gd name="connsiteX4" fmla="*/ 28736 w 1250309"/>
                <a:gd name="connsiteY4" fmla="*/ 1256117 h 1809294"/>
                <a:gd name="connsiteX5" fmla="*/ 436360 w 1250309"/>
                <a:gd name="connsiteY5" fmla="*/ 1729842 h 1809294"/>
                <a:gd name="connsiteX6" fmla="*/ 1152457 w 1250309"/>
                <a:gd name="connsiteY6" fmla="*/ 1784926 h 1809294"/>
                <a:gd name="connsiteX7" fmla="*/ 1207541 w 1250309"/>
                <a:gd name="connsiteY7" fmla="*/ 1476454 h 1809294"/>
                <a:gd name="connsiteX8" fmla="*/ 810934 w 1250309"/>
                <a:gd name="connsiteY8" fmla="*/ 1300184 h 1809294"/>
                <a:gd name="connsiteX9" fmla="*/ 788900 w 1250309"/>
                <a:gd name="connsiteY9" fmla="*/ 969678 h 1809294"/>
                <a:gd name="connsiteX10" fmla="*/ 788900 w 1250309"/>
                <a:gd name="connsiteY10" fmla="*/ 694256 h 1809294"/>
                <a:gd name="connsiteX0" fmla="*/ 788900 w 1250309"/>
                <a:gd name="connsiteY0" fmla="*/ 694063 h 1809101"/>
                <a:gd name="connsiteX1" fmla="*/ 788900 w 1250309"/>
                <a:gd name="connsiteY1" fmla="*/ 242372 h 1809101"/>
                <a:gd name="connsiteX2" fmla="*/ 381276 w 1250309"/>
                <a:gd name="connsiteY2" fmla="*/ 1 h 1809101"/>
                <a:gd name="connsiteX3" fmla="*/ 72285 w 1250309"/>
                <a:gd name="connsiteY3" fmla="*/ 307436 h 1809101"/>
                <a:gd name="connsiteX4" fmla="*/ 28736 w 1250309"/>
                <a:gd name="connsiteY4" fmla="*/ 1255924 h 1809101"/>
                <a:gd name="connsiteX5" fmla="*/ 436360 w 1250309"/>
                <a:gd name="connsiteY5" fmla="*/ 1729649 h 1809101"/>
                <a:gd name="connsiteX6" fmla="*/ 1152457 w 1250309"/>
                <a:gd name="connsiteY6" fmla="*/ 1784733 h 1809101"/>
                <a:gd name="connsiteX7" fmla="*/ 1207541 w 1250309"/>
                <a:gd name="connsiteY7" fmla="*/ 1476261 h 1809101"/>
                <a:gd name="connsiteX8" fmla="*/ 810934 w 1250309"/>
                <a:gd name="connsiteY8" fmla="*/ 1299991 h 1809101"/>
                <a:gd name="connsiteX9" fmla="*/ 788900 w 1250309"/>
                <a:gd name="connsiteY9" fmla="*/ 969485 h 1809101"/>
                <a:gd name="connsiteX10" fmla="*/ 788900 w 1250309"/>
                <a:gd name="connsiteY10" fmla="*/ 694063 h 1809101"/>
                <a:gd name="connsiteX0" fmla="*/ 789924 w 1251333"/>
                <a:gd name="connsiteY0" fmla="*/ 694063 h 1809101"/>
                <a:gd name="connsiteX1" fmla="*/ 789924 w 1251333"/>
                <a:gd name="connsiteY1" fmla="*/ 242372 h 1809101"/>
                <a:gd name="connsiteX2" fmla="*/ 409195 w 1251333"/>
                <a:gd name="connsiteY2" fmla="*/ 1 h 1809101"/>
                <a:gd name="connsiteX3" fmla="*/ 73309 w 1251333"/>
                <a:gd name="connsiteY3" fmla="*/ 307436 h 1809101"/>
                <a:gd name="connsiteX4" fmla="*/ 29760 w 1251333"/>
                <a:gd name="connsiteY4" fmla="*/ 1255924 h 1809101"/>
                <a:gd name="connsiteX5" fmla="*/ 437384 w 1251333"/>
                <a:gd name="connsiteY5" fmla="*/ 1729649 h 1809101"/>
                <a:gd name="connsiteX6" fmla="*/ 1153481 w 1251333"/>
                <a:gd name="connsiteY6" fmla="*/ 1784733 h 1809101"/>
                <a:gd name="connsiteX7" fmla="*/ 1208565 w 1251333"/>
                <a:gd name="connsiteY7" fmla="*/ 1476261 h 1809101"/>
                <a:gd name="connsiteX8" fmla="*/ 811958 w 1251333"/>
                <a:gd name="connsiteY8" fmla="*/ 1299991 h 1809101"/>
                <a:gd name="connsiteX9" fmla="*/ 789924 w 1251333"/>
                <a:gd name="connsiteY9" fmla="*/ 969485 h 1809101"/>
                <a:gd name="connsiteX10" fmla="*/ 789924 w 1251333"/>
                <a:gd name="connsiteY10" fmla="*/ 694063 h 1809101"/>
                <a:gd name="connsiteX0" fmla="*/ 789924 w 1251333"/>
                <a:gd name="connsiteY0" fmla="*/ 694664 h 1809702"/>
                <a:gd name="connsiteX1" fmla="*/ 773788 w 1251333"/>
                <a:gd name="connsiteY1" fmla="*/ 242973 h 1809702"/>
                <a:gd name="connsiteX2" fmla="*/ 409195 w 1251333"/>
                <a:gd name="connsiteY2" fmla="*/ 602 h 1809702"/>
                <a:gd name="connsiteX3" fmla="*/ 73309 w 1251333"/>
                <a:gd name="connsiteY3" fmla="*/ 308037 h 1809702"/>
                <a:gd name="connsiteX4" fmla="*/ 29760 w 1251333"/>
                <a:gd name="connsiteY4" fmla="*/ 1256525 h 1809702"/>
                <a:gd name="connsiteX5" fmla="*/ 437384 w 1251333"/>
                <a:gd name="connsiteY5" fmla="*/ 1730250 h 1809702"/>
                <a:gd name="connsiteX6" fmla="*/ 1153481 w 1251333"/>
                <a:gd name="connsiteY6" fmla="*/ 1785334 h 1809702"/>
                <a:gd name="connsiteX7" fmla="*/ 1208565 w 1251333"/>
                <a:gd name="connsiteY7" fmla="*/ 1476862 h 1809702"/>
                <a:gd name="connsiteX8" fmla="*/ 811958 w 1251333"/>
                <a:gd name="connsiteY8" fmla="*/ 1300592 h 1809702"/>
                <a:gd name="connsiteX9" fmla="*/ 789924 w 1251333"/>
                <a:gd name="connsiteY9" fmla="*/ 970086 h 1809702"/>
                <a:gd name="connsiteX10" fmla="*/ 789924 w 1251333"/>
                <a:gd name="connsiteY10" fmla="*/ 694664 h 1809702"/>
                <a:gd name="connsiteX0" fmla="*/ 789924 w 1251333"/>
                <a:gd name="connsiteY0" fmla="*/ 694544 h 1809582"/>
                <a:gd name="connsiteX1" fmla="*/ 773788 w 1251333"/>
                <a:gd name="connsiteY1" fmla="*/ 242853 h 1809582"/>
                <a:gd name="connsiteX2" fmla="*/ 409195 w 1251333"/>
                <a:gd name="connsiteY2" fmla="*/ 482 h 1809582"/>
                <a:gd name="connsiteX3" fmla="*/ 73309 w 1251333"/>
                <a:gd name="connsiteY3" fmla="*/ 307917 h 1809582"/>
                <a:gd name="connsiteX4" fmla="*/ 29760 w 1251333"/>
                <a:gd name="connsiteY4" fmla="*/ 1256405 h 1809582"/>
                <a:gd name="connsiteX5" fmla="*/ 437384 w 1251333"/>
                <a:gd name="connsiteY5" fmla="*/ 1730130 h 1809582"/>
                <a:gd name="connsiteX6" fmla="*/ 1153481 w 1251333"/>
                <a:gd name="connsiteY6" fmla="*/ 1785214 h 1809582"/>
                <a:gd name="connsiteX7" fmla="*/ 1208565 w 1251333"/>
                <a:gd name="connsiteY7" fmla="*/ 1476742 h 1809582"/>
                <a:gd name="connsiteX8" fmla="*/ 811958 w 1251333"/>
                <a:gd name="connsiteY8" fmla="*/ 1300472 h 1809582"/>
                <a:gd name="connsiteX9" fmla="*/ 789924 w 1251333"/>
                <a:gd name="connsiteY9" fmla="*/ 969966 h 1809582"/>
                <a:gd name="connsiteX10" fmla="*/ 789924 w 1251333"/>
                <a:gd name="connsiteY10" fmla="*/ 694544 h 1809582"/>
                <a:gd name="connsiteX0" fmla="*/ 778990 w 1240399"/>
                <a:gd name="connsiteY0" fmla="*/ 694544 h 1809582"/>
                <a:gd name="connsiteX1" fmla="*/ 762854 w 1240399"/>
                <a:gd name="connsiteY1" fmla="*/ 242853 h 1809582"/>
                <a:gd name="connsiteX2" fmla="*/ 398261 w 1240399"/>
                <a:gd name="connsiteY2" fmla="*/ 482 h 1809582"/>
                <a:gd name="connsiteX3" fmla="*/ 62375 w 1240399"/>
                <a:gd name="connsiteY3" fmla="*/ 307917 h 1809582"/>
                <a:gd name="connsiteX4" fmla="*/ 18826 w 1240399"/>
                <a:gd name="connsiteY4" fmla="*/ 1256405 h 1809582"/>
                <a:gd name="connsiteX5" fmla="*/ 426450 w 1240399"/>
                <a:gd name="connsiteY5" fmla="*/ 1730130 h 1809582"/>
                <a:gd name="connsiteX6" fmla="*/ 1142547 w 1240399"/>
                <a:gd name="connsiteY6" fmla="*/ 1785214 h 1809582"/>
                <a:gd name="connsiteX7" fmla="*/ 1197631 w 1240399"/>
                <a:gd name="connsiteY7" fmla="*/ 1476742 h 1809582"/>
                <a:gd name="connsiteX8" fmla="*/ 801024 w 1240399"/>
                <a:gd name="connsiteY8" fmla="*/ 1300472 h 1809582"/>
                <a:gd name="connsiteX9" fmla="*/ 778990 w 1240399"/>
                <a:gd name="connsiteY9" fmla="*/ 969966 h 1809582"/>
                <a:gd name="connsiteX10" fmla="*/ 778990 w 1240399"/>
                <a:gd name="connsiteY10" fmla="*/ 694544 h 1809582"/>
                <a:gd name="connsiteX0" fmla="*/ 781219 w 1242628"/>
                <a:gd name="connsiteY0" fmla="*/ 694186 h 1809224"/>
                <a:gd name="connsiteX1" fmla="*/ 765083 w 1242628"/>
                <a:gd name="connsiteY1" fmla="*/ 242495 h 1809224"/>
                <a:gd name="connsiteX2" fmla="*/ 400490 w 1242628"/>
                <a:gd name="connsiteY2" fmla="*/ 124 h 1809224"/>
                <a:gd name="connsiteX3" fmla="*/ 53846 w 1242628"/>
                <a:gd name="connsiteY3" fmla="*/ 216119 h 1809224"/>
                <a:gd name="connsiteX4" fmla="*/ 21055 w 1242628"/>
                <a:gd name="connsiteY4" fmla="*/ 1256047 h 1809224"/>
                <a:gd name="connsiteX5" fmla="*/ 428679 w 1242628"/>
                <a:gd name="connsiteY5" fmla="*/ 1729772 h 1809224"/>
                <a:gd name="connsiteX6" fmla="*/ 1144776 w 1242628"/>
                <a:gd name="connsiteY6" fmla="*/ 1784856 h 1809224"/>
                <a:gd name="connsiteX7" fmla="*/ 1199860 w 1242628"/>
                <a:gd name="connsiteY7" fmla="*/ 1476384 h 1809224"/>
                <a:gd name="connsiteX8" fmla="*/ 803253 w 1242628"/>
                <a:gd name="connsiteY8" fmla="*/ 1300114 h 1809224"/>
                <a:gd name="connsiteX9" fmla="*/ 781219 w 1242628"/>
                <a:gd name="connsiteY9" fmla="*/ 969608 h 1809224"/>
                <a:gd name="connsiteX10" fmla="*/ 781219 w 1242628"/>
                <a:gd name="connsiteY10" fmla="*/ 694186 h 1809224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75840 w 1242628"/>
                <a:gd name="connsiteY10" fmla="*/ 747852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6597 w 1242628"/>
                <a:gd name="connsiteY9" fmla="*/ 1071683 h 1809101"/>
                <a:gd name="connsiteX10" fmla="*/ 775840 w 1242628"/>
                <a:gd name="connsiteY10" fmla="*/ 747852 h 1809101"/>
                <a:gd name="connsiteX0" fmla="*/ 775840 w 1236094"/>
                <a:gd name="connsiteY0" fmla="*/ 747852 h 1809101"/>
                <a:gd name="connsiteX1" fmla="*/ 759704 w 1236094"/>
                <a:gd name="connsiteY1" fmla="*/ 215478 h 1809101"/>
                <a:gd name="connsiteX2" fmla="*/ 400490 w 1236094"/>
                <a:gd name="connsiteY2" fmla="*/ 1 h 1809101"/>
                <a:gd name="connsiteX3" fmla="*/ 53846 w 1236094"/>
                <a:gd name="connsiteY3" fmla="*/ 215996 h 1809101"/>
                <a:gd name="connsiteX4" fmla="*/ 21055 w 1236094"/>
                <a:gd name="connsiteY4" fmla="*/ 1255924 h 1809101"/>
                <a:gd name="connsiteX5" fmla="*/ 428679 w 1236094"/>
                <a:gd name="connsiteY5" fmla="*/ 1729649 h 1809101"/>
                <a:gd name="connsiteX6" fmla="*/ 1144776 w 1236094"/>
                <a:gd name="connsiteY6" fmla="*/ 1784733 h 1809101"/>
                <a:gd name="connsiteX7" fmla="*/ 1199860 w 1236094"/>
                <a:gd name="connsiteY7" fmla="*/ 1476261 h 1809101"/>
                <a:gd name="connsiteX8" fmla="*/ 900071 w 1236094"/>
                <a:gd name="connsiteY8" fmla="*/ 1316128 h 1809101"/>
                <a:gd name="connsiteX9" fmla="*/ 786597 w 1236094"/>
                <a:gd name="connsiteY9" fmla="*/ 1071683 h 1809101"/>
                <a:gd name="connsiteX10" fmla="*/ 775840 w 1236094"/>
                <a:gd name="connsiteY10" fmla="*/ 747852 h 1809101"/>
                <a:gd name="connsiteX0" fmla="*/ 751511 w 1211765"/>
                <a:gd name="connsiteY0" fmla="*/ 747852 h 1808636"/>
                <a:gd name="connsiteX1" fmla="*/ 735375 w 1211765"/>
                <a:gd name="connsiteY1" fmla="*/ 215478 h 1808636"/>
                <a:gd name="connsiteX2" fmla="*/ 376161 w 1211765"/>
                <a:gd name="connsiteY2" fmla="*/ 1 h 1808636"/>
                <a:gd name="connsiteX3" fmla="*/ 29517 w 1211765"/>
                <a:gd name="connsiteY3" fmla="*/ 215996 h 1808636"/>
                <a:gd name="connsiteX4" fmla="*/ 61271 w 1211765"/>
                <a:gd name="connsiteY4" fmla="*/ 1266682 h 1808636"/>
                <a:gd name="connsiteX5" fmla="*/ 404350 w 1211765"/>
                <a:gd name="connsiteY5" fmla="*/ 1729649 h 1808636"/>
                <a:gd name="connsiteX6" fmla="*/ 1120447 w 1211765"/>
                <a:gd name="connsiteY6" fmla="*/ 1784733 h 1808636"/>
                <a:gd name="connsiteX7" fmla="*/ 1175531 w 1211765"/>
                <a:gd name="connsiteY7" fmla="*/ 1476261 h 1808636"/>
                <a:gd name="connsiteX8" fmla="*/ 875742 w 1211765"/>
                <a:gd name="connsiteY8" fmla="*/ 1316128 h 1808636"/>
                <a:gd name="connsiteX9" fmla="*/ 762268 w 1211765"/>
                <a:gd name="connsiteY9" fmla="*/ 1071683 h 1808636"/>
                <a:gd name="connsiteX10" fmla="*/ 751511 w 1211765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206657"/>
                <a:gd name="connsiteY0" fmla="*/ 747852 h 1808636"/>
                <a:gd name="connsiteX1" fmla="*/ 721517 w 1206657"/>
                <a:gd name="connsiteY1" fmla="*/ 215478 h 1808636"/>
                <a:gd name="connsiteX2" fmla="*/ 362303 w 1206657"/>
                <a:gd name="connsiteY2" fmla="*/ 1 h 1808636"/>
                <a:gd name="connsiteX3" fmla="*/ 15659 w 1206657"/>
                <a:gd name="connsiteY3" fmla="*/ 215996 h 1808636"/>
                <a:gd name="connsiteX4" fmla="*/ 47413 w 1206657"/>
                <a:gd name="connsiteY4" fmla="*/ 1266682 h 1808636"/>
                <a:gd name="connsiteX5" fmla="*/ 390492 w 1206657"/>
                <a:gd name="connsiteY5" fmla="*/ 1729649 h 1808636"/>
                <a:gd name="connsiteX6" fmla="*/ 1106589 w 1206657"/>
                <a:gd name="connsiteY6" fmla="*/ 1784733 h 1808636"/>
                <a:gd name="connsiteX7" fmla="*/ 1161673 w 1206657"/>
                <a:gd name="connsiteY7" fmla="*/ 1476261 h 1808636"/>
                <a:gd name="connsiteX8" fmla="*/ 861884 w 1206657"/>
                <a:gd name="connsiteY8" fmla="*/ 1316128 h 1808636"/>
                <a:gd name="connsiteX9" fmla="*/ 748410 w 1206657"/>
                <a:gd name="connsiteY9" fmla="*/ 1071683 h 1808636"/>
                <a:gd name="connsiteX10" fmla="*/ 737653 w 1206657"/>
                <a:gd name="connsiteY10" fmla="*/ 747852 h 1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6657" h="1808636">
                  <a:moveTo>
                    <a:pt x="737653" y="747852"/>
                  </a:moveTo>
                  <a:cubicBezTo>
                    <a:pt x="733171" y="605151"/>
                    <a:pt x="751802" y="329362"/>
                    <a:pt x="721517" y="215478"/>
                  </a:cubicBezTo>
                  <a:cubicBezTo>
                    <a:pt x="691232" y="101594"/>
                    <a:pt x="555250" y="-85"/>
                    <a:pt x="362303" y="1"/>
                  </a:cubicBezTo>
                  <a:cubicBezTo>
                    <a:pt x="169356" y="87"/>
                    <a:pt x="35868" y="90944"/>
                    <a:pt x="15659" y="215996"/>
                  </a:cubicBezTo>
                  <a:cubicBezTo>
                    <a:pt x="-4550" y="341048"/>
                    <a:pt x="-15059" y="1014407"/>
                    <a:pt x="47413" y="1266682"/>
                  </a:cubicBezTo>
                  <a:cubicBezTo>
                    <a:pt x="109885" y="1518958"/>
                    <a:pt x="213963" y="1643307"/>
                    <a:pt x="390492" y="1729649"/>
                  </a:cubicBezTo>
                  <a:cubicBezTo>
                    <a:pt x="567021" y="1815991"/>
                    <a:pt x="978059" y="1826964"/>
                    <a:pt x="1106589" y="1784733"/>
                  </a:cubicBezTo>
                  <a:cubicBezTo>
                    <a:pt x="1235119" y="1742502"/>
                    <a:pt x="1223972" y="1554362"/>
                    <a:pt x="1161673" y="1476261"/>
                  </a:cubicBezTo>
                  <a:cubicBezTo>
                    <a:pt x="1099374" y="1398160"/>
                    <a:pt x="963930" y="1395212"/>
                    <a:pt x="861884" y="1316128"/>
                  </a:cubicBezTo>
                  <a:cubicBezTo>
                    <a:pt x="792111" y="1231665"/>
                    <a:pt x="763736" y="1177154"/>
                    <a:pt x="748410" y="1071683"/>
                  </a:cubicBezTo>
                  <a:cubicBezTo>
                    <a:pt x="733084" y="966212"/>
                    <a:pt x="742135" y="890553"/>
                    <a:pt x="737653" y="747852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07CCC36-D24A-4612-8B72-85CCE702F7AD}"/>
                </a:ext>
              </a:extLst>
            </p:cNvPr>
            <p:cNvCxnSpPr>
              <a:cxnSpLocks/>
            </p:cNvCxnSpPr>
            <p:nvPr/>
          </p:nvCxnSpPr>
          <p:spPr>
            <a:xfrm>
              <a:off x="6290203" y="3673737"/>
              <a:ext cx="26381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09264D-9BDD-416C-8F28-EA57995C44D4}"/>
              </a:ext>
            </a:extLst>
          </p:cNvPr>
          <p:cNvGrpSpPr/>
          <p:nvPr/>
        </p:nvGrpSpPr>
        <p:grpSpPr>
          <a:xfrm>
            <a:off x="5615611" y="2505235"/>
            <a:ext cx="1097280" cy="1808636"/>
            <a:chOff x="5610113" y="2688115"/>
            <a:chExt cx="1097280" cy="180863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85E013E-0658-4F76-8CCC-1CB4B5273F68}"/>
                </a:ext>
              </a:extLst>
            </p:cNvPr>
            <p:cNvSpPr/>
            <p:nvPr/>
          </p:nvSpPr>
          <p:spPr>
            <a:xfrm>
              <a:off x="5610113" y="2688115"/>
              <a:ext cx="1097280" cy="1808636"/>
            </a:xfrm>
            <a:custGeom>
              <a:avLst/>
              <a:gdLst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88900 w 1250309"/>
                <a:gd name="connsiteY0" fmla="*/ 694664 h 1809702"/>
                <a:gd name="connsiteX1" fmla="*/ 788900 w 1250309"/>
                <a:gd name="connsiteY1" fmla="*/ 242973 h 1809702"/>
                <a:gd name="connsiteX2" fmla="*/ 381276 w 1250309"/>
                <a:gd name="connsiteY2" fmla="*/ 602 h 1809702"/>
                <a:gd name="connsiteX3" fmla="*/ 72285 w 1250309"/>
                <a:gd name="connsiteY3" fmla="*/ 308037 h 1809702"/>
                <a:gd name="connsiteX4" fmla="*/ 28736 w 1250309"/>
                <a:gd name="connsiteY4" fmla="*/ 1256525 h 1809702"/>
                <a:gd name="connsiteX5" fmla="*/ 436360 w 1250309"/>
                <a:gd name="connsiteY5" fmla="*/ 1730250 h 1809702"/>
                <a:gd name="connsiteX6" fmla="*/ 1152457 w 1250309"/>
                <a:gd name="connsiteY6" fmla="*/ 1785334 h 1809702"/>
                <a:gd name="connsiteX7" fmla="*/ 1207541 w 1250309"/>
                <a:gd name="connsiteY7" fmla="*/ 1476862 h 1809702"/>
                <a:gd name="connsiteX8" fmla="*/ 810934 w 1250309"/>
                <a:gd name="connsiteY8" fmla="*/ 1300592 h 1809702"/>
                <a:gd name="connsiteX9" fmla="*/ 788900 w 1250309"/>
                <a:gd name="connsiteY9" fmla="*/ 970086 h 1809702"/>
                <a:gd name="connsiteX10" fmla="*/ 788900 w 1250309"/>
                <a:gd name="connsiteY10" fmla="*/ 694664 h 1809702"/>
                <a:gd name="connsiteX0" fmla="*/ 788900 w 1250309"/>
                <a:gd name="connsiteY0" fmla="*/ 694256 h 1809294"/>
                <a:gd name="connsiteX1" fmla="*/ 788900 w 1250309"/>
                <a:gd name="connsiteY1" fmla="*/ 242565 h 1809294"/>
                <a:gd name="connsiteX2" fmla="*/ 381276 w 1250309"/>
                <a:gd name="connsiteY2" fmla="*/ 194 h 1809294"/>
                <a:gd name="connsiteX3" fmla="*/ 72285 w 1250309"/>
                <a:gd name="connsiteY3" fmla="*/ 307629 h 1809294"/>
                <a:gd name="connsiteX4" fmla="*/ 28736 w 1250309"/>
                <a:gd name="connsiteY4" fmla="*/ 1256117 h 1809294"/>
                <a:gd name="connsiteX5" fmla="*/ 436360 w 1250309"/>
                <a:gd name="connsiteY5" fmla="*/ 1729842 h 1809294"/>
                <a:gd name="connsiteX6" fmla="*/ 1152457 w 1250309"/>
                <a:gd name="connsiteY6" fmla="*/ 1784926 h 1809294"/>
                <a:gd name="connsiteX7" fmla="*/ 1207541 w 1250309"/>
                <a:gd name="connsiteY7" fmla="*/ 1476454 h 1809294"/>
                <a:gd name="connsiteX8" fmla="*/ 810934 w 1250309"/>
                <a:gd name="connsiteY8" fmla="*/ 1300184 h 1809294"/>
                <a:gd name="connsiteX9" fmla="*/ 788900 w 1250309"/>
                <a:gd name="connsiteY9" fmla="*/ 969678 h 1809294"/>
                <a:gd name="connsiteX10" fmla="*/ 788900 w 1250309"/>
                <a:gd name="connsiteY10" fmla="*/ 694256 h 1809294"/>
                <a:gd name="connsiteX0" fmla="*/ 788900 w 1250309"/>
                <a:gd name="connsiteY0" fmla="*/ 694063 h 1809101"/>
                <a:gd name="connsiteX1" fmla="*/ 788900 w 1250309"/>
                <a:gd name="connsiteY1" fmla="*/ 242372 h 1809101"/>
                <a:gd name="connsiteX2" fmla="*/ 381276 w 1250309"/>
                <a:gd name="connsiteY2" fmla="*/ 1 h 1809101"/>
                <a:gd name="connsiteX3" fmla="*/ 72285 w 1250309"/>
                <a:gd name="connsiteY3" fmla="*/ 307436 h 1809101"/>
                <a:gd name="connsiteX4" fmla="*/ 28736 w 1250309"/>
                <a:gd name="connsiteY4" fmla="*/ 1255924 h 1809101"/>
                <a:gd name="connsiteX5" fmla="*/ 436360 w 1250309"/>
                <a:gd name="connsiteY5" fmla="*/ 1729649 h 1809101"/>
                <a:gd name="connsiteX6" fmla="*/ 1152457 w 1250309"/>
                <a:gd name="connsiteY6" fmla="*/ 1784733 h 1809101"/>
                <a:gd name="connsiteX7" fmla="*/ 1207541 w 1250309"/>
                <a:gd name="connsiteY7" fmla="*/ 1476261 h 1809101"/>
                <a:gd name="connsiteX8" fmla="*/ 810934 w 1250309"/>
                <a:gd name="connsiteY8" fmla="*/ 1299991 h 1809101"/>
                <a:gd name="connsiteX9" fmla="*/ 788900 w 1250309"/>
                <a:gd name="connsiteY9" fmla="*/ 969485 h 1809101"/>
                <a:gd name="connsiteX10" fmla="*/ 788900 w 1250309"/>
                <a:gd name="connsiteY10" fmla="*/ 694063 h 1809101"/>
                <a:gd name="connsiteX0" fmla="*/ 789924 w 1251333"/>
                <a:gd name="connsiteY0" fmla="*/ 694063 h 1809101"/>
                <a:gd name="connsiteX1" fmla="*/ 789924 w 1251333"/>
                <a:gd name="connsiteY1" fmla="*/ 242372 h 1809101"/>
                <a:gd name="connsiteX2" fmla="*/ 409195 w 1251333"/>
                <a:gd name="connsiteY2" fmla="*/ 1 h 1809101"/>
                <a:gd name="connsiteX3" fmla="*/ 73309 w 1251333"/>
                <a:gd name="connsiteY3" fmla="*/ 307436 h 1809101"/>
                <a:gd name="connsiteX4" fmla="*/ 29760 w 1251333"/>
                <a:gd name="connsiteY4" fmla="*/ 1255924 h 1809101"/>
                <a:gd name="connsiteX5" fmla="*/ 437384 w 1251333"/>
                <a:gd name="connsiteY5" fmla="*/ 1729649 h 1809101"/>
                <a:gd name="connsiteX6" fmla="*/ 1153481 w 1251333"/>
                <a:gd name="connsiteY6" fmla="*/ 1784733 h 1809101"/>
                <a:gd name="connsiteX7" fmla="*/ 1208565 w 1251333"/>
                <a:gd name="connsiteY7" fmla="*/ 1476261 h 1809101"/>
                <a:gd name="connsiteX8" fmla="*/ 811958 w 1251333"/>
                <a:gd name="connsiteY8" fmla="*/ 1299991 h 1809101"/>
                <a:gd name="connsiteX9" fmla="*/ 789924 w 1251333"/>
                <a:gd name="connsiteY9" fmla="*/ 969485 h 1809101"/>
                <a:gd name="connsiteX10" fmla="*/ 789924 w 1251333"/>
                <a:gd name="connsiteY10" fmla="*/ 694063 h 1809101"/>
                <a:gd name="connsiteX0" fmla="*/ 789924 w 1251333"/>
                <a:gd name="connsiteY0" fmla="*/ 694664 h 1809702"/>
                <a:gd name="connsiteX1" fmla="*/ 773788 w 1251333"/>
                <a:gd name="connsiteY1" fmla="*/ 242973 h 1809702"/>
                <a:gd name="connsiteX2" fmla="*/ 409195 w 1251333"/>
                <a:gd name="connsiteY2" fmla="*/ 602 h 1809702"/>
                <a:gd name="connsiteX3" fmla="*/ 73309 w 1251333"/>
                <a:gd name="connsiteY3" fmla="*/ 308037 h 1809702"/>
                <a:gd name="connsiteX4" fmla="*/ 29760 w 1251333"/>
                <a:gd name="connsiteY4" fmla="*/ 1256525 h 1809702"/>
                <a:gd name="connsiteX5" fmla="*/ 437384 w 1251333"/>
                <a:gd name="connsiteY5" fmla="*/ 1730250 h 1809702"/>
                <a:gd name="connsiteX6" fmla="*/ 1153481 w 1251333"/>
                <a:gd name="connsiteY6" fmla="*/ 1785334 h 1809702"/>
                <a:gd name="connsiteX7" fmla="*/ 1208565 w 1251333"/>
                <a:gd name="connsiteY7" fmla="*/ 1476862 h 1809702"/>
                <a:gd name="connsiteX8" fmla="*/ 811958 w 1251333"/>
                <a:gd name="connsiteY8" fmla="*/ 1300592 h 1809702"/>
                <a:gd name="connsiteX9" fmla="*/ 789924 w 1251333"/>
                <a:gd name="connsiteY9" fmla="*/ 970086 h 1809702"/>
                <a:gd name="connsiteX10" fmla="*/ 789924 w 1251333"/>
                <a:gd name="connsiteY10" fmla="*/ 694664 h 1809702"/>
                <a:gd name="connsiteX0" fmla="*/ 789924 w 1251333"/>
                <a:gd name="connsiteY0" fmla="*/ 694544 h 1809582"/>
                <a:gd name="connsiteX1" fmla="*/ 773788 w 1251333"/>
                <a:gd name="connsiteY1" fmla="*/ 242853 h 1809582"/>
                <a:gd name="connsiteX2" fmla="*/ 409195 w 1251333"/>
                <a:gd name="connsiteY2" fmla="*/ 482 h 1809582"/>
                <a:gd name="connsiteX3" fmla="*/ 73309 w 1251333"/>
                <a:gd name="connsiteY3" fmla="*/ 307917 h 1809582"/>
                <a:gd name="connsiteX4" fmla="*/ 29760 w 1251333"/>
                <a:gd name="connsiteY4" fmla="*/ 1256405 h 1809582"/>
                <a:gd name="connsiteX5" fmla="*/ 437384 w 1251333"/>
                <a:gd name="connsiteY5" fmla="*/ 1730130 h 1809582"/>
                <a:gd name="connsiteX6" fmla="*/ 1153481 w 1251333"/>
                <a:gd name="connsiteY6" fmla="*/ 1785214 h 1809582"/>
                <a:gd name="connsiteX7" fmla="*/ 1208565 w 1251333"/>
                <a:gd name="connsiteY7" fmla="*/ 1476742 h 1809582"/>
                <a:gd name="connsiteX8" fmla="*/ 811958 w 1251333"/>
                <a:gd name="connsiteY8" fmla="*/ 1300472 h 1809582"/>
                <a:gd name="connsiteX9" fmla="*/ 789924 w 1251333"/>
                <a:gd name="connsiteY9" fmla="*/ 969966 h 1809582"/>
                <a:gd name="connsiteX10" fmla="*/ 789924 w 1251333"/>
                <a:gd name="connsiteY10" fmla="*/ 694544 h 1809582"/>
                <a:gd name="connsiteX0" fmla="*/ 778990 w 1240399"/>
                <a:gd name="connsiteY0" fmla="*/ 694544 h 1809582"/>
                <a:gd name="connsiteX1" fmla="*/ 762854 w 1240399"/>
                <a:gd name="connsiteY1" fmla="*/ 242853 h 1809582"/>
                <a:gd name="connsiteX2" fmla="*/ 398261 w 1240399"/>
                <a:gd name="connsiteY2" fmla="*/ 482 h 1809582"/>
                <a:gd name="connsiteX3" fmla="*/ 62375 w 1240399"/>
                <a:gd name="connsiteY3" fmla="*/ 307917 h 1809582"/>
                <a:gd name="connsiteX4" fmla="*/ 18826 w 1240399"/>
                <a:gd name="connsiteY4" fmla="*/ 1256405 h 1809582"/>
                <a:gd name="connsiteX5" fmla="*/ 426450 w 1240399"/>
                <a:gd name="connsiteY5" fmla="*/ 1730130 h 1809582"/>
                <a:gd name="connsiteX6" fmla="*/ 1142547 w 1240399"/>
                <a:gd name="connsiteY6" fmla="*/ 1785214 h 1809582"/>
                <a:gd name="connsiteX7" fmla="*/ 1197631 w 1240399"/>
                <a:gd name="connsiteY7" fmla="*/ 1476742 h 1809582"/>
                <a:gd name="connsiteX8" fmla="*/ 801024 w 1240399"/>
                <a:gd name="connsiteY8" fmla="*/ 1300472 h 1809582"/>
                <a:gd name="connsiteX9" fmla="*/ 778990 w 1240399"/>
                <a:gd name="connsiteY9" fmla="*/ 969966 h 1809582"/>
                <a:gd name="connsiteX10" fmla="*/ 778990 w 1240399"/>
                <a:gd name="connsiteY10" fmla="*/ 694544 h 1809582"/>
                <a:gd name="connsiteX0" fmla="*/ 781219 w 1242628"/>
                <a:gd name="connsiteY0" fmla="*/ 694186 h 1809224"/>
                <a:gd name="connsiteX1" fmla="*/ 765083 w 1242628"/>
                <a:gd name="connsiteY1" fmla="*/ 242495 h 1809224"/>
                <a:gd name="connsiteX2" fmla="*/ 400490 w 1242628"/>
                <a:gd name="connsiteY2" fmla="*/ 124 h 1809224"/>
                <a:gd name="connsiteX3" fmla="*/ 53846 w 1242628"/>
                <a:gd name="connsiteY3" fmla="*/ 216119 h 1809224"/>
                <a:gd name="connsiteX4" fmla="*/ 21055 w 1242628"/>
                <a:gd name="connsiteY4" fmla="*/ 1256047 h 1809224"/>
                <a:gd name="connsiteX5" fmla="*/ 428679 w 1242628"/>
                <a:gd name="connsiteY5" fmla="*/ 1729772 h 1809224"/>
                <a:gd name="connsiteX6" fmla="*/ 1144776 w 1242628"/>
                <a:gd name="connsiteY6" fmla="*/ 1784856 h 1809224"/>
                <a:gd name="connsiteX7" fmla="*/ 1199860 w 1242628"/>
                <a:gd name="connsiteY7" fmla="*/ 1476384 h 1809224"/>
                <a:gd name="connsiteX8" fmla="*/ 803253 w 1242628"/>
                <a:gd name="connsiteY8" fmla="*/ 1300114 h 1809224"/>
                <a:gd name="connsiteX9" fmla="*/ 781219 w 1242628"/>
                <a:gd name="connsiteY9" fmla="*/ 969608 h 1809224"/>
                <a:gd name="connsiteX10" fmla="*/ 781219 w 1242628"/>
                <a:gd name="connsiteY10" fmla="*/ 694186 h 1809224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75840 w 1242628"/>
                <a:gd name="connsiteY10" fmla="*/ 747852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6597 w 1242628"/>
                <a:gd name="connsiteY9" fmla="*/ 1071683 h 1809101"/>
                <a:gd name="connsiteX10" fmla="*/ 775840 w 1242628"/>
                <a:gd name="connsiteY10" fmla="*/ 747852 h 1809101"/>
                <a:gd name="connsiteX0" fmla="*/ 775840 w 1236094"/>
                <a:gd name="connsiteY0" fmla="*/ 747852 h 1809101"/>
                <a:gd name="connsiteX1" fmla="*/ 759704 w 1236094"/>
                <a:gd name="connsiteY1" fmla="*/ 215478 h 1809101"/>
                <a:gd name="connsiteX2" fmla="*/ 400490 w 1236094"/>
                <a:gd name="connsiteY2" fmla="*/ 1 h 1809101"/>
                <a:gd name="connsiteX3" fmla="*/ 53846 w 1236094"/>
                <a:gd name="connsiteY3" fmla="*/ 215996 h 1809101"/>
                <a:gd name="connsiteX4" fmla="*/ 21055 w 1236094"/>
                <a:gd name="connsiteY4" fmla="*/ 1255924 h 1809101"/>
                <a:gd name="connsiteX5" fmla="*/ 428679 w 1236094"/>
                <a:gd name="connsiteY5" fmla="*/ 1729649 h 1809101"/>
                <a:gd name="connsiteX6" fmla="*/ 1144776 w 1236094"/>
                <a:gd name="connsiteY6" fmla="*/ 1784733 h 1809101"/>
                <a:gd name="connsiteX7" fmla="*/ 1199860 w 1236094"/>
                <a:gd name="connsiteY7" fmla="*/ 1476261 h 1809101"/>
                <a:gd name="connsiteX8" fmla="*/ 900071 w 1236094"/>
                <a:gd name="connsiteY8" fmla="*/ 1316128 h 1809101"/>
                <a:gd name="connsiteX9" fmla="*/ 786597 w 1236094"/>
                <a:gd name="connsiteY9" fmla="*/ 1071683 h 1809101"/>
                <a:gd name="connsiteX10" fmla="*/ 775840 w 1236094"/>
                <a:gd name="connsiteY10" fmla="*/ 747852 h 1809101"/>
                <a:gd name="connsiteX0" fmla="*/ 751511 w 1211765"/>
                <a:gd name="connsiteY0" fmla="*/ 747852 h 1808636"/>
                <a:gd name="connsiteX1" fmla="*/ 735375 w 1211765"/>
                <a:gd name="connsiteY1" fmla="*/ 215478 h 1808636"/>
                <a:gd name="connsiteX2" fmla="*/ 376161 w 1211765"/>
                <a:gd name="connsiteY2" fmla="*/ 1 h 1808636"/>
                <a:gd name="connsiteX3" fmla="*/ 29517 w 1211765"/>
                <a:gd name="connsiteY3" fmla="*/ 215996 h 1808636"/>
                <a:gd name="connsiteX4" fmla="*/ 61271 w 1211765"/>
                <a:gd name="connsiteY4" fmla="*/ 1266682 h 1808636"/>
                <a:gd name="connsiteX5" fmla="*/ 404350 w 1211765"/>
                <a:gd name="connsiteY5" fmla="*/ 1729649 h 1808636"/>
                <a:gd name="connsiteX6" fmla="*/ 1120447 w 1211765"/>
                <a:gd name="connsiteY6" fmla="*/ 1784733 h 1808636"/>
                <a:gd name="connsiteX7" fmla="*/ 1175531 w 1211765"/>
                <a:gd name="connsiteY7" fmla="*/ 1476261 h 1808636"/>
                <a:gd name="connsiteX8" fmla="*/ 875742 w 1211765"/>
                <a:gd name="connsiteY8" fmla="*/ 1316128 h 1808636"/>
                <a:gd name="connsiteX9" fmla="*/ 762268 w 1211765"/>
                <a:gd name="connsiteY9" fmla="*/ 1071683 h 1808636"/>
                <a:gd name="connsiteX10" fmla="*/ 751511 w 1211765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206657"/>
                <a:gd name="connsiteY0" fmla="*/ 747852 h 1808636"/>
                <a:gd name="connsiteX1" fmla="*/ 721517 w 1206657"/>
                <a:gd name="connsiteY1" fmla="*/ 215478 h 1808636"/>
                <a:gd name="connsiteX2" fmla="*/ 362303 w 1206657"/>
                <a:gd name="connsiteY2" fmla="*/ 1 h 1808636"/>
                <a:gd name="connsiteX3" fmla="*/ 15659 w 1206657"/>
                <a:gd name="connsiteY3" fmla="*/ 215996 h 1808636"/>
                <a:gd name="connsiteX4" fmla="*/ 47413 w 1206657"/>
                <a:gd name="connsiteY4" fmla="*/ 1266682 h 1808636"/>
                <a:gd name="connsiteX5" fmla="*/ 390492 w 1206657"/>
                <a:gd name="connsiteY5" fmla="*/ 1729649 h 1808636"/>
                <a:gd name="connsiteX6" fmla="*/ 1106589 w 1206657"/>
                <a:gd name="connsiteY6" fmla="*/ 1784733 h 1808636"/>
                <a:gd name="connsiteX7" fmla="*/ 1161673 w 1206657"/>
                <a:gd name="connsiteY7" fmla="*/ 1476261 h 1808636"/>
                <a:gd name="connsiteX8" fmla="*/ 861884 w 1206657"/>
                <a:gd name="connsiteY8" fmla="*/ 1316128 h 1808636"/>
                <a:gd name="connsiteX9" fmla="*/ 748410 w 1206657"/>
                <a:gd name="connsiteY9" fmla="*/ 1071683 h 1808636"/>
                <a:gd name="connsiteX10" fmla="*/ 737653 w 1206657"/>
                <a:gd name="connsiteY10" fmla="*/ 747852 h 1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6657" h="1808636">
                  <a:moveTo>
                    <a:pt x="737653" y="747852"/>
                  </a:moveTo>
                  <a:cubicBezTo>
                    <a:pt x="733171" y="605151"/>
                    <a:pt x="751802" y="329362"/>
                    <a:pt x="721517" y="215478"/>
                  </a:cubicBezTo>
                  <a:cubicBezTo>
                    <a:pt x="691232" y="101594"/>
                    <a:pt x="555250" y="-85"/>
                    <a:pt x="362303" y="1"/>
                  </a:cubicBezTo>
                  <a:cubicBezTo>
                    <a:pt x="169356" y="87"/>
                    <a:pt x="35868" y="90944"/>
                    <a:pt x="15659" y="215996"/>
                  </a:cubicBezTo>
                  <a:cubicBezTo>
                    <a:pt x="-4550" y="341048"/>
                    <a:pt x="-15059" y="1014407"/>
                    <a:pt x="47413" y="1266682"/>
                  </a:cubicBezTo>
                  <a:cubicBezTo>
                    <a:pt x="109885" y="1518958"/>
                    <a:pt x="213963" y="1643307"/>
                    <a:pt x="390492" y="1729649"/>
                  </a:cubicBezTo>
                  <a:cubicBezTo>
                    <a:pt x="567021" y="1815991"/>
                    <a:pt x="978059" y="1826964"/>
                    <a:pt x="1106589" y="1784733"/>
                  </a:cubicBezTo>
                  <a:cubicBezTo>
                    <a:pt x="1235119" y="1742502"/>
                    <a:pt x="1223972" y="1554362"/>
                    <a:pt x="1161673" y="1476261"/>
                  </a:cubicBezTo>
                  <a:cubicBezTo>
                    <a:pt x="1099374" y="1398160"/>
                    <a:pt x="963930" y="1395212"/>
                    <a:pt x="861884" y="1316128"/>
                  </a:cubicBezTo>
                  <a:cubicBezTo>
                    <a:pt x="792111" y="1231665"/>
                    <a:pt x="763736" y="1177154"/>
                    <a:pt x="748410" y="1071683"/>
                  </a:cubicBezTo>
                  <a:cubicBezTo>
                    <a:pt x="733084" y="966212"/>
                    <a:pt x="742135" y="890553"/>
                    <a:pt x="737653" y="747852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FEFA9D1-9D88-4EF0-BFD3-82290A3E825C}"/>
                </a:ext>
              </a:extLst>
            </p:cNvPr>
            <p:cNvCxnSpPr>
              <a:cxnSpLocks/>
            </p:cNvCxnSpPr>
            <p:nvPr/>
          </p:nvCxnSpPr>
          <p:spPr>
            <a:xfrm>
              <a:off x="6290203" y="3673737"/>
              <a:ext cx="26381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3BB885-DBAB-49F5-B635-438B9F70C82B}"/>
              </a:ext>
            </a:extLst>
          </p:cNvPr>
          <p:cNvGrpSpPr/>
          <p:nvPr/>
        </p:nvGrpSpPr>
        <p:grpSpPr>
          <a:xfrm>
            <a:off x="8902616" y="2505235"/>
            <a:ext cx="1097280" cy="1808636"/>
            <a:chOff x="5610113" y="2688115"/>
            <a:chExt cx="1097280" cy="180863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D7406CC-8229-48A3-8AAF-7956EDFF827A}"/>
                </a:ext>
              </a:extLst>
            </p:cNvPr>
            <p:cNvSpPr/>
            <p:nvPr/>
          </p:nvSpPr>
          <p:spPr>
            <a:xfrm>
              <a:off x="5610113" y="2688115"/>
              <a:ext cx="1097280" cy="1808636"/>
            </a:xfrm>
            <a:custGeom>
              <a:avLst/>
              <a:gdLst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88900 w 1250309"/>
                <a:gd name="connsiteY0" fmla="*/ 694664 h 1809702"/>
                <a:gd name="connsiteX1" fmla="*/ 788900 w 1250309"/>
                <a:gd name="connsiteY1" fmla="*/ 242973 h 1809702"/>
                <a:gd name="connsiteX2" fmla="*/ 381276 w 1250309"/>
                <a:gd name="connsiteY2" fmla="*/ 602 h 1809702"/>
                <a:gd name="connsiteX3" fmla="*/ 72285 w 1250309"/>
                <a:gd name="connsiteY3" fmla="*/ 308037 h 1809702"/>
                <a:gd name="connsiteX4" fmla="*/ 28736 w 1250309"/>
                <a:gd name="connsiteY4" fmla="*/ 1256525 h 1809702"/>
                <a:gd name="connsiteX5" fmla="*/ 436360 w 1250309"/>
                <a:gd name="connsiteY5" fmla="*/ 1730250 h 1809702"/>
                <a:gd name="connsiteX6" fmla="*/ 1152457 w 1250309"/>
                <a:gd name="connsiteY6" fmla="*/ 1785334 h 1809702"/>
                <a:gd name="connsiteX7" fmla="*/ 1207541 w 1250309"/>
                <a:gd name="connsiteY7" fmla="*/ 1476862 h 1809702"/>
                <a:gd name="connsiteX8" fmla="*/ 810934 w 1250309"/>
                <a:gd name="connsiteY8" fmla="*/ 1300592 h 1809702"/>
                <a:gd name="connsiteX9" fmla="*/ 788900 w 1250309"/>
                <a:gd name="connsiteY9" fmla="*/ 970086 h 1809702"/>
                <a:gd name="connsiteX10" fmla="*/ 788900 w 1250309"/>
                <a:gd name="connsiteY10" fmla="*/ 694664 h 1809702"/>
                <a:gd name="connsiteX0" fmla="*/ 788900 w 1250309"/>
                <a:gd name="connsiteY0" fmla="*/ 694256 h 1809294"/>
                <a:gd name="connsiteX1" fmla="*/ 788900 w 1250309"/>
                <a:gd name="connsiteY1" fmla="*/ 242565 h 1809294"/>
                <a:gd name="connsiteX2" fmla="*/ 381276 w 1250309"/>
                <a:gd name="connsiteY2" fmla="*/ 194 h 1809294"/>
                <a:gd name="connsiteX3" fmla="*/ 72285 w 1250309"/>
                <a:gd name="connsiteY3" fmla="*/ 307629 h 1809294"/>
                <a:gd name="connsiteX4" fmla="*/ 28736 w 1250309"/>
                <a:gd name="connsiteY4" fmla="*/ 1256117 h 1809294"/>
                <a:gd name="connsiteX5" fmla="*/ 436360 w 1250309"/>
                <a:gd name="connsiteY5" fmla="*/ 1729842 h 1809294"/>
                <a:gd name="connsiteX6" fmla="*/ 1152457 w 1250309"/>
                <a:gd name="connsiteY6" fmla="*/ 1784926 h 1809294"/>
                <a:gd name="connsiteX7" fmla="*/ 1207541 w 1250309"/>
                <a:gd name="connsiteY7" fmla="*/ 1476454 h 1809294"/>
                <a:gd name="connsiteX8" fmla="*/ 810934 w 1250309"/>
                <a:gd name="connsiteY8" fmla="*/ 1300184 h 1809294"/>
                <a:gd name="connsiteX9" fmla="*/ 788900 w 1250309"/>
                <a:gd name="connsiteY9" fmla="*/ 969678 h 1809294"/>
                <a:gd name="connsiteX10" fmla="*/ 788900 w 1250309"/>
                <a:gd name="connsiteY10" fmla="*/ 694256 h 1809294"/>
                <a:gd name="connsiteX0" fmla="*/ 788900 w 1250309"/>
                <a:gd name="connsiteY0" fmla="*/ 694063 h 1809101"/>
                <a:gd name="connsiteX1" fmla="*/ 788900 w 1250309"/>
                <a:gd name="connsiteY1" fmla="*/ 242372 h 1809101"/>
                <a:gd name="connsiteX2" fmla="*/ 381276 w 1250309"/>
                <a:gd name="connsiteY2" fmla="*/ 1 h 1809101"/>
                <a:gd name="connsiteX3" fmla="*/ 72285 w 1250309"/>
                <a:gd name="connsiteY3" fmla="*/ 307436 h 1809101"/>
                <a:gd name="connsiteX4" fmla="*/ 28736 w 1250309"/>
                <a:gd name="connsiteY4" fmla="*/ 1255924 h 1809101"/>
                <a:gd name="connsiteX5" fmla="*/ 436360 w 1250309"/>
                <a:gd name="connsiteY5" fmla="*/ 1729649 h 1809101"/>
                <a:gd name="connsiteX6" fmla="*/ 1152457 w 1250309"/>
                <a:gd name="connsiteY6" fmla="*/ 1784733 h 1809101"/>
                <a:gd name="connsiteX7" fmla="*/ 1207541 w 1250309"/>
                <a:gd name="connsiteY7" fmla="*/ 1476261 h 1809101"/>
                <a:gd name="connsiteX8" fmla="*/ 810934 w 1250309"/>
                <a:gd name="connsiteY8" fmla="*/ 1299991 h 1809101"/>
                <a:gd name="connsiteX9" fmla="*/ 788900 w 1250309"/>
                <a:gd name="connsiteY9" fmla="*/ 969485 h 1809101"/>
                <a:gd name="connsiteX10" fmla="*/ 788900 w 1250309"/>
                <a:gd name="connsiteY10" fmla="*/ 694063 h 1809101"/>
                <a:gd name="connsiteX0" fmla="*/ 789924 w 1251333"/>
                <a:gd name="connsiteY0" fmla="*/ 694063 h 1809101"/>
                <a:gd name="connsiteX1" fmla="*/ 789924 w 1251333"/>
                <a:gd name="connsiteY1" fmla="*/ 242372 h 1809101"/>
                <a:gd name="connsiteX2" fmla="*/ 409195 w 1251333"/>
                <a:gd name="connsiteY2" fmla="*/ 1 h 1809101"/>
                <a:gd name="connsiteX3" fmla="*/ 73309 w 1251333"/>
                <a:gd name="connsiteY3" fmla="*/ 307436 h 1809101"/>
                <a:gd name="connsiteX4" fmla="*/ 29760 w 1251333"/>
                <a:gd name="connsiteY4" fmla="*/ 1255924 h 1809101"/>
                <a:gd name="connsiteX5" fmla="*/ 437384 w 1251333"/>
                <a:gd name="connsiteY5" fmla="*/ 1729649 h 1809101"/>
                <a:gd name="connsiteX6" fmla="*/ 1153481 w 1251333"/>
                <a:gd name="connsiteY6" fmla="*/ 1784733 h 1809101"/>
                <a:gd name="connsiteX7" fmla="*/ 1208565 w 1251333"/>
                <a:gd name="connsiteY7" fmla="*/ 1476261 h 1809101"/>
                <a:gd name="connsiteX8" fmla="*/ 811958 w 1251333"/>
                <a:gd name="connsiteY8" fmla="*/ 1299991 h 1809101"/>
                <a:gd name="connsiteX9" fmla="*/ 789924 w 1251333"/>
                <a:gd name="connsiteY9" fmla="*/ 969485 h 1809101"/>
                <a:gd name="connsiteX10" fmla="*/ 789924 w 1251333"/>
                <a:gd name="connsiteY10" fmla="*/ 694063 h 1809101"/>
                <a:gd name="connsiteX0" fmla="*/ 789924 w 1251333"/>
                <a:gd name="connsiteY0" fmla="*/ 694664 h 1809702"/>
                <a:gd name="connsiteX1" fmla="*/ 773788 w 1251333"/>
                <a:gd name="connsiteY1" fmla="*/ 242973 h 1809702"/>
                <a:gd name="connsiteX2" fmla="*/ 409195 w 1251333"/>
                <a:gd name="connsiteY2" fmla="*/ 602 h 1809702"/>
                <a:gd name="connsiteX3" fmla="*/ 73309 w 1251333"/>
                <a:gd name="connsiteY3" fmla="*/ 308037 h 1809702"/>
                <a:gd name="connsiteX4" fmla="*/ 29760 w 1251333"/>
                <a:gd name="connsiteY4" fmla="*/ 1256525 h 1809702"/>
                <a:gd name="connsiteX5" fmla="*/ 437384 w 1251333"/>
                <a:gd name="connsiteY5" fmla="*/ 1730250 h 1809702"/>
                <a:gd name="connsiteX6" fmla="*/ 1153481 w 1251333"/>
                <a:gd name="connsiteY6" fmla="*/ 1785334 h 1809702"/>
                <a:gd name="connsiteX7" fmla="*/ 1208565 w 1251333"/>
                <a:gd name="connsiteY7" fmla="*/ 1476862 h 1809702"/>
                <a:gd name="connsiteX8" fmla="*/ 811958 w 1251333"/>
                <a:gd name="connsiteY8" fmla="*/ 1300592 h 1809702"/>
                <a:gd name="connsiteX9" fmla="*/ 789924 w 1251333"/>
                <a:gd name="connsiteY9" fmla="*/ 970086 h 1809702"/>
                <a:gd name="connsiteX10" fmla="*/ 789924 w 1251333"/>
                <a:gd name="connsiteY10" fmla="*/ 694664 h 1809702"/>
                <a:gd name="connsiteX0" fmla="*/ 789924 w 1251333"/>
                <a:gd name="connsiteY0" fmla="*/ 694544 h 1809582"/>
                <a:gd name="connsiteX1" fmla="*/ 773788 w 1251333"/>
                <a:gd name="connsiteY1" fmla="*/ 242853 h 1809582"/>
                <a:gd name="connsiteX2" fmla="*/ 409195 w 1251333"/>
                <a:gd name="connsiteY2" fmla="*/ 482 h 1809582"/>
                <a:gd name="connsiteX3" fmla="*/ 73309 w 1251333"/>
                <a:gd name="connsiteY3" fmla="*/ 307917 h 1809582"/>
                <a:gd name="connsiteX4" fmla="*/ 29760 w 1251333"/>
                <a:gd name="connsiteY4" fmla="*/ 1256405 h 1809582"/>
                <a:gd name="connsiteX5" fmla="*/ 437384 w 1251333"/>
                <a:gd name="connsiteY5" fmla="*/ 1730130 h 1809582"/>
                <a:gd name="connsiteX6" fmla="*/ 1153481 w 1251333"/>
                <a:gd name="connsiteY6" fmla="*/ 1785214 h 1809582"/>
                <a:gd name="connsiteX7" fmla="*/ 1208565 w 1251333"/>
                <a:gd name="connsiteY7" fmla="*/ 1476742 h 1809582"/>
                <a:gd name="connsiteX8" fmla="*/ 811958 w 1251333"/>
                <a:gd name="connsiteY8" fmla="*/ 1300472 h 1809582"/>
                <a:gd name="connsiteX9" fmla="*/ 789924 w 1251333"/>
                <a:gd name="connsiteY9" fmla="*/ 969966 h 1809582"/>
                <a:gd name="connsiteX10" fmla="*/ 789924 w 1251333"/>
                <a:gd name="connsiteY10" fmla="*/ 694544 h 1809582"/>
                <a:gd name="connsiteX0" fmla="*/ 778990 w 1240399"/>
                <a:gd name="connsiteY0" fmla="*/ 694544 h 1809582"/>
                <a:gd name="connsiteX1" fmla="*/ 762854 w 1240399"/>
                <a:gd name="connsiteY1" fmla="*/ 242853 h 1809582"/>
                <a:gd name="connsiteX2" fmla="*/ 398261 w 1240399"/>
                <a:gd name="connsiteY2" fmla="*/ 482 h 1809582"/>
                <a:gd name="connsiteX3" fmla="*/ 62375 w 1240399"/>
                <a:gd name="connsiteY3" fmla="*/ 307917 h 1809582"/>
                <a:gd name="connsiteX4" fmla="*/ 18826 w 1240399"/>
                <a:gd name="connsiteY4" fmla="*/ 1256405 h 1809582"/>
                <a:gd name="connsiteX5" fmla="*/ 426450 w 1240399"/>
                <a:gd name="connsiteY5" fmla="*/ 1730130 h 1809582"/>
                <a:gd name="connsiteX6" fmla="*/ 1142547 w 1240399"/>
                <a:gd name="connsiteY6" fmla="*/ 1785214 h 1809582"/>
                <a:gd name="connsiteX7" fmla="*/ 1197631 w 1240399"/>
                <a:gd name="connsiteY7" fmla="*/ 1476742 h 1809582"/>
                <a:gd name="connsiteX8" fmla="*/ 801024 w 1240399"/>
                <a:gd name="connsiteY8" fmla="*/ 1300472 h 1809582"/>
                <a:gd name="connsiteX9" fmla="*/ 778990 w 1240399"/>
                <a:gd name="connsiteY9" fmla="*/ 969966 h 1809582"/>
                <a:gd name="connsiteX10" fmla="*/ 778990 w 1240399"/>
                <a:gd name="connsiteY10" fmla="*/ 694544 h 1809582"/>
                <a:gd name="connsiteX0" fmla="*/ 781219 w 1242628"/>
                <a:gd name="connsiteY0" fmla="*/ 694186 h 1809224"/>
                <a:gd name="connsiteX1" fmla="*/ 765083 w 1242628"/>
                <a:gd name="connsiteY1" fmla="*/ 242495 h 1809224"/>
                <a:gd name="connsiteX2" fmla="*/ 400490 w 1242628"/>
                <a:gd name="connsiteY2" fmla="*/ 124 h 1809224"/>
                <a:gd name="connsiteX3" fmla="*/ 53846 w 1242628"/>
                <a:gd name="connsiteY3" fmla="*/ 216119 h 1809224"/>
                <a:gd name="connsiteX4" fmla="*/ 21055 w 1242628"/>
                <a:gd name="connsiteY4" fmla="*/ 1256047 h 1809224"/>
                <a:gd name="connsiteX5" fmla="*/ 428679 w 1242628"/>
                <a:gd name="connsiteY5" fmla="*/ 1729772 h 1809224"/>
                <a:gd name="connsiteX6" fmla="*/ 1144776 w 1242628"/>
                <a:gd name="connsiteY6" fmla="*/ 1784856 h 1809224"/>
                <a:gd name="connsiteX7" fmla="*/ 1199860 w 1242628"/>
                <a:gd name="connsiteY7" fmla="*/ 1476384 h 1809224"/>
                <a:gd name="connsiteX8" fmla="*/ 803253 w 1242628"/>
                <a:gd name="connsiteY8" fmla="*/ 1300114 h 1809224"/>
                <a:gd name="connsiteX9" fmla="*/ 781219 w 1242628"/>
                <a:gd name="connsiteY9" fmla="*/ 969608 h 1809224"/>
                <a:gd name="connsiteX10" fmla="*/ 781219 w 1242628"/>
                <a:gd name="connsiteY10" fmla="*/ 694186 h 1809224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75840 w 1242628"/>
                <a:gd name="connsiteY10" fmla="*/ 747852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6597 w 1242628"/>
                <a:gd name="connsiteY9" fmla="*/ 1071683 h 1809101"/>
                <a:gd name="connsiteX10" fmla="*/ 775840 w 1242628"/>
                <a:gd name="connsiteY10" fmla="*/ 747852 h 1809101"/>
                <a:gd name="connsiteX0" fmla="*/ 775840 w 1236094"/>
                <a:gd name="connsiteY0" fmla="*/ 747852 h 1809101"/>
                <a:gd name="connsiteX1" fmla="*/ 759704 w 1236094"/>
                <a:gd name="connsiteY1" fmla="*/ 215478 h 1809101"/>
                <a:gd name="connsiteX2" fmla="*/ 400490 w 1236094"/>
                <a:gd name="connsiteY2" fmla="*/ 1 h 1809101"/>
                <a:gd name="connsiteX3" fmla="*/ 53846 w 1236094"/>
                <a:gd name="connsiteY3" fmla="*/ 215996 h 1809101"/>
                <a:gd name="connsiteX4" fmla="*/ 21055 w 1236094"/>
                <a:gd name="connsiteY4" fmla="*/ 1255924 h 1809101"/>
                <a:gd name="connsiteX5" fmla="*/ 428679 w 1236094"/>
                <a:gd name="connsiteY5" fmla="*/ 1729649 h 1809101"/>
                <a:gd name="connsiteX6" fmla="*/ 1144776 w 1236094"/>
                <a:gd name="connsiteY6" fmla="*/ 1784733 h 1809101"/>
                <a:gd name="connsiteX7" fmla="*/ 1199860 w 1236094"/>
                <a:gd name="connsiteY7" fmla="*/ 1476261 h 1809101"/>
                <a:gd name="connsiteX8" fmla="*/ 900071 w 1236094"/>
                <a:gd name="connsiteY8" fmla="*/ 1316128 h 1809101"/>
                <a:gd name="connsiteX9" fmla="*/ 786597 w 1236094"/>
                <a:gd name="connsiteY9" fmla="*/ 1071683 h 1809101"/>
                <a:gd name="connsiteX10" fmla="*/ 775840 w 1236094"/>
                <a:gd name="connsiteY10" fmla="*/ 747852 h 1809101"/>
                <a:gd name="connsiteX0" fmla="*/ 751511 w 1211765"/>
                <a:gd name="connsiteY0" fmla="*/ 747852 h 1808636"/>
                <a:gd name="connsiteX1" fmla="*/ 735375 w 1211765"/>
                <a:gd name="connsiteY1" fmla="*/ 215478 h 1808636"/>
                <a:gd name="connsiteX2" fmla="*/ 376161 w 1211765"/>
                <a:gd name="connsiteY2" fmla="*/ 1 h 1808636"/>
                <a:gd name="connsiteX3" fmla="*/ 29517 w 1211765"/>
                <a:gd name="connsiteY3" fmla="*/ 215996 h 1808636"/>
                <a:gd name="connsiteX4" fmla="*/ 61271 w 1211765"/>
                <a:gd name="connsiteY4" fmla="*/ 1266682 h 1808636"/>
                <a:gd name="connsiteX5" fmla="*/ 404350 w 1211765"/>
                <a:gd name="connsiteY5" fmla="*/ 1729649 h 1808636"/>
                <a:gd name="connsiteX6" fmla="*/ 1120447 w 1211765"/>
                <a:gd name="connsiteY6" fmla="*/ 1784733 h 1808636"/>
                <a:gd name="connsiteX7" fmla="*/ 1175531 w 1211765"/>
                <a:gd name="connsiteY7" fmla="*/ 1476261 h 1808636"/>
                <a:gd name="connsiteX8" fmla="*/ 875742 w 1211765"/>
                <a:gd name="connsiteY8" fmla="*/ 1316128 h 1808636"/>
                <a:gd name="connsiteX9" fmla="*/ 762268 w 1211765"/>
                <a:gd name="connsiteY9" fmla="*/ 1071683 h 1808636"/>
                <a:gd name="connsiteX10" fmla="*/ 751511 w 1211765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206657"/>
                <a:gd name="connsiteY0" fmla="*/ 747852 h 1808636"/>
                <a:gd name="connsiteX1" fmla="*/ 721517 w 1206657"/>
                <a:gd name="connsiteY1" fmla="*/ 215478 h 1808636"/>
                <a:gd name="connsiteX2" fmla="*/ 362303 w 1206657"/>
                <a:gd name="connsiteY2" fmla="*/ 1 h 1808636"/>
                <a:gd name="connsiteX3" fmla="*/ 15659 w 1206657"/>
                <a:gd name="connsiteY3" fmla="*/ 215996 h 1808636"/>
                <a:gd name="connsiteX4" fmla="*/ 47413 w 1206657"/>
                <a:gd name="connsiteY4" fmla="*/ 1266682 h 1808636"/>
                <a:gd name="connsiteX5" fmla="*/ 390492 w 1206657"/>
                <a:gd name="connsiteY5" fmla="*/ 1729649 h 1808636"/>
                <a:gd name="connsiteX6" fmla="*/ 1106589 w 1206657"/>
                <a:gd name="connsiteY6" fmla="*/ 1784733 h 1808636"/>
                <a:gd name="connsiteX7" fmla="*/ 1161673 w 1206657"/>
                <a:gd name="connsiteY7" fmla="*/ 1476261 h 1808636"/>
                <a:gd name="connsiteX8" fmla="*/ 861884 w 1206657"/>
                <a:gd name="connsiteY8" fmla="*/ 1316128 h 1808636"/>
                <a:gd name="connsiteX9" fmla="*/ 748410 w 1206657"/>
                <a:gd name="connsiteY9" fmla="*/ 1071683 h 1808636"/>
                <a:gd name="connsiteX10" fmla="*/ 737653 w 1206657"/>
                <a:gd name="connsiteY10" fmla="*/ 747852 h 1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6657" h="1808636">
                  <a:moveTo>
                    <a:pt x="737653" y="747852"/>
                  </a:moveTo>
                  <a:cubicBezTo>
                    <a:pt x="733171" y="605151"/>
                    <a:pt x="751802" y="329362"/>
                    <a:pt x="721517" y="215478"/>
                  </a:cubicBezTo>
                  <a:cubicBezTo>
                    <a:pt x="691232" y="101594"/>
                    <a:pt x="555250" y="-85"/>
                    <a:pt x="362303" y="1"/>
                  </a:cubicBezTo>
                  <a:cubicBezTo>
                    <a:pt x="169356" y="87"/>
                    <a:pt x="35868" y="90944"/>
                    <a:pt x="15659" y="215996"/>
                  </a:cubicBezTo>
                  <a:cubicBezTo>
                    <a:pt x="-4550" y="341048"/>
                    <a:pt x="-15059" y="1014407"/>
                    <a:pt x="47413" y="1266682"/>
                  </a:cubicBezTo>
                  <a:cubicBezTo>
                    <a:pt x="109885" y="1518958"/>
                    <a:pt x="213963" y="1643307"/>
                    <a:pt x="390492" y="1729649"/>
                  </a:cubicBezTo>
                  <a:cubicBezTo>
                    <a:pt x="567021" y="1815991"/>
                    <a:pt x="978059" y="1826964"/>
                    <a:pt x="1106589" y="1784733"/>
                  </a:cubicBezTo>
                  <a:cubicBezTo>
                    <a:pt x="1235119" y="1742502"/>
                    <a:pt x="1223972" y="1554362"/>
                    <a:pt x="1161673" y="1476261"/>
                  </a:cubicBezTo>
                  <a:cubicBezTo>
                    <a:pt x="1099374" y="1398160"/>
                    <a:pt x="963930" y="1395212"/>
                    <a:pt x="861884" y="1316128"/>
                  </a:cubicBezTo>
                  <a:cubicBezTo>
                    <a:pt x="792111" y="1231665"/>
                    <a:pt x="763736" y="1177154"/>
                    <a:pt x="748410" y="1071683"/>
                  </a:cubicBezTo>
                  <a:cubicBezTo>
                    <a:pt x="733084" y="966212"/>
                    <a:pt x="742135" y="890553"/>
                    <a:pt x="737653" y="747852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BD5FD5A-0BDE-4EAF-BD63-EF1F7FABAED0}"/>
                </a:ext>
              </a:extLst>
            </p:cNvPr>
            <p:cNvCxnSpPr>
              <a:cxnSpLocks/>
            </p:cNvCxnSpPr>
            <p:nvPr/>
          </p:nvCxnSpPr>
          <p:spPr>
            <a:xfrm>
              <a:off x="6290203" y="3673737"/>
              <a:ext cx="26381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516800-1BF8-4A2A-9F06-66AAAB1459BC}"/>
              </a:ext>
            </a:extLst>
          </p:cNvPr>
          <p:cNvGrpSpPr/>
          <p:nvPr/>
        </p:nvGrpSpPr>
        <p:grpSpPr>
          <a:xfrm>
            <a:off x="10481320" y="2505235"/>
            <a:ext cx="1097280" cy="1808636"/>
            <a:chOff x="5610113" y="2688115"/>
            <a:chExt cx="1097280" cy="18086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E64784-BAA6-433B-BCD1-4807F4CC3B80}"/>
                </a:ext>
              </a:extLst>
            </p:cNvPr>
            <p:cNvSpPr/>
            <p:nvPr/>
          </p:nvSpPr>
          <p:spPr>
            <a:xfrm>
              <a:off x="5610113" y="2688115"/>
              <a:ext cx="1097280" cy="1808636"/>
            </a:xfrm>
            <a:custGeom>
              <a:avLst/>
              <a:gdLst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97095 w 1258504"/>
                <a:gd name="connsiteY0" fmla="*/ 694137 h 1809175"/>
                <a:gd name="connsiteX1" fmla="*/ 797095 w 1258504"/>
                <a:gd name="connsiteY1" fmla="*/ 242446 h 1809175"/>
                <a:gd name="connsiteX2" fmla="*/ 389471 w 1258504"/>
                <a:gd name="connsiteY2" fmla="*/ 75 h 1809175"/>
                <a:gd name="connsiteX3" fmla="*/ 58965 w 1258504"/>
                <a:gd name="connsiteY3" fmla="*/ 264479 h 1809175"/>
                <a:gd name="connsiteX4" fmla="*/ 36931 w 1258504"/>
                <a:gd name="connsiteY4" fmla="*/ 1255998 h 1809175"/>
                <a:gd name="connsiteX5" fmla="*/ 444555 w 1258504"/>
                <a:gd name="connsiteY5" fmla="*/ 1729723 h 1809175"/>
                <a:gd name="connsiteX6" fmla="*/ 1160652 w 1258504"/>
                <a:gd name="connsiteY6" fmla="*/ 1784807 h 1809175"/>
                <a:gd name="connsiteX7" fmla="*/ 1215736 w 1258504"/>
                <a:gd name="connsiteY7" fmla="*/ 1476335 h 1809175"/>
                <a:gd name="connsiteX8" fmla="*/ 819129 w 1258504"/>
                <a:gd name="connsiteY8" fmla="*/ 1300065 h 1809175"/>
                <a:gd name="connsiteX9" fmla="*/ 797095 w 1258504"/>
                <a:gd name="connsiteY9" fmla="*/ 969559 h 1809175"/>
                <a:gd name="connsiteX10" fmla="*/ 797095 w 1258504"/>
                <a:gd name="connsiteY10" fmla="*/ 694137 h 1809175"/>
                <a:gd name="connsiteX0" fmla="*/ 788900 w 1250309"/>
                <a:gd name="connsiteY0" fmla="*/ 694664 h 1809702"/>
                <a:gd name="connsiteX1" fmla="*/ 788900 w 1250309"/>
                <a:gd name="connsiteY1" fmla="*/ 242973 h 1809702"/>
                <a:gd name="connsiteX2" fmla="*/ 381276 w 1250309"/>
                <a:gd name="connsiteY2" fmla="*/ 602 h 1809702"/>
                <a:gd name="connsiteX3" fmla="*/ 72285 w 1250309"/>
                <a:gd name="connsiteY3" fmla="*/ 308037 h 1809702"/>
                <a:gd name="connsiteX4" fmla="*/ 28736 w 1250309"/>
                <a:gd name="connsiteY4" fmla="*/ 1256525 h 1809702"/>
                <a:gd name="connsiteX5" fmla="*/ 436360 w 1250309"/>
                <a:gd name="connsiteY5" fmla="*/ 1730250 h 1809702"/>
                <a:gd name="connsiteX6" fmla="*/ 1152457 w 1250309"/>
                <a:gd name="connsiteY6" fmla="*/ 1785334 h 1809702"/>
                <a:gd name="connsiteX7" fmla="*/ 1207541 w 1250309"/>
                <a:gd name="connsiteY7" fmla="*/ 1476862 h 1809702"/>
                <a:gd name="connsiteX8" fmla="*/ 810934 w 1250309"/>
                <a:gd name="connsiteY8" fmla="*/ 1300592 h 1809702"/>
                <a:gd name="connsiteX9" fmla="*/ 788900 w 1250309"/>
                <a:gd name="connsiteY9" fmla="*/ 970086 h 1809702"/>
                <a:gd name="connsiteX10" fmla="*/ 788900 w 1250309"/>
                <a:gd name="connsiteY10" fmla="*/ 694664 h 1809702"/>
                <a:gd name="connsiteX0" fmla="*/ 788900 w 1250309"/>
                <a:gd name="connsiteY0" fmla="*/ 694256 h 1809294"/>
                <a:gd name="connsiteX1" fmla="*/ 788900 w 1250309"/>
                <a:gd name="connsiteY1" fmla="*/ 242565 h 1809294"/>
                <a:gd name="connsiteX2" fmla="*/ 381276 w 1250309"/>
                <a:gd name="connsiteY2" fmla="*/ 194 h 1809294"/>
                <a:gd name="connsiteX3" fmla="*/ 72285 w 1250309"/>
                <a:gd name="connsiteY3" fmla="*/ 307629 h 1809294"/>
                <a:gd name="connsiteX4" fmla="*/ 28736 w 1250309"/>
                <a:gd name="connsiteY4" fmla="*/ 1256117 h 1809294"/>
                <a:gd name="connsiteX5" fmla="*/ 436360 w 1250309"/>
                <a:gd name="connsiteY5" fmla="*/ 1729842 h 1809294"/>
                <a:gd name="connsiteX6" fmla="*/ 1152457 w 1250309"/>
                <a:gd name="connsiteY6" fmla="*/ 1784926 h 1809294"/>
                <a:gd name="connsiteX7" fmla="*/ 1207541 w 1250309"/>
                <a:gd name="connsiteY7" fmla="*/ 1476454 h 1809294"/>
                <a:gd name="connsiteX8" fmla="*/ 810934 w 1250309"/>
                <a:gd name="connsiteY8" fmla="*/ 1300184 h 1809294"/>
                <a:gd name="connsiteX9" fmla="*/ 788900 w 1250309"/>
                <a:gd name="connsiteY9" fmla="*/ 969678 h 1809294"/>
                <a:gd name="connsiteX10" fmla="*/ 788900 w 1250309"/>
                <a:gd name="connsiteY10" fmla="*/ 694256 h 1809294"/>
                <a:gd name="connsiteX0" fmla="*/ 788900 w 1250309"/>
                <a:gd name="connsiteY0" fmla="*/ 694063 h 1809101"/>
                <a:gd name="connsiteX1" fmla="*/ 788900 w 1250309"/>
                <a:gd name="connsiteY1" fmla="*/ 242372 h 1809101"/>
                <a:gd name="connsiteX2" fmla="*/ 381276 w 1250309"/>
                <a:gd name="connsiteY2" fmla="*/ 1 h 1809101"/>
                <a:gd name="connsiteX3" fmla="*/ 72285 w 1250309"/>
                <a:gd name="connsiteY3" fmla="*/ 307436 h 1809101"/>
                <a:gd name="connsiteX4" fmla="*/ 28736 w 1250309"/>
                <a:gd name="connsiteY4" fmla="*/ 1255924 h 1809101"/>
                <a:gd name="connsiteX5" fmla="*/ 436360 w 1250309"/>
                <a:gd name="connsiteY5" fmla="*/ 1729649 h 1809101"/>
                <a:gd name="connsiteX6" fmla="*/ 1152457 w 1250309"/>
                <a:gd name="connsiteY6" fmla="*/ 1784733 h 1809101"/>
                <a:gd name="connsiteX7" fmla="*/ 1207541 w 1250309"/>
                <a:gd name="connsiteY7" fmla="*/ 1476261 h 1809101"/>
                <a:gd name="connsiteX8" fmla="*/ 810934 w 1250309"/>
                <a:gd name="connsiteY8" fmla="*/ 1299991 h 1809101"/>
                <a:gd name="connsiteX9" fmla="*/ 788900 w 1250309"/>
                <a:gd name="connsiteY9" fmla="*/ 969485 h 1809101"/>
                <a:gd name="connsiteX10" fmla="*/ 788900 w 1250309"/>
                <a:gd name="connsiteY10" fmla="*/ 694063 h 1809101"/>
                <a:gd name="connsiteX0" fmla="*/ 789924 w 1251333"/>
                <a:gd name="connsiteY0" fmla="*/ 694063 h 1809101"/>
                <a:gd name="connsiteX1" fmla="*/ 789924 w 1251333"/>
                <a:gd name="connsiteY1" fmla="*/ 242372 h 1809101"/>
                <a:gd name="connsiteX2" fmla="*/ 409195 w 1251333"/>
                <a:gd name="connsiteY2" fmla="*/ 1 h 1809101"/>
                <a:gd name="connsiteX3" fmla="*/ 73309 w 1251333"/>
                <a:gd name="connsiteY3" fmla="*/ 307436 h 1809101"/>
                <a:gd name="connsiteX4" fmla="*/ 29760 w 1251333"/>
                <a:gd name="connsiteY4" fmla="*/ 1255924 h 1809101"/>
                <a:gd name="connsiteX5" fmla="*/ 437384 w 1251333"/>
                <a:gd name="connsiteY5" fmla="*/ 1729649 h 1809101"/>
                <a:gd name="connsiteX6" fmla="*/ 1153481 w 1251333"/>
                <a:gd name="connsiteY6" fmla="*/ 1784733 h 1809101"/>
                <a:gd name="connsiteX7" fmla="*/ 1208565 w 1251333"/>
                <a:gd name="connsiteY7" fmla="*/ 1476261 h 1809101"/>
                <a:gd name="connsiteX8" fmla="*/ 811958 w 1251333"/>
                <a:gd name="connsiteY8" fmla="*/ 1299991 h 1809101"/>
                <a:gd name="connsiteX9" fmla="*/ 789924 w 1251333"/>
                <a:gd name="connsiteY9" fmla="*/ 969485 h 1809101"/>
                <a:gd name="connsiteX10" fmla="*/ 789924 w 1251333"/>
                <a:gd name="connsiteY10" fmla="*/ 694063 h 1809101"/>
                <a:gd name="connsiteX0" fmla="*/ 789924 w 1251333"/>
                <a:gd name="connsiteY0" fmla="*/ 694664 h 1809702"/>
                <a:gd name="connsiteX1" fmla="*/ 773788 w 1251333"/>
                <a:gd name="connsiteY1" fmla="*/ 242973 h 1809702"/>
                <a:gd name="connsiteX2" fmla="*/ 409195 w 1251333"/>
                <a:gd name="connsiteY2" fmla="*/ 602 h 1809702"/>
                <a:gd name="connsiteX3" fmla="*/ 73309 w 1251333"/>
                <a:gd name="connsiteY3" fmla="*/ 308037 h 1809702"/>
                <a:gd name="connsiteX4" fmla="*/ 29760 w 1251333"/>
                <a:gd name="connsiteY4" fmla="*/ 1256525 h 1809702"/>
                <a:gd name="connsiteX5" fmla="*/ 437384 w 1251333"/>
                <a:gd name="connsiteY5" fmla="*/ 1730250 h 1809702"/>
                <a:gd name="connsiteX6" fmla="*/ 1153481 w 1251333"/>
                <a:gd name="connsiteY6" fmla="*/ 1785334 h 1809702"/>
                <a:gd name="connsiteX7" fmla="*/ 1208565 w 1251333"/>
                <a:gd name="connsiteY7" fmla="*/ 1476862 h 1809702"/>
                <a:gd name="connsiteX8" fmla="*/ 811958 w 1251333"/>
                <a:gd name="connsiteY8" fmla="*/ 1300592 h 1809702"/>
                <a:gd name="connsiteX9" fmla="*/ 789924 w 1251333"/>
                <a:gd name="connsiteY9" fmla="*/ 970086 h 1809702"/>
                <a:gd name="connsiteX10" fmla="*/ 789924 w 1251333"/>
                <a:gd name="connsiteY10" fmla="*/ 694664 h 1809702"/>
                <a:gd name="connsiteX0" fmla="*/ 789924 w 1251333"/>
                <a:gd name="connsiteY0" fmla="*/ 694544 h 1809582"/>
                <a:gd name="connsiteX1" fmla="*/ 773788 w 1251333"/>
                <a:gd name="connsiteY1" fmla="*/ 242853 h 1809582"/>
                <a:gd name="connsiteX2" fmla="*/ 409195 w 1251333"/>
                <a:gd name="connsiteY2" fmla="*/ 482 h 1809582"/>
                <a:gd name="connsiteX3" fmla="*/ 73309 w 1251333"/>
                <a:gd name="connsiteY3" fmla="*/ 307917 h 1809582"/>
                <a:gd name="connsiteX4" fmla="*/ 29760 w 1251333"/>
                <a:gd name="connsiteY4" fmla="*/ 1256405 h 1809582"/>
                <a:gd name="connsiteX5" fmla="*/ 437384 w 1251333"/>
                <a:gd name="connsiteY5" fmla="*/ 1730130 h 1809582"/>
                <a:gd name="connsiteX6" fmla="*/ 1153481 w 1251333"/>
                <a:gd name="connsiteY6" fmla="*/ 1785214 h 1809582"/>
                <a:gd name="connsiteX7" fmla="*/ 1208565 w 1251333"/>
                <a:gd name="connsiteY7" fmla="*/ 1476742 h 1809582"/>
                <a:gd name="connsiteX8" fmla="*/ 811958 w 1251333"/>
                <a:gd name="connsiteY8" fmla="*/ 1300472 h 1809582"/>
                <a:gd name="connsiteX9" fmla="*/ 789924 w 1251333"/>
                <a:gd name="connsiteY9" fmla="*/ 969966 h 1809582"/>
                <a:gd name="connsiteX10" fmla="*/ 789924 w 1251333"/>
                <a:gd name="connsiteY10" fmla="*/ 694544 h 1809582"/>
                <a:gd name="connsiteX0" fmla="*/ 778990 w 1240399"/>
                <a:gd name="connsiteY0" fmla="*/ 694544 h 1809582"/>
                <a:gd name="connsiteX1" fmla="*/ 762854 w 1240399"/>
                <a:gd name="connsiteY1" fmla="*/ 242853 h 1809582"/>
                <a:gd name="connsiteX2" fmla="*/ 398261 w 1240399"/>
                <a:gd name="connsiteY2" fmla="*/ 482 h 1809582"/>
                <a:gd name="connsiteX3" fmla="*/ 62375 w 1240399"/>
                <a:gd name="connsiteY3" fmla="*/ 307917 h 1809582"/>
                <a:gd name="connsiteX4" fmla="*/ 18826 w 1240399"/>
                <a:gd name="connsiteY4" fmla="*/ 1256405 h 1809582"/>
                <a:gd name="connsiteX5" fmla="*/ 426450 w 1240399"/>
                <a:gd name="connsiteY5" fmla="*/ 1730130 h 1809582"/>
                <a:gd name="connsiteX6" fmla="*/ 1142547 w 1240399"/>
                <a:gd name="connsiteY6" fmla="*/ 1785214 h 1809582"/>
                <a:gd name="connsiteX7" fmla="*/ 1197631 w 1240399"/>
                <a:gd name="connsiteY7" fmla="*/ 1476742 h 1809582"/>
                <a:gd name="connsiteX8" fmla="*/ 801024 w 1240399"/>
                <a:gd name="connsiteY8" fmla="*/ 1300472 h 1809582"/>
                <a:gd name="connsiteX9" fmla="*/ 778990 w 1240399"/>
                <a:gd name="connsiteY9" fmla="*/ 969966 h 1809582"/>
                <a:gd name="connsiteX10" fmla="*/ 778990 w 1240399"/>
                <a:gd name="connsiteY10" fmla="*/ 694544 h 1809582"/>
                <a:gd name="connsiteX0" fmla="*/ 781219 w 1242628"/>
                <a:gd name="connsiteY0" fmla="*/ 694186 h 1809224"/>
                <a:gd name="connsiteX1" fmla="*/ 765083 w 1242628"/>
                <a:gd name="connsiteY1" fmla="*/ 242495 h 1809224"/>
                <a:gd name="connsiteX2" fmla="*/ 400490 w 1242628"/>
                <a:gd name="connsiteY2" fmla="*/ 124 h 1809224"/>
                <a:gd name="connsiteX3" fmla="*/ 53846 w 1242628"/>
                <a:gd name="connsiteY3" fmla="*/ 216119 h 1809224"/>
                <a:gd name="connsiteX4" fmla="*/ 21055 w 1242628"/>
                <a:gd name="connsiteY4" fmla="*/ 1256047 h 1809224"/>
                <a:gd name="connsiteX5" fmla="*/ 428679 w 1242628"/>
                <a:gd name="connsiteY5" fmla="*/ 1729772 h 1809224"/>
                <a:gd name="connsiteX6" fmla="*/ 1144776 w 1242628"/>
                <a:gd name="connsiteY6" fmla="*/ 1784856 h 1809224"/>
                <a:gd name="connsiteX7" fmla="*/ 1199860 w 1242628"/>
                <a:gd name="connsiteY7" fmla="*/ 1476384 h 1809224"/>
                <a:gd name="connsiteX8" fmla="*/ 803253 w 1242628"/>
                <a:gd name="connsiteY8" fmla="*/ 1300114 h 1809224"/>
                <a:gd name="connsiteX9" fmla="*/ 781219 w 1242628"/>
                <a:gd name="connsiteY9" fmla="*/ 969608 h 1809224"/>
                <a:gd name="connsiteX10" fmla="*/ 781219 w 1242628"/>
                <a:gd name="connsiteY10" fmla="*/ 694186 h 1809224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81219 w 1242628"/>
                <a:gd name="connsiteY0" fmla="*/ 694063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81219 w 1242628"/>
                <a:gd name="connsiteY10" fmla="*/ 694063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1219 w 1242628"/>
                <a:gd name="connsiteY9" fmla="*/ 969485 h 1809101"/>
                <a:gd name="connsiteX10" fmla="*/ 775840 w 1242628"/>
                <a:gd name="connsiteY10" fmla="*/ 747852 h 1809101"/>
                <a:gd name="connsiteX0" fmla="*/ 775840 w 1242628"/>
                <a:gd name="connsiteY0" fmla="*/ 747852 h 1809101"/>
                <a:gd name="connsiteX1" fmla="*/ 759704 w 1242628"/>
                <a:gd name="connsiteY1" fmla="*/ 215478 h 1809101"/>
                <a:gd name="connsiteX2" fmla="*/ 400490 w 1242628"/>
                <a:gd name="connsiteY2" fmla="*/ 1 h 1809101"/>
                <a:gd name="connsiteX3" fmla="*/ 53846 w 1242628"/>
                <a:gd name="connsiteY3" fmla="*/ 215996 h 1809101"/>
                <a:gd name="connsiteX4" fmla="*/ 21055 w 1242628"/>
                <a:gd name="connsiteY4" fmla="*/ 1255924 h 1809101"/>
                <a:gd name="connsiteX5" fmla="*/ 428679 w 1242628"/>
                <a:gd name="connsiteY5" fmla="*/ 1729649 h 1809101"/>
                <a:gd name="connsiteX6" fmla="*/ 1144776 w 1242628"/>
                <a:gd name="connsiteY6" fmla="*/ 1784733 h 1809101"/>
                <a:gd name="connsiteX7" fmla="*/ 1199860 w 1242628"/>
                <a:gd name="connsiteY7" fmla="*/ 1476261 h 1809101"/>
                <a:gd name="connsiteX8" fmla="*/ 803253 w 1242628"/>
                <a:gd name="connsiteY8" fmla="*/ 1299991 h 1809101"/>
                <a:gd name="connsiteX9" fmla="*/ 786597 w 1242628"/>
                <a:gd name="connsiteY9" fmla="*/ 1071683 h 1809101"/>
                <a:gd name="connsiteX10" fmla="*/ 775840 w 1242628"/>
                <a:gd name="connsiteY10" fmla="*/ 747852 h 1809101"/>
                <a:gd name="connsiteX0" fmla="*/ 775840 w 1236094"/>
                <a:gd name="connsiteY0" fmla="*/ 747852 h 1809101"/>
                <a:gd name="connsiteX1" fmla="*/ 759704 w 1236094"/>
                <a:gd name="connsiteY1" fmla="*/ 215478 h 1809101"/>
                <a:gd name="connsiteX2" fmla="*/ 400490 w 1236094"/>
                <a:gd name="connsiteY2" fmla="*/ 1 h 1809101"/>
                <a:gd name="connsiteX3" fmla="*/ 53846 w 1236094"/>
                <a:gd name="connsiteY3" fmla="*/ 215996 h 1809101"/>
                <a:gd name="connsiteX4" fmla="*/ 21055 w 1236094"/>
                <a:gd name="connsiteY4" fmla="*/ 1255924 h 1809101"/>
                <a:gd name="connsiteX5" fmla="*/ 428679 w 1236094"/>
                <a:gd name="connsiteY5" fmla="*/ 1729649 h 1809101"/>
                <a:gd name="connsiteX6" fmla="*/ 1144776 w 1236094"/>
                <a:gd name="connsiteY6" fmla="*/ 1784733 h 1809101"/>
                <a:gd name="connsiteX7" fmla="*/ 1199860 w 1236094"/>
                <a:gd name="connsiteY7" fmla="*/ 1476261 h 1809101"/>
                <a:gd name="connsiteX8" fmla="*/ 900071 w 1236094"/>
                <a:gd name="connsiteY8" fmla="*/ 1316128 h 1809101"/>
                <a:gd name="connsiteX9" fmla="*/ 786597 w 1236094"/>
                <a:gd name="connsiteY9" fmla="*/ 1071683 h 1809101"/>
                <a:gd name="connsiteX10" fmla="*/ 775840 w 1236094"/>
                <a:gd name="connsiteY10" fmla="*/ 747852 h 1809101"/>
                <a:gd name="connsiteX0" fmla="*/ 751511 w 1211765"/>
                <a:gd name="connsiteY0" fmla="*/ 747852 h 1808636"/>
                <a:gd name="connsiteX1" fmla="*/ 735375 w 1211765"/>
                <a:gd name="connsiteY1" fmla="*/ 215478 h 1808636"/>
                <a:gd name="connsiteX2" fmla="*/ 376161 w 1211765"/>
                <a:gd name="connsiteY2" fmla="*/ 1 h 1808636"/>
                <a:gd name="connsiteX3" fmla="*/ 29517 w 1211765"/>
                <a:gd name="connsiteY3" fmla="*/ 215996 h 1808636"/>
                <a:gd name="connsiteX4" fmla="*/ 61271 w 1211765"/>
                <a:gd name="connsiteY4" fmla="*/ 1266682 h 1808636"/>
                <a:gd name="connsiteX5" fmla="*/ 404350 w 1211765"/>
                <a:gd name="connsiteY5" fmla="*/ 1729649 h 1808636"/>
                <a:gd name="connsiteX6" fmla="*/ 1120447 w 1211765"/>
                <a:gd name="connsiteY6" fmla="*/ 1784733 h 1808636"/>
                <a:gd name="connsiteX7" fmla="*/ 1175531 w 1211765"/>
                <a:gd name="connsiteY7" fmla="*/ 1476261 h 1808636"/>
                <a:gd name="connsiteX8" fmla="*/ 875742 w 1211765"/>
                <a:gd name="connsiteY8" fmla="*/ 1316128 h 1808636"/>
                <a:gd name="connsiteX9" fmla="*/ 762268 w 1211765"/>
                <a:gd name="connsiteY9" fmla="*/ 1071683 h 1808636"/>
                <a:gd name="connsiteX10" fmla="*/ 751511 w 1211765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197907"/>
                <a:gd name="connsiteY0" fmla="*/ 747852 h 1808636"/>
                <a:gd name="connsiteX1" fmla="*/ 721517 w 1197907"/>
                <a:gd name="connsiteY1" fmla="*/ 215478 h 1808636"/>
                <a:gd name="connsiteX2" fmla="*/ 362303 w 1197907"/>
                <a:gd name="connsiteY2" fmla="*/ 1 h 1808636"/>
                <a:gd name="connsiteX3" fmla="*/ 15659 w 1197907"/>
                <a:gd name="connsiteY3" fmla="*/ 215996 h 1808636"/>
                <a:gd name="connsiteX4" fmla="*/ 47413 w 1197907"/>
                <a:gd name="connsiteY4" fmla="*/ 1266682 h 1808636"/>
                <a:gd name="connsiteX5" fmla="*/ 390492 w 1197907"/>
                <a:gd name="connsiteY5" fmla="*/ 1729649 h 1808636"/>
                <a:gd name="connsiteX6" fmla="*/ 1106589 w 1197907"/>
                <a:gd name="connsiteY6" fmla="*/ 1784733 h 1808636"/>
                <a:gd name="connsiteX7" fmla="*/ 1161673 w 1197907"/>
                <a:gd name="connsiteY7" fmla="*/ 1476261 h 1808636"/>
                <a:gd name="connsiteX8" fmla="*/ 861884 w 1197907"/>
                <a:gd name="connsiteY8" fmla="*/ 1316128 h 1808636"/>
                <a:gd name="connsiteX9" fmla="*/ 748410 w 1197907"/>
                <a:gd name="connsiteY9" fmla="*/ 1071683 h 1808636"/>
                <a:gd name="connsiteX10" fmla="*/ 737653 w 1197907"/>
                <a:gd name="connsiteY10" fmla="*/ 747852 h 1808636"/>
                <a:gd name="connsiteX0" fmla="*/ 737653 w 1206657"/>
                <a:gd name="connsiteY0" fmla="*/ 747852 h 1808636"/>
                <a:gd name="connsiteX1" fmla="*/ 721517 w 1206657"/>
                <a:gd name="connsiteY1" fmla="*/ 215478 h 1808636"/>
                <a:gd name="connsiteX2" fmla="*/ 362303 w 1206657"/>
                <a:gd name="connsiteY2" fmla="*/ 1 h 1808636"/>
                <a:gd name="connsiteX3" fmla="*/ 15659 w 1206657"/>
                <a:gd name="connsiteY3" fmla="*/ 215996 h 1808636"/>
                <a:gd name="connsiteX4" fmla="*/ 47413 w 1206657"/>
                <a:gd name="connsiteY4" fmla="*/ 1266682 h 1808636"/>
                <a:gd name="connsiteX5" fmla="*/ 390492 w 1206657"/>
                <a:gd name="connsiteY5" fmla="*/ 1729649 h 1808636"/>
                <a:gd name="connsiteX6" fmla="*/ 1106589 w 1206657"/>
                <a:gd name="connsiteY6" fmla="*/ 1784733 h 1808636"/>
                <a:gd name="connsiteX7" fmla="*/ 1161673 w 1206657"/>
                <a:gd name="connsiteY7" fmla="*/ 1476261 h 1808636"/>
                <a:gd name="connsiteX8" fmla="*/ 861884 w 1206657"/>
                <a:gd name="connsiteY8" fmla="*/ 1316128 h 1808636"/>
                <a:gd name="connsiteX9" fmla="*/ 748410 w 1206657"/>
                <a:gd name="connsiteY9" fmla="*/ 1071683 h 1808636"/>
                <a:gd name="connsiteX10" fmla="*/ 737653 w 1206657"/>
                <a:gd name="connsiteY10" fmla="*/ 747852 h 1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6657" h="1808636">
                  <a:moveTo>
                    <a:pt x="737653" y="747852"/>
                  </a:moveTo>
                  <a:cubicBezTo>
                    <a:pt x="733171" y="605151"/>
                    <a:pt x="751802" y="329362"/>
                    <a:pt x="721517" y="215478"/>
                  </a:cubicBezTo>
                  <a:cubicBezTo>
                    <a:pt x="691232" y="101594"/>
                    <a:pt x="555250" y="-85"/>
                    <a:pt x="362303" y="1"/>
                  </a:cubicBezTo>
                  <a:cubicBezTo>
                    <a:pt x="169356" y="87"/>
                    <a:pt x="35868" y="90944"/>
                    <a:pt x="15659" y="215996"/>
                  </a:cubicBezTo>
                  <a:cubicBezTo>
                    <a:pt x="-4550" y="341048"/>
                    <a:pt x="-15059" y="1014407"/>
                    <a:pt x="47413" y="1266682"/>
                  </a:cubicBezTo>
                  <a:cubicBezTo>
                    <a:pt x="109885" y="1518958"/>
                    <a:pt x="213963" y="1643307"/>
                    <a:pt x="390492" y="1729649"/>
                  </a:cubicBezTo>
                  <a:cubicBezTo>
                    <a:pt x="567021" y="1815991"/>
                    <a:pt x="978059" y="1826964"/>
                    <a:pt x="1106589" y="1784733"/>
                  </a:cubicBezTo>
                  <a:cubicBezTo>
                    <a:pt x="1235119" y="1742502"/>
                    <a:pt x="1223972" y="1554362"/>
                    <a:pt x="1161673" y="1476261"/>
                  </a:cubicBezTo>
                  <a:cubicBezTo>
                    <a:pt x="1099374" y="1398160"/>
                    <a:pt x="963930" y="1395212"/>
                    <a:pt x="861884" y="1316128"/>
                  </a:cubicBezTo>
                  <a:cubicBezTo>
                    <a:pt x="792111" y="1231665"/>
                    <a:pt x="763736" y="1177154"/>
                    <a:pt x="748410" y="1071683"/>
                  </a:cubicBezTo>
                  <a:cubicBezTo>
                    <a:pt x="733084" y="966212"/>
                    <a:pt x="742135" y="890553"/>
                    <a:pt x="737653" y="747852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99FBAFA-760D-44F5-BAB8-098C0A9DEA24}"/>
                </a:ext>
              </a:extLst>
            </p:cNvPr>
            <p:cNvCxnSpPr>
              <a:cxnSpLocks/>
            </p:cNvCxnSpPr>
            <p:nvPr/>
          </p:nvCxnSpPr>
          <p:spPr>
            <a:xfrm>
              <a:off x="6290203" y="3673737"/>
              <a:ext cx="26381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E2964CA-ED92-4A57-9495-6D08AE378766}"/>
              </a:ext>
            </a:extLst>
          </p:cNvPr>
          <p:cNvSpPr/>
          <p:nvPr/>
        </p:nvSpPr>
        <p:spPr>
          <a:xfrm>
            <a:off x="471142" y="65894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Expression </a:t>
            </a:r>
            <a:r>
              <a:rPr lang="en-US" sz="2400" dirty="0" err="1"/>
              <a:t>arith</a:t>
            </a:r>
            <a:r>
              <a:rPr lang="fr-FR" sz="2400" dirty="0" err="1"/>
              <a:t>métique</a:t>
            </a:r>
            <a:endParaRPr lang="en-US" sz="2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415DB1-01B2-4C18-87FC-80B8643F915A}"/>
              </a:ext>
            </a:extLst>
          </p:cNvPr>
          <p:cNvSpPr/>
          <p:nvPr/>
        </p:nvSpPr>
        <p:spPr>
          <a:xfrm>
            <a:off x="471142" y="171453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Arbre de syntaxe</a:t>
            </a:r>
            <a:endParaRPr lang="en-US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D3F70D-977F-4C10-AF22-2F5A74711CAB}"/>
              </a:ext>
            </a:extLst>
          </p:cNvPr>
          <p:cNvSpPr/>
          <p:nvPr/>
        </p:nvSpPr>
        <p:spPr>
          <a:xfrm>
            <a:off x="471142" y="277012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Arbre binaire</a:t>
            </a:r>
            <a:endParaRPr 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EF5C1C-BDA9-445B-936F-E75EC681C5B7}"/>
              </a:ext>
            </a:extLst>
          </p:cNvPr>
          <p:cNvSpPr/>
          <p:nvPr/>
        </p:nvSpPr>
        <p:spPr>
          <a:xfrm>
            <a:off x="460745" y="3825719"/>
            <a:ext cx="36576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Implémentation / pile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22D94E-86A3-4C4B-B767-C1B3375DFF6B}"/>
              </a:ext>
            </a:extLst>
          </p:cNvPr>
          <p:cNvSpPr txBox="1"/>
          <p:nvPr/>
        </p:nvSpPr>
        <p:spPr>
          <a:xfrm>
            <a:off x="9124013" y="1018323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</a:rPr>
              <a:t>Parcours infixe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4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1" grpId="0"/>
      <p:bldP spid="24" grpId="0"/>
      <p:bldP spid="25" grpId="0" uiExpand="1" build="p"/>
      <p:bldP spid="26" grpId="0"/>
      <p:bldP spid="37" grpId="0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465</Words>
  <Application>Microsoft Office PowerPoint</Application>
  <PresentationFormat>Widescreen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Lorget</dc:creator>
  <cp:lastModifiedBy>Guillaume Lorget</cp:lastModifiedBy>
  <cp:revision>8</cp:revision>
  <dcterms:created xsi:type="dcterms:W3CDTF">2021-02-01T23:08:54Z</dcterms:created>
  <dcterms:modified xsi:type="dcterms:W3CDTF">2021-02-02T02:54:36Z</dcterms:modified>
</cp:coreProperties>
</file>