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PT Sans Narrow"/>
      <p:regular r:id="rId15"/>
      <p:bold r:id="rId16"/>
    </p:embeddedFont>
    <p:embeddedFont>
      <p:font typeface="Permanent Marker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PermanentMarker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1jour1actu.com/planete/cop-22-31843/" TargetMode="External"/><Relationship Id="rId4" Type="http://schemas.openxmlformats.org/officeDocument/2006/relationships/hyperlink" Target="http://www.1jour1actu.com/planete/pourquoi-la-banquise-fond-elle-de-plus-en-plus/" TargetMode="External"/><Relationship Id="rId5" Type="http://schemas.openxmlformats.org/officeDocument/2006/relationships/hyperlink" Target="https://www.les-crises.fr/climat-2-co2-et-methane-ch4/" TargetMode="External"/><Relationship Id="rId6" Type="http://schemas.openxmlformats.org/officeDocument/2006/relationships/hyperlink" Target="http://planeteviable.org/breve-histoire-croissance-demographique-mondiale/" TargetMode="External"/><Relationship Id="rId7" Type="http://schemas.openxmlformats.org/officeDocument/2006/relationships/hyperlink" Target="http://www.futura-sciences.com/planete/actualites/augmentation-temperature-rechauffement-climatique-fonte-record-banquise-arctique-2016-maj-636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changement climatique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Thais Garcia 3ème3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Tu peux voir ce qui se passe sur la banquise!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449"/>
            <a:ext cx="7285485" cy="39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289350"/>
            <a:ext cx="4045200" cy="123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latin typeface="Amatic SC"/>
                <a:ea typeface="Amatic SC"/>
                <a:cs typeface="Amatic SC"/>
                <a:sym typeface="Amatic SC"/>
              </a:rPr>
              <a:t>Pourquoi la banquise fond elle de plus en plus?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1767325"/>
            <a:ext cx="4045200" cy="299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Depuis 1880, le nombre d’êtres humains sur Terre est passé de 1 milliard à plus de 7 milliards aujourd’hui. </a:t>
            </a:r>
            <a:r>
              <a:rPr lang="fr" sz="1200">
                <a:solidFill>
                  <a:srgbClr val="141414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101816"/>
            <a:ext cx="4045200" cy="269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L’effet de serre, c’est quoi?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26875"/>
            <a:ext cx="4045200" cy="14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L’effet de serre est un phénomène naturel, celui-ci est indispensable à la vie sur Terre.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96400"/>
            <a:ext cx="3768088" cy="43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116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Quelles sont les conséquences de la fonte des glaces en Arctique?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73800" y="3150450"/>
            <a:ext cx="25740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latin typeface="Permanent Marker"/>
                <a:ea typeface="Permanent Marker"/>
                <a:cs typeface="Permanent Marker"/>
                <a:sym typeface="Permanent Marker"/>
              </a:rPr>
              <a:t>La fonte des glaces est très préoccupante, tant pour l’environnement que pour les animaux.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86350" y="311650"/>
            <a:ext cx="8571300" cy="1671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Quelles sont les différentes solutions pour sauver ces animaux qui sont en train de perdre leur habitat?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225" y="2063121"/>
            <a:ext cx="2776775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2063125"/>
            <a:ext cx="3071699" cy="23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599" y="3133800"/>
            <a:ext cx="3654950" cy="18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Comment peux-tu aider?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7950" y="2804800"/>
            <a:ext cx="84975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lt1"/>
                </a:solidFill>
              </a:rPr>
              <a:t>Tu peux aider en changeant un peu ton quotidien.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SOURCES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2400" u="sng">
                <a:solidFill>
                  <a:schemeClr val="hlink"/>
                </a:solidFill>
                <a:hlinkClick r:id="rId3"/>
              </a:rPr>
              <a:t>http://www.1jour1actu.com/planete/cop-22-31843/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 u="sng">
                <a:solidFill>
                  <a:schemeClr val="hlink"/>
                </a:solidFill>
                <a:hlinkClick r:id="rId4"/>
              </a:rPr>
              <a:t>http://www.1jour1actu.com/planete/pourquoi-la-banquise-fond-elle-de-plus-en-plus/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 u="sng">
                <a:solidFill>
                  <a:schemeClr val="hlink"/>
                </a:solidFill>
                <a:hlinkClick r:id="rId5"/>
              </a:rPr>
              <a:t>https://www.les-crises.fr/climat-2-co2-et-methane-ch4/</a:t>
            </a:r>
          </a:p>
          <a:p>
            <a:pPr lvl="0">
              <a:spcBef>
                <a:spcPts val="0"/>
              </a:spcBef>
              <a:buNone/>
            </a:pPr>
            <a:r>
              <a:rPr lang="fr" sz="2400" u="sng">
                <a:solidFill>
                  <a:schemeClr val="hlink"/>
                </a:solidFill>
                <a:hlinkClick r:id="rId6"/>
              </a:rPr>
              <a:t>http://planeteviable.org/breve-histoire-croissance-demographique-mondiale/</a:t>
            </a:r>
          </a:p>
          <a:p>
            <a:pPr lvl="0">
              <a:spcBef>
                <a:spcPts val="0"/>
              </a:spcBef>
              <a:buNone/>
            </a:pPr>
            <a:r>
              <a:rPr lang="fr" sz="2400" u="sng">
                <a:solidFill>
                  <a:schemeClr val="hlink"/>
                </a:solidFill>
                <a:hlinkClick r:id="rId7"/>
              </a:rPr>
              <a:t>http://www.futura-sciences.com/planete/actualites/augmentation-temperature-rechauffement-climatique-fonte-record-banquise-arctique-2016-maj-63612/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