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4" r:id="rId3"/>
    <p:sldId id="261" r:id="rId4"/>
    <p:sldId id="259" r:id="rId5"/>
    <p:sldId id="257" r:id="rId6"/>
    <p:sldId id="260" r:id="rId7"/>
    <p:sldId id="258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s-crises.fr/wp-content/uploads/2012/07/anomalie-temperature-ocean-1850.jpg" TargetMode="External"/><Relationship Id="rId3" Type="http://schemas.openxmlformats.org/officeDocument/2006/relationships/hyperlink" Target="https://www.lesechos.fr/idees-debats/sciences-prospective/010215681711-pourquoi-le-changement-climatique-renforce-lintensite-des-ouragans-2112191.ph" TargetMode="External"/><Relationship Id="rId7" Type="http://schemas.openxmlformats.org/officeDocument/2006/relationships/hyperlink" Target="http://www.francetvinfo.fr/image/75edxaym6-7399/1200/450/13244171.jpg" TargetMode="External"/><Relationship Id="rId2" Type="http://schemas.openxmlformats.org/officeDocument/2006/relationships/hyperlink" Target="http://www.lemonde.fr/planete/article/2017/09/20/avec-le-rechauffement-des-cyclones-plus-violents-sont-attendus_5188356_3244.html?xtmc=rechauffement_climatique&amp;xtcr=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xquick-proxy.com/do/spg/show_picture.pl?l=english&amp;rais=1&amp;oiu=http%3A%2F%2Fwww.meteo.fr%2Ftemps%2Fdomtom%2Fantilles%2Fpack-public%2Fcyclone%2Fimages%2Fgraphe_cyc.png&amp;sp=a20eb51dae10804e1964431be227def0" TargetMode="External"/><Relationship Id="rId5" Type="http://schemas.openxmlformats.org/officeDocument/2006/relationships/hyperlink" Target="http://www.bienvenusenfrance.com/uploads/cat-img/carte%201.jpg" TargetMode="External"/><Relationship Id="rId10" Type="http://schemas.openxmlformats.org/officeDocument/2006/relationships/hyperlink" Target="http://www.meteo.fr/temps/domtom/antilles/pack-public/cyclone/tout_cyclone/images/graphe_cyc.gif" TargetMode="External"/><Relationship Id="rId4" Type="http://schemas.openxmlformats.org/officeDocument/2006/relationships/hyperlink" Target="https://i.servimg.com/u/f30/12/70/52/89/global10.gif" TargetMode="External"/><Relationship Id="rId9" Type="http://schemas.openxmlformats.org/officeDocument/2006/relationships/hyperlink" Target="http://www.republique-dominicaine-live.com/upload/precaution-recommandations-cyclone-ouragan-0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20446" y="1766545"/>
            <a:ext cx="5648623" cy="9096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EPI – CHANGEMENT CLIMATIQUE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Antonia </a:t>
            </a:r>
            <a:r>
              <a:rPr lang="en-US" dirty="0" err="1" smtClean="0"/>
              <a:t>sueur</a:t>
            </a:r>
            <a:r>
              <a:rPr lang="en-US" dirty="0" smtClean="0"/>
              <a:t>, 3e3 – 29/09/2017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3" y="512604"/>
            <a:ext cx="7168437" cy="54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9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" y="792480"/>
            <a:ext cx="83439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4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ANTILLES FRANÇAISES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" y="1240313"/>
            <a:ext cx="5669280" cy="555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1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Température</a:t>
            </a:r>
            <a:r>
              <a:rPr lang="en-US" dirty="0" smtClean="0"/>
              <a:t> des </a:t>
            </a:r>
            <a:r>
              <a:rPr lang="en-US" dirty="0" err="1" smtClean="0"/>
              <a:t>océans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" y="1100136"/>
            <a:ext cx="9151777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4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irma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77" y="1430494"/>
            <a:ext cx="8478023" cy="318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5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Anomalie de la température moyenne des océans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82" y="1100138"/>
            <a:ext cx="7892318" cy="533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3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00" y="581978"/>
            <a:ext cx="7982540" cy="561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0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SOURCES: articles, graphiques et images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2880" y="914400"/>
            <a:ext cx="8747760" cy="5212080"/>
          </a:xfrm>
        </p:spPr>
        <p:txBody>
          <a:bodyPr>
            <a:normAutofit fontScale="92500" lnSpcReduction="20000"/>
          </a:bodyPr>
          <a:lstStyle/>
          <a:p>
            <a:pPr algn="just"/>
            <a:endParaRPr lang="fr-FR" dirty="0" smtClean="0">
              <a:hlinkClick r:id="rId2"/>
            </a:endParaRPr>
          </a:p>
          <a:p>
            <a:pPr algn="just"/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www.lemonde.fr/planete/article/2017/09/20/avec-le-rechauffement-des-cyclones-plus-violents-sont-attendus_5188356_3244.html?xtmc=rechauffement_climatique&amp;xtcr=9</a:t>
            </a:r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www.lesechos.fr/idees-debats/sciences-prospective/010215681711-pourquoi-le-changement-climatique-renforce-lintensite-des-ouragans-2112191.ph</a:t>
            </a:r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i.servimg.com/u/f30/12/70/52/89/global10.gif</a:t>
            </a:r>
            <a:endParaRPr lang="fr-FR" dirty="0" smtClean="0"/>
          </a:p>
          <a:p>
            <a:pPr algn="just"/>
            <a:r>
              <a:rPr lang="fr-FR" dirty="0" smtClean="0">
                <a:hlinkClick r:id="rId5"/>
              </a:rPr>
              <a:t>http</a:t>
            </a:r>
            <a:r>
              <a:rPr lang="fr-FR" dirty="0">
                <a:hlinkClick r:id="rId5"/>
              </a:rPr>
              <a:t>://www.bienvenusenfrance.com/uploads/cat-img//</a:t>
            </a:r>
            <a:r>
              <a:rPr lang="fr-FR" dirty="0" smtClean="0">
                <a:hlinkClick r:id="rId5"/>
              </a:rPr>
              <a:t>carte%201.jpg</a:t>
            </a:r>
            <a:endParaRPr lang="fr-FR" dirty="0" smtClean="0"/>
          </a:p>
          <a:p>
            <a:pPr algn="just"/>
            <a:r>
              <a:rPr lang="fr-FR" dirty="0" smtClean="0">
                <a:hlinkClick r:id="rId6"/>
              </a:rPr>
              <a:t>https</a:t>
            </a:r>
            <a:r>
              <a:rPr lang="fr-FR" dirty="0">
                <a:hlinkClick r:id="rId6"/>
              </a:rPr>
              <a:t>://</a:t>
            </a:r>
            <a:r>
              <a:rPr lang="fr-FR" dirty="0" smtClean="0">
                <a:hlinkClick r:id="rId6"/>
              </a:rPr>
              <a:t>ixquick-proxy.com/do/spg/show_picture.pl?l=english&amp;rais=1&amp;oiu=http%3A%2F%2Fwww.meteo.fr%2Ftemps%2Fdomtom%2Fantilles%2Fpack-public%2Fcyclone%2Fimages%2Fgraphe_cyc.png&amp;sp=a20eb51dae10804e1964431be227def0</a:t>
            </a:r>
            <a:endParaRPr lang="fr-FR" dirty="0" smtClean="0"/>
          </a:p>
          <a:p>
            <a:pPr algn="just"/>
            <a:r>
              <a:rPr lang="fr-FR" dirty="0" smtClean="0">
                <a:hlinkClick r:id="rId7"/>
              </a:rPr>
              <a:t>http</a:t>
            </a:r>
            <a:r>
              <a:rPr lang="fr-FR" dirty="0">
                <a:hlinkClick r:id="rId7"/>
              </a:rPr>
              <a:t>://</a:t>
            </a:r>
            <a:r>
              <a:rPr lang="fr-FR" dirty="0" smtClean="0">
                <a:hlinkClick r:id="rId7"/>
              </a:rPr>
              <a:t>www.francetvinfo.fr/image/75edxaym6-7399/1200/450/13244171.jpg</a:t>
            </a:r>
            <a:endParaRPr lang="fr-FR" dirty="0" smtClean="0"/>
          </a:p>
          <a:p>
            <a:pPr algn="just"/>
            <a:r>
              <a:rPr lang="fr-FR" dirty="0" smtClean="0">
                <a:hlinkClick r:id="rId8"/>
              </a:rPr>
              <a:t>https</a:t>
            </a:r>
            <a:r>
              <a:rPr lang="fr-FR" dirty="0">
                <a:hlinkClick r:id="rId8"/>
              </a:rPr>
              <a:t>://</a:t>
            </a:r>
            <a:r>
              <a:rPr lang="fr-FR" dirty="0" smtClean="0">
                <a:hlinkClick r:id="rId8"/>
              </a:rPr>
              <a:t>www.les-crises.fr/wp-content/uploads/2012/07/anomalie-temperature-ocean-1850.jpg</a:t>
            </a:r>
            <a:endParaRPr lang="fr-FR" dirty="0" smtClean="0"/>
          </a:p>
          <a:p>
            <a:pPr algn="just"/>
            <a:r>
              <a:rPr lang="fr-FR" dirty="0" smtClean="0">
                <a:hlinkClick r:id="rId9"/>
              </a:rPr>
              <a:t>http</a:t>
            </a:r>
            <a:r>
              <a:rPr lang="fr-FR" dirty="0">
                <a:hlinkClick r:id="rId9"/>
              </a:rPr>
              <a:t>://</a:t>
            </a:r>
            <a:r>
              <a:rPr lang="fr-FR" dirty="0" smtClean="0">
                <a:hlinkClick r:id="rId9"/>
              </a:rPr>
              <a:t>www.republique-dominicaine-live.com/upload/precaution-recommandations-cyclone-ouragan-01.jpg</a:t>
            </a:r>
            <a:endParaRPr lang="fr-FR" dirty="0" smtClean="0"/>
          </a:p>
          <a:p>
            <a:pPr algn="just"/>
            <a:r>
              <a:rPr lang="fr-FR" dirty="0" smtClean="0">
                <a:hlinkClick r:id="rId10"/>
              </a:rPr>
              <a:t>http</a:t>
            </a:r>
            <a:r>
              <a:rPr lang="fr-FR" dirty="0">
                <a:hlinkClick r:id="rId10"/>
              </a:rPr>
              <a:t>://</a:t>
            </a:r>
            <a:r>
              <a:rPr lang="fr-FR" dirty="0" smtClean="0">
                <a:hlinkClick r:id="rId10"/>
              </a:rPr>
              <a:t>www.meteo.fr/temps/domtom/antilles/pack-public/cyclone/tout_cyclone/images/graphe_cyc.gif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99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155</TotalTime>
  <Words>59</Words>
  <Application>Microsoft Office PowerPoint</Application>
  <PresentationFormat>Apresentação na tela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Angles</vt:lpstr>
      <vt:lpstr>EPI – CHANGEMENT CLIMATIQUE</vt:lpstr>
      <vt:lpstr>Apresentação do PowerPoint</vt:lpstr>
      <vt:lpstr>Apresentação do PowerPoint</vt:lpstr>
      <vt:lpstr>ANTILLES FRANÇAISES</vt:lpstr>
      <vt:lpstr>Température des océans</vt:lpstr>
      <vt:lpstr>irma</vt:lpstr>
      <vt:lpstr>Anomalie de la température moyenne des océans</vt:lpstr>
      <vt:lpstr>Apresentação do PowerPoint</vt:lpstr>
      <vt:lpstr>SOURCES: articles, graphiques et images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Jean-Louis Sueur</dc:creator>
  <cp:lastModifiedBy>galia finance</cp:lastModifiedBy>
  <cp:revision>9</cp:revision>
  <dcterms:created xsi:type="dcterms:W3CDTF">2017-09-24T18:48:24Z</dcterms:created>
  <dcterms:modified xsi:type="dcterms:W3CDTF">2017-09-29T00:01:45Z</dcterms:modified>
</cp:coreProperties>
</file>