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858F-9B77-463C-9A26-F61C03A69B7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68AF-78FE-4753-BAE1-55CC1F71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2" y="252551"/>
            <a:ext cx="10899914" cy="731423"/>
          </a:xfrm>
        </p:spPr>
        <p:txBody>
          <a:bodyPr/>
          <a:lstStyle/>
          <a:p>
            <a:r>
              <a:rPr lang="en-US" dirty="0" smtClean="0"/>
              <a:t>Application/Infrastructure Integrated Workflow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8382" y="1620078"/>
            <a:ext cx="1755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382" y="4538489"/>
            <a:ext cx="1755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564297" y="1712411"/>
            <a:ext cx="52367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564297" y="4630822"/>
            <a:ext cx="52367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Domino, James</dc:creator>
  <cp:lastModifiedBy>Domino, James</cp:lastModifiedBy>
  <cp:revision>2</cp:revision>
  <dcterms:created xsi:type="dcterms:W3CDTF">2017-07-21T16:59:29Z</dcterms:created>
  <dcterms:modified xsi:type="dcterms:W3CDTF">2017-07-21T17:19:30Z</dcterms:modified>
</cp:coreProperties>
</file>