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A798-4139-4328-966C-8EEDB2BDDB5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YloxDpKNwA" TargetMode="External"/><Relationship Id="rId2" Type="http://schemas.openxmlformats.org/officeDocument/2006/relationships/hyperlink" Target="https://github.com/jdomogala/Hovercraf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Hovercraft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Jason Domogala and Siddhanta Panda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3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Fully functional hovercraft using brushless DC motors</a:t>
            </a:r>
          </a:p>
          <a:p>
            <a:pPr marL="0" indent="0">
              <a:buNone/>
            </a:pPr>
            <a:r>
              <a:rPr lang="en-US" dirty="0" smtClean="0"/>
              <a:t>Bluetooth controlled via </a:t>
            </a:r>
            <a:r>
              <a:rPr lang="en-US" dirty="0" err="1" smtClean="0"/>
              <a:t>Adafruit</a:t>
            </a:r>
            <a:r>
              <a:rPr lang="en-US" dirty="0" smtClean="0"/>
              <a:t> App</a:t>
            </a:r>
          </a:p>
          <a:p>
            <a:pPr marL="0" indent="0">
              <a:buNone/>
            </a:pPr>
            <a:r>
              <a:rPr lang="en-US" dirty="0" smtClean="0"/>
              <a:t>LIDAR for collision avoidance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65" y="3167244"/>
            <a:ext cx="5897796" cy="34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84798"/>
              </p:ext>
            </p:extLst>
          </p:nvPr>
        </p:nvGraphicFramePr>
        <p:xfrm>
          <a:off x="4437380" y="2036862"/>
          <a:ext cx="69164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3658887192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118318522"/>
                    </a:ext>
                  </a:extLst>
                </a:gridCol>
              </a:tblGrid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Part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7600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MBED LPC1768</a:t>
                      </a:r>
                      <a:r>
                        <a:rPr lang="en-US" baseline="0" dirty="0" smtClean="0"/>
                        <a:t> Microcontroller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9452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Bluetooth LE UART Friend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98190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Hitec</a:t>
                      </a:r>
                      <a:r>
                        <a:rPr lang="en-US" dirty="0" smtClean="0"/>
                        <a:t> HS-422 Servo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15249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VL53LOX</a:t>
                      </a:r>
                      <a:r>
                        <a:rPr lang="en-US" baseline="0" dirty="0" smtClean="0"/>
                        <a:t> LIDAR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47287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1104-6700Kv Brushless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36454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Spedix</a:t>
                      </a:r>
                      <a:r>
                        <a:rPr lang="en-US" dirty="0" smtClean="0"/>
                        <a:t> GS30A 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77976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9V 1A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28761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5V 2A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909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543050"/>
            <a:ext cx="3063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Materials</a:t>
            </a:r>
          </a:p>
          <a:p>
            <a:r>
              <a:rPr lang="en-US" sz="2000" dirty="0" smtClean="0"/>
              <a:t>Jumper Wires</a:t>
            </a:r>
          </a:p>
          <a:p>
            <a:r>
              <a:rPr lang="en-US" sz="2000" dirty="0" smtClean="0"/>
              <a:t>Breadboard</a:t>
            </a:r>
          </a:p>
          <a:p>
            <a:r>
              <a:rPr lang="en-US" sz="2000" dirty="0" smtClean="0"/>
              <a:t>Barrel Jack Connectors Aluminum Foil</a:t>
            </a:r>
          </a:p>
          <a:p>
            <a:r>
              <a:rPr lang="en-US" sz="2000" dirty="0" smtClean="0"/>
              <a:t>Cardboard</a:t>
            </a:r>
          </a:p>
          <a:p>
            <a:r>
              <a:rPr lang="en-US" sz="2000" dirty="0" smtClean="0"/>
              <a:t>Packing Tape</a:t>
            </a:r>
          </a:p>
          <a:p>
            <a:endParaRPr lang="en-US" sz="2000" dirty="0"/>
          </a:p>
          <a:p>
            <a:r>
              <a:rPr lang="en-US" sz="2000" b="1" dirty="0" smtClean="0"/>
              <a:t>Tools</a:t>
            </a:r>
          </a:p>
          <a:p>
            <a:r>
              <a:rPr lang="en-US" sz="2000" dirty="0" smtClean="0"/>
              <a:t>Scissors</a:t>
            </a:r>
          </a:p>
          <a:p>
            <a:r>
              <a:rPr lang="en-US" sz="2000" dirty="0" err="1" smtClean="0"/>
              <a:t>Exacto</a:t>
            </a:r>
            <a:endParaRPr lang="en-US" sz="2000" dirty="0" smtClean="0"/>
          </a:p>
          <a:p>
            <a:r>
              <a:rPr lang="en-US" sz="2000" dirty="0" smtClean="0"/>
              <a:t>Screw Driver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37380" y="1638845"/>
            <a:ext cx="691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 of Electrical Parts</a:t>
            </a:r>
          </a:p>
        </p:txBody>
      </p:sp>
    </p:spTree>
    <p:extLst>
      <p:ext uri="{BB962C8B-B14F-4D97-AF65-F5344CB8AC3E}">
        <p14:creationId xmlns:p14="http://schemas.microsoft.com/office/powerpoint/2010/main" val="176158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22" y="207269"/>
            <a:ext cx="10515600" cy="1325563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136"/>
            <a:ext cx="3853207" cy="240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740" y="1223072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Motor to create air cushion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07" y="1701982"/>
            <a:ext cx="3836796" cy="2310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8372" y="1223071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Motor to propel craft forward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" y="4690687"/>
            <a:ext cx="3703904" cy="1971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740" y="4229022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Servo to steer craft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80" y="4690687"/>
            <a:ext cx="4182451" cy="19717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8371" y="4216216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LIDAR to avoid collisions</a:t>
            </a:r>
          </a:p>
        </p:txBody>
      </p:sp>
    </p:spTree>
    <p:extLst>
      <p:ext uri="{BB962C8B-B14F-4D97-AF65-F5344CB8AC3E}">
        <p14:creationId xmlns:p14="http://schemas.microsoft.com/office/powerpoint/2010/main" val="9691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29"/>
            <a:ext cx="10515600" cy="45905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Setup pins, variables</a:t>
            </a:r>
          </a:p>
          <a:p>
            <a:pPr marL="0" indent="0">
              <a:buNone/>
            </a:pPr>
            <a:r>
              <a:rPr lang="en-US" dirty="0" smtClean="0"/>
              <a:t>Main that constantly reads LIDAR and serial connection that triggers functionalities on certain button presses</a:t>
            </a:r>
          </a:p>
          <a:p>
            <a:pPr marL="0" indent="0">
              <a:buNone/>
            </a:pPr>
            <a:r>
              <a:rPr lang="en-US" dirty="0" smtClean="0"/>
              <a:t>Helper functions for above functionalities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44" y="3548063"/>
            <a:ext cx="53721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01" y="3666069"/>
            <a:ext cx="1661304" cy="239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0651" y="6176963"/>
            <a:ext cx="809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Table for </a:t>
            </a:r>
            <a:r>
              <a:rPr lang="en-US" sz="2400" dirty="0" err="1" smtClean="0"/>
              <a:t>Adafruit</a:t>
            </a:r>
            <a:r>
              <a:rPr lang="en-US" sz="2400" dirty="0" smtClean="0"/>
              <a:t> App functionalities and </a:t>
            </a:r>
            <a:r>
              <a:rPr lang="en-US" sz="2400" dirty="0" err="1" smtClean="0"/>
              <a:t>Adafruit</a:t>
            </a:r>
            <a:r>
              <a:rPr lang="en-US" sz="2400" dirty="0" smtClean="0"/>
              <a:t> App GUI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01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86" y="0"/>
            <a:ext cx="12224385" cy="103917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6" y="1039178"/>
            <a:ext cx="10058400" cy="58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More info available at: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https://github.com/jdomogala/Hovercraft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Full video: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https://www.youtube.com/watch?v=8YloxDpKNwA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Hovercraft</vt:lpstr>
      <vt:lpstr>Project Idea</vt:lpstr>
      <vt:lpstr>Parts List</vt:lpstr>
      <vt:lpstr>Functionality</vt:lpstr>
      <vt:lpstr>Code Overview</vt:lpstr>
      <vt:lpstr>Demo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</dc:title>
  <dc:creator>Jason</dc:creator>
  <cp:lastModifiedBy>Jason</cp:lastModifiedBy>
  <cp:revision>9</cp:revision>
  <dcterms:created xsi:type="dcterms:W3CDTF">2021-04-19T14:03:21Z</dcterms:created>
  <dcterms:modified xsi:type="dcterms:W3CDTF">2021-04-19T16:02:17Z</dcterms:modified>
</cp:coreProperties>
</file>