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7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64AD0-3B42-4546-83CF-E840016E7D5E}" type="datetimeFigureOut">
              <a:rPr lang="en-US" smtClean="0"/>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4FCA51-616D-D140-B982-0D14F9DB9B5E}" type="slidenum">
              <a:rPr lang="en-US" smtClean="0"/>
              <a:t>‹#›</a:t>
            </a:fld>
            <a:endParaRPr lang="en-US"/>
          </a:p>
        </p:txBody>
      </p:sp>
    </p:spTree>
    <p:extLst>
      <p:ext uri="{BB962C8B-B14F-4D97-AF65-F5344CB8AC3E}">
        <p14:creationId xmlns:p14="http://schemas.microsoft.com/office/powerpoint/2010/main" val="6719009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of step one</a:t>
            </a:r>
            <a:r>
              <a:rPr lang="en-US" baseline="0" dirty="0" smtClean="0"/>
              <a:t> is to determine when preemption should be deployed</a:t>
            </a:r>
          </a:p>
          <a:p>
            <a:r>
              <a:rPr lang="en-US" baseline="0" dirty="0" smtClean="0"/>
              <a:t>Goal of step two is to </a:t>
            </a:r>
            <a:r>
              <a:rPr lang="en-US" baseline="0" dirty="0" smtClean="0"/>
              <a:t>identify the set of candidate responses that will result in less harm than the possible intrusion</a:t>
            </a:r>
          </a:p>
          <a:p>
            <a:r>
              <a:rPr lang="en-US" baseline="0" dirty="0" smtClean="0"/>
              <a:t>Goal of step three is to deploy the response with the highest possible chance of blocking the intrusion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4FCA51-616D-D140-B982-0D14F9DB9B5E}" type="slidenum">
              <a:rPr lang="en-US" smtClean="0"/>
              <a:t>6</a:t>
            </a:fld>
            <a:endParaRPr lang="en-US"/>
          </a:p>
        </p:txBody>
      </p:sp>
    </p:spTree>
    <p:extLst>
      <p:ext uri="{BB962C8B-B14F-4D97-AF65-F5344CB8AC3E}">
        <p14:creationId xmlns:p14="http://schemas.microsoft.com/office/powerpoint/2010/main" val="45980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1/25/18</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1/25/18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1/25/18</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1/25/18</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1/25/18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1/25/18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1/25/18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946" y="2470346"/>
            <a:ext cx="6477000" cy="2713174"/>
          </a:xfrm>
        </p:spPr>
        <p:txBody>
          <a:bodyPr>
            <a:noAutofit/>
          </a:bodyPr>
          <a:lstStyle/>
          <a:p>
            <a:r>
              <a:rPr lang="en-US" sz="5400" dirty="0" smtClean="0"/>
              <a:t>A Cost-sensitive model for preemptive intrusion response systems</a:t>
            </a:r>
            <a:endParaRPr lang="en-US" sz="5400" dirty="0"/>
          </a:p>
        </p:txBody>
      </p:sp>
      <p:sp>
        <p:nvSpPr>
          <p:cNvPr id="3" name="Subtitle 2"/>
          <p:cNvSpPr>
            <a:spLocks noGrp="1"/>
          </p:cNvSpPr>
          <p:nvPr>
            <p:ph type="subTitle" idx="1"/>
          </p:nvPr>
        </p:nvSpPr>
        <p:spPr/>
        <p:txBody>
          <a:bodyPr/>
          <a:lstStyle/>
          <a:p>
            <a:r>
              <a:rPr lang="en-US" dirty="0" smtClean="0"/>
              <a:t>By: Jordan Donovan</a:t>
            </a:r>
            <a:endParaRPr lang="en-US" dirty="0"/>
          </a:p>
        </p:txBody>
      </p:sp>
    </p:spTree>
    <p:extLst>
      <p:ext uri="{BB962C8B-B14F-4D97-AF65-F5344CB8AC3E}">
        <p14:creationId xmlns:p14="http://schemas.microsoft.com/office/powerpoint/2010/main" val="209741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Cont.</a:t>
            </a:r>
            <a:endParaRPr lang="en-US" dirty="0"/>
          </a:p>
        </p:txBody>
      </p:sp>
      <p:sp>
        <p:nvSpPr>
          <p:cNvPr id="5" name="Content Placeholder 4"/>
          <p:cNvSpPr>
            <a:spLocks noGrp="1"/>
          </p:cNvSpPr>
          <p:nvPr>
            <p:ph sz="quarter" idx="1"/>
          </p:nvPr>
        </p:nvSpPr>
        <p:spPr>
          <a:xfrm>
            <a:off x="430144" y="1625599"/>
            <a:ext cx="2527222" cy="4495800"/>
          </a:xfrm>
        </p:spPr>
        <p:txBody>
          <a:bodyPr>
            <a:normAutofit fontScale="92500"/>
          </a:bodyPr>
          <a:lstStyle/>
          <a:p>
            <a:r>
              <a:rPr lang="en-US" dirty="0" smtClean="0"/>
              <a:t>Low threshold leads to higher damage reduction</a:t>
            </a:r>
          </a:p>
          <a:p>
            <a:r>
              <a:rPr lang="en-US" dirty="0" smtClean="0"/>
              <a:t>High threshold leads to lower damage reduction</a:t>
            </a:r>
          </a:p>
          <a:p>
            <a:endParaRPr lang="en-US" dirty="0"/>
          </a:p>
        </p:txBody>
      </p:sp>
      <p:pic>
        <p:nvPicPr>
          <p:cNvPr id="7" name="Picture 6" descr="Screen Shot 2018-01-25 at 6.3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917" y="1625599"/>
            <a:ext cx="5863131" cy="5137047"/>
          </a:xfrm>
          <a:prstGeom prst="rect">
            <a:avLst/>
          </a:prstGeom>
        </p:spPr>
      </p:pic>
    </p:spTree>
    <p:extLst>
      <p:ext uri="{BB962C8B-B14F-4D97-AF65-F5344CB8AC3E}">
        <p14:creationId xmlns:p14="http://schemas.microsoft.com/office/powerpoint/2010/main" val="274169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This approach to cost-sensitive modeling of responses to intrusions allows preemptive deployment of response and timely adjustment to the changing environment. Through the experiment, the paper demonstrates relationships between probability threshold, damage reduction, and error values. This allows for a system to select an </a:t>
            </a:r>
            <a:r>
              <a:rPr lang="en-US" smtClean="0"/>
              <a:t>optimal association </a:t>
            </a:r>
            <a:r>
              <a:rPr lang="en-US" dirty="0" smtClean="0"/>
              <a:t>of damage reduction and tolerable error</a:t>
            </a:r>
            <a:endParaRPr lang="en-US" dirty="0"/>
          </a:p>
        </p:txBody>
      </p:sp>
    </p:spTree>
    <p:extLst>
      <p:ext uri="{BB962C8B-B14F-4D97-AF65-F5344CB8AC3E}">
        <p14:creationId xmlns:p14="http://schemas.microsoft.com/office/powerpoint/2010/main" val="157419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Increase in cyber attacks has lead to an uptick in research</a:t>
            </a:r>
          </a:p>
          <a:p>
            <a:r>
              <a:rPr lang="en-US" dirty="0" smtClean="0"/>
              <a:t>Intrusion detection is receiving much attention</a:t>
            </a:r>
          </a:p>
          <a:p>
            <a:r>
              <a:rPr lang="en-US" dirty="0" smtClean="0"/>
              <a:t>Intrusion response is due more</a:t>
            </a:r>
          </a:p>
          <a:p>
            <a:r>
              <a:rPr lang="en-US" dirty="0" smtClean="0"/>
              <a:t>Driving Problem: </a:t>
            </a:r>
          </a:p>
          <a:p>
            <a:pPr lvl="1"/>
            <a:r>
              <a:rPr lang="en-US" dirty="0" smtClean="0"/>
              <a:t>Automatic intrusion response is needed, but still needs flexibility due to predefined responses and lack of cost consideration</a:t>
            </a:r>
          </a:p>
          <a:p>
            <a:pPr lvl="1"/>
            <a:r>
              <a:rPr lang="en-US" dirty="0" smtClean="0"/>
              <a:t>Defining costs and risk factors is one of the challenges</a:t>
            </a:r>
          </a:p>
          <a:p>
            <a:pPr lvl="1"/>
            <a:r>
              <a:rPr lang="en-US" dirty="0" smtClean="0"/>
              <a:t>Timeliness should be considered</a:t>
            </a:r>
          </a:p>
          <a:p>
            <a:pPr lvl="1"/>
            <a:r>
              <a:rPr lang="en-US" dirty="0" smtClean="0"/>
              <a:t>Adaptation of response mappings</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6969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Solution Presented</a:t>
            </a:r>
          </a:p>
          <a:p>
            <a:pPr lvl="1"/>
            <a:r>
              <a:rPr lang="en-US" dirty="0" smtClean="0"/>
              <a:t>Intrusion Response Model</a:t>
            </a:r>
          </a:p>
          <a:p>
            <a:pPr lvl="2"/>
            <a:r>
              <a:rPr lang="en-US" dirty="0" smtClean="0"/>
              <a:t>Automated</a:t>
            </a:r>
          </a:p>
          <a:p>
            <a:pPr lvl="2"/>
            <a:r>
              <a:rPr lang="en-US" dirty="0" smtClean="0"/>
              <a:t>Cost-Sensitive</a:t>
            </a:r>
          </a:p>
          <a:p>
            <a:pPr lvl="2"/>
            <a:r>
              <a:rPr lang="en-US" dirty="0" smtClean="0"/>
              <a:t>Pre-emptive</a:t>
            </a:r>
          </a:p>
          <a:p>
            <a:pPr lvl="2"/>
            <a:r>
              <a:rPr lang="en-US" dirty="0" smtClean="0"/>
              <a:t>Adaptive</a:t>
            </a:r>
          </a:p>
          <a:p>
            <a:pPr lvl="1"/>
            <a:r>
              <a:rPr lang="en-US" dirty="0" smtClean="0"/>
              <a:t>Relies on existing pattern-based IDSs</a:t>
            </a:r>
          </a:p>
          <a:p>
            <a:pPr lvl="1"/>
            <a:r>
              <a:rPr lang="en-US" dirty="0" smtClean="0"/>
              <a:t>Associate response actions based on IDS intrusion matching behavior and pre-specified threshold</a:t>
            </a:r>
          </a:p>
          <a:p>
            <a:pPr lvl="1"/>
            <a:r>
              <a:rPr lang="en-US" dirty="0" smtClean="0"/>
              <a:t>Calculates the correct response, considering costs and benefits of all applicable responses and previously deployed response effectiveness to do so</a:t>
            </a:r>
          </a:p>
          <a:p>
            <a:pPr lvl="1"/>
            <a:r>
              <a:rPr lang="en-US" dirty="0" smtClean="0"/>
              <a:t>Employs the response and records effectiveness</a:t>
            </a:r>
          </a:p>
          <a:p>
            <a:pPr lvl="1"/>
            <a:endParaRPr lang="en-US" dirty="0" smtClean="0"/>
          </a:p>
          <a:p>
            <a:pPr lvl="1"/>
            <a:endParaRPr lang="en-US" dirty="0"/>
          </a:p>
        </p:txBody>
      </p:sp>
    </p:spTree>
    <p:extLst>
      <p:ext uri="{BB962C8B-B14F-4D97-AF65-F5344CB8AC3E}">
        <p14:creationId xmlns:p14="http://schemas.microsoft.com/office/powerpoint/2010/main" val="3337677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sz="quarter" idx="1"/>
          </p:nvPr>
        </p:nvSpPr>
        <p:spPr/>
        <p:txBody>
          <a:bodyPr/>
          <a:lstStyle/>
          <a:p>
            <a:r>
              <a:rPr lang="en-US" dirty="0" smtClean="0"/>
              <a:t>Contributions</a:t>
            </a:r>
          </a:p>
          <a:p>
            <a:pPr lvl="1"/>
            <a:r>
              <a:rPr lang="en-US" dirty="0" smtClean="0"/>
              <a:t>Preemptive deployment determination</a:t>
            </a:r>
          </a:p>
          <a:p>
            <a:pPr lvl="1"/>
            <a:r>
              <a:rPr lang="en-US" dirty="0" smtClean="0"/>
              <a:t>Cost-sensitive methodology to response selection</a:t>
            </a:r>
          </a:p>
          <a:p>
            <a:pPr lvl="1"/>
            <a:r>
              <a:rPr lang="en-US" dirty="0" smtClean="0"/>
              <a:t>Structured and comprehensive approach to automatic, preemptive, cost-sensitive, and adaptable response</a:t>
            </a:r>
            <a:endParaRPr lang="en-US" dirty="0"/>
          </a:p>
        </p:txBody>
      </p:sp>
    </p:spTree>
    <p:extLst>
      <p:ext uri="{BB962C8B-B14F-4D97-AF65-F5344CB8AC3E}">
        <p14:creationId xmlns:p14="http://schemas.microsoft.com/office/powerpoint/2010/main" val="180371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Most IRS research relies on a set of pre-determined set of actions. Some propose cost-sensitive approaches</a:t>
            </a:r>
          </a:p>
          <a:p>
            <a:r>
              <a:rPr lang="en-US" dirty="0" smtClean="0"/>
              <a:t>Some cost-sensitive approaches considers costs and benefits of response actions with respect to system inter-dependencies</a:t>
            </a:r>
          </a:p>
          <a:p>
            <a:r>
              <a:rPr lang="en-US" dirty="0" smtClean="0"/>
              <a:t>ADEPTS</a:t>
            </a:r>
          </a:p>
          <a:p>
            <a:pPr lvl="1"/>
            <a:r>
              <a:rPr lang="en-US" dirty="0" smtClean="0"/>
              <a:t>Graphs attacks to show possible attack targets and responses</a:t>
            </a:r>
          </a:p>
          <a:p>
            <a:pPr lvl="1"/>
            <a:r>
              <a:rPr lang="en-US" dirty="0" smtClean="0"/>
              <a:t>Static graph that requires semi-manual updating whereas the method presented uses dynamic, automatic updating</a:t>
            </a:r>
          </a:p>
          <a:p>
            <a:pPr lvl="1"/>
            <a:r>
              <a:rPr lang="en-US" dirty="0" smtClean="0"/>
              <a:t>Uses response effectiveness and disruptiveness versus this method that uses intrusion damage cost and response cost along with utility theory</a:t>
            </a:r>
          </a:p>
          <a:p>
            <a:pPr lvl="1"/>
            <a:endParaRPr lang="en-US" dirty="0"/>
          </a:p>
        </p:txBody>
      </p:sp>
    </p:spTree>
    <p:extLst>
      <p:ext uri="{BB962C8B-B14F-4D97-AF65-F5344CB8AC3E}">
        <p14:creationId xmlns:p14="http://schemas.microsoft.com/office/powerpoint/2010/main" val="356189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Response Model</a:t>
            </a:r>
            <a:endParaRPr lang="en-US" dirty="0"/>
          </a:p>
        </p:txBody>
      </p:sp>
      <p:sp>
        <p:nvSpPr>
          <p:cNvPr id="3" name="Content Placeholder 2"/>
          <p:cNvSpPr>
            <a:spLocks noGrp="1"/>
          </p:cNvSpPr>
          <p:nvPr>
            <p:ph sz="quarter" idx="1"/>
          </p:nvPr>
        </p:nvSpPr>
        <p:spPr/>
        <p:txBody>
          <a:bodyPr/>
          <a:lstStyle/>
          <a:p>
            <a:r>
              <a:rPr lang="en-US" dirty="0" smtClean="0"/>
              <a:t>Associate response with each known attack</a:t>
            </a:r>
          </a:p>
          <a:p>
            <a:endParaRPr lang="en-US" dirty="0"/>
          </a:p>
        </p:txBody>
      </p:sp>
      <p:pic>
        <p:nvPicPr>
          <p:cNvPr id="5" name="Picture 4" descr="Screen Shot 2018-01-24 at 9.42.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397" y="2151611"/>
            <a:ext cx="5727443" cy="3533954"/>
          </a:xfrm>
          <a:prstGeom prst="rect">
            <a:avLst/>
          </a:prstGeom>
        </p:spPr>
      </p:pic>
    </p:spTree>
    <p:extLst>
      <p:ext uri="{BB962C8B-B14F-4D97-AF65-F5344CB8AC3E}">
        <p14:creationId xmlns:p14="http://schemas.microsoft.com/office/powerpoint/2010/main" val="349728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Response Model Cont.</a:t>
            </a:r>
            <a:endParaRPr lang="en-US" dirty="0"/>
          </a:p>
        </p:txBody>
      </p:sp>
      <p:sp>
        <p:nvSpPr>
          <p:cNvPr id="3" name="Content Placeholder 2"/>
          <p:cNvSpPr>
            <a:spLocks noGrp="1"/>
          </p:cNvSpPr>
          <p:nvPr>
            <p:ph sz="quarter" idx="1"/>
          </p:nvPr>
        </p:nvSpPr>
        <p:spPr>
          <a:xfrm>
            <a:off x="612648" y="1549200"/>
            <a:ext cx="8531352" cy="5252972"/>
          </a:xfrm>
        </p:spPr>
        <p:txBody>
          <a:bodyPr>
            <a:normAutofit fontScale="85000" lnSpcReduction="20000"/>
          </a:bodyPr>
          <a:lstStyle/>
          <a:p>
            <a:r>
              <a:rPr lang="en-US" dirty="0" smtClean="0"/>
              <a:t>Preemption</a:t>
            </a:r>
          </a:p>
          <a:p>
            <a:pPr lvl="1"/>
            <a:r>
              <a:rPr lang="en-US" dirty="0" smtClean="0"/>
              <a:t>Should be used when confidence of attack is above a certain threshold. </a:t>
            </a:r>
          </a:p>
          <a:p>
            <a:pPr lvl="1"/>
            <a:r>
              <a:rPr lang="en-US" dirty="0" smtClean="0"/>
              <a:t>Confidence:</a:t>
            </a:r>
          </a:p>
          <a:p>
            <a:pPr lvl="2"/>
            <a:r>
              <a:rPr lang="en-US" dirty="0" smtClean="0"/>
              <a:t> # of sequence occurrences / total # of Sequences with this prefix</a:t>
            </a:r>
          </a:p>
          <a:p>
            <a:r>
              <a:rPr lang="en-US" dirty="0" smtClean="0"/>
              <a:t>Cost-Sensitive Selection of Possible Responses</a:t>
            </a:r>
          </a:p>
          <a:p>
            <a:pPr lvl="1"/>
            <a:r>
              <a:rPr lang="en-US" dirty="0" smtClean="0"/>
              <a:t>Decide on the possible responses once we have reached the threshold for responding to an intrusion</a:t>
            </a:r>
          </a:p>
          <a:p>
            <a:pPr lvl="1"/>
            <a:r>
              <a:rPr lang="en-US" dirty="0" smtClean="0"/>
              <a:t>Available Responses must satisfy the following</a:t>
            </a:r>
          </a:p>
          <a:p>
            <a:pPr lvl="2"/>
            <a:r>
              <a:rPr lang="en-US" dirty="0" smtClean="0"/>
              <a:t>Damage Cost * Confidence Level &gt; Response Cost</a:t>
            </a:r>
          </a:p>
          <a:p>
            <a:r>
              <a:rPr lang="en-US" dirty="0" smtClean="0"/>
              <a:t>Cost-Sensitive Response Invocation</a:t>
            </a:r>
          </a:p>
          <a:p>
            <a:pPr lvl="1"/>
            <a:r>
              <a:rPr lang="en-US" dirty="0" smtClean="0"/>
              <a:t>Determine optimal response from step 2 using Success Factor and Risk Factor</a:t>
            </a:r>
          </a:p>
          <a:p>
            <a:pPr lvl="1"/>
            <a:r>
              <a:rPr lang="en-US" dirty="0" smtClean="0"/>
              <a:t>If the response fails, then repeat process</a:t>
            </a:r>
          </a:p>
          <a:p>
            <a:pPr lvl="1"/>
            <a:r>
              <a:rPr lang="en-US" dirty="0" smtClean="0"/>
              <a:t>Flexibility based on utility theory where Risk Factors can be adjusted for each specific use case</a:t>
            </a:r>
            <a:endParaRPr lang="en-US" dirty="0"/>
          </a:p>
        </p:txBody>
      </p:sp>
    </p:spTree>
    <p:extLst>
      <p:ext uri="{BB962C8B-B14F-4D97-AF65-F5344CB8AC3E}">
        <p14:creationId xmlns:p14="http://schemas.microsoft.com/office/powerpoint/2010/main" val="152067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Response Model Cont.</a:t>
            </a:r>
            <a:endParaRPr lang="en-US" dirty="0"/>
          </a:p>
        </p:txBody>
      </p:sp>
      <p:sp>
        <p:nvSpPr>
          <p:cNvPr id="3" name="Content Placeholder 2"/>
          <p:cNvSpPr>
            <a:spLocks noGrp="1"/>
          </p:cNvSpPr>
          <p:nvPr>
            <p:ph sz="quarter" idx="1"/>
          </p:nvPr>
        </p:nvSpPr>
        <p:spPr>
          <a:xfrm>
            <a:off x="612649" y="1600200"/>
            <a:ext cx="3811080" cy="4495800"/>
          </a:xfrm>
        </p:spPr>
        <p:txBody>
          <a:bodyPr/>
          <a:lstStyle/>
          <a:p>
            <a:r>
              <a:rPr lang="en-US" dirty="0" smtClean="0"/>
              <a:t>Adaptability</a:t>
            </a:r>
          </a:p>
          <a:p>
            <a:pPr lvl="1"/>
            <a:r>
              <a:rPr lang="en-US" dirty="0" smtClean="0"/>
              <a:t>Changes in accordance to the responses previously deployed by the system</a:t>
            </a:r>
          </a:p>
          <a:p>
            <a:pPr lvl="2"/>
            <a:r>
              <a:rPr lang="en-US" dirty="0" smtClean="0"/>
              <a:t>If successful, increase Success Factor</a:t>
            </a:r>
          </a:p>
          <a:p>
            <a:pPr lvl="2"/>
            <a:r>
              <a:rPr lang="en-US" dirty="0" smtClean="0"/>
              <a:t>If unsuccessful, decrease Success Factor</a:t>
            </a:r>
          </a:p>
          <a:p>
            <a:endParaRPr lang="en-US" dirty="0"/>
          </a:p>
        </p:txBody>
      </p:sp>
      <p:pic>
        <p:nvPicPr>
          <p:cNvPr id="4" name="Picture 3" descr="Screen Shot 2018-01-25 at 6.14.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730" y="2346102"/>
            <a:ext cx="4560830" cy="4453432"/>
          </a:xfrm>
          <a:prstGeom prst="rect">
            <a:avLst/>
          </a:prstGeom>
        </p:spPr>
      </p:pic>
      <p:sp>
        <p:nvSpPr>
          <p:cNvPr id="6" name="TextBox 5"/>
          <p:cNvSpPr txBox="1"/>
          <p:nvPr/>
        </p:nvSpPr>
        <p:spPr>
          <a:xfrm>
            <a:off x="5149387" y="1686971"/>
            <a:ext cx="3043258" cy="538609"/>
          </a:xfrm>
          <a:prstGeom prst="rect">
            <a:avLst/>
          </a:prstGeom>
          <a:noFill/>
        </p:spPr>
        <p:txBody>
          <a:bodyPr wrap="none" rtlCol="0">
            <a:spAutoFit/>
          </a:bodyPr>
          <a:lstStyle/>
          <a:p>
            <a:r>
              <a:rPr lang="en-US" sz="2900" dirty="0" smtClean="0">
                <a:solidFill>
                  <a:prstClr val="black"/>
                </a:solidFill>
              </a:rPr>
              <a:t>Illustrative Example</a:t>
            </a:r>
            <a:endParaRPr lang="en-US" dirty="0"/>
          </a:p>
        </p:txBody>
      </p:sp>
    </p:spTree>
    <p:extLst>
      <p:ext uri="{BB962C8B-B14F-4D97-AF65-F5344CB8AC3E}">
        <p14:creationId xmlns:p14="http://schemas.microsoft.com/office/powerpoint/2010/main" val="17947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5 at 6.24.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0085"/>
            <a:ext cx="9098062" cy="3019088"/>
          </a:xfrm>
          <a:prstGeom prst="rect">
            <a:avLst/>
          </a:prstGeom>
        </p:spPr>
      </p:pic>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sz="quarter" idx="1"/>
          </p:nvPr>
        </p:nvSpPr>
        <p:spPr>
          <a:xfrm>
            <a:off x="612648" y="1600199"/>
            <a:ext cx="8153400" cy="5257801"/>
          </a:xfrm>
        </p:spPr>
        <p:txBody>
          <a:bodyPr>
            <a:normAutofit fontScale="92500" lnSpcReduction="20000"/>
          </a:bodyPr>
          <a:lstStyle/>
          <a:p>
            <a:r>
              <a:rPr lang="en-US" dirty="0" smtClean="0"/>
              <a:t>Data </a:t>
            </a:r>
            <a:r>
              <a:rPr lang="mr-IN" dirty="0" smtClean="0"/>
              <a:t>–</a:t>
            </a:r>
            <a:r>
              <a:rPr lang="en-US" dirty="0" smtClean="0"/>
              <a:t> Basic Security Model audit records</a:t>
            </a:r>
          </a:p>
          <a:p>
            <a:r>
              <a:rPr lang="en-US" dirty="0" smtClean="0"/>
              <a:t>Results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Errors</a:t>
            </a:r>
          </a:p>
          <a:p>
            <a:pPr lvl="2"/>
            <a:r>
              <a:rPr lang="en-US" dirty="0" smtClean="0"/>
              <a:t>Early Response Error </a:t>
            </a:r>
            <a:r>
              <a:rPr lang="mr-IN" dirty="0" smtClean="0"/>
              <a:t>–</a:t>
            </a:r>
            <a:r>
              <a:rPr lang="en-US" dirty="0" smtClean="0"/>
              <a:t> Low threshold may force preemptive response before distinguishing pattern has emerged.</a:t>
            </a:r>
          </a:p>
          <a:p>
            <a:pPr lvl="2"/>
            <a:r>
              <a:rPr lang="en-US" dirty="0"/>
              <a:t>Never-seen-before </a:t>
            </a:r>
            <a:r>
              <a:rPr lang="mr-IN" dirty="0"/>
              <a:t>–</a:t>
            </a:r>
            <a:r>
              <a:rPr lang="en-US" dirty="0"/>
              <a:t> novel patterns should be handled by </a:t>
            </a:r>
            <a:r>
              <a:rPr lang="en-US" dirty="0" smtClean="0"/>
              <a:t>IDS</a:t>
            </a:r>
          </a:p>
          <a:p>
            <a:pPr lvl="2"/>
            <a:endParaRPr lang="en-US" dirty="0" smtClean="0"/>
          </a:p>
          <a:p>
            <a:pPr lvl="1"/>
            <a:endParaRPr lang="en-US" dirty="0"/>
          </a:p>
        </p:txBody>
      </p:sp>
    </p:spTree>
    <p:extLst>
      <p:ext uri="{BB962C8B-B14F-4D97-AF65-F5344CB8AC3E}">
        <p14:creationId xmlns:p14="http://schemas.microsoft.com/office/powerpoint/2010/main" val="3987560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165</TotalTime>
  <Words>581</Words>
  <Application>Microsoft Macintosh PowerPoint</Application>
  <PresentationFormat>On-screen Show (4:3)</PresentationFormat>
  <Paragraphs>78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A Cost-sensitive model for preemptive intrusion response systems</vt:lpstr>
      <vt:lpstr>Introduction</vt:lpstr>
      <vt:lpstr>Introduction Cont.</vt:lpstr>
      <vt:lpstr>Introduction Cont.</vt:lpstr>
      <vt:lpstr>Related Work</vt:lpstr>
      <vt:lpstr>Intrusion Response Model</vt:lpstr>
      <vt:lpstr>Intrusion Response Model Cont.</vt:lpstr>
      <vt:lpstr>Intrusion Response Model Cont.</vt:lpstr>
      <vt:lpstr>Experiments</vt:lpstr>
      <vt:lpstr>Experiments Cont.</vt:lpstr>
      <vt:lpstr>Conclusion</vt:lpstr>
    </vt:vector>
  </TitlesOfParts>
  <Company>ERDC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Cost-sensitive model for preemptive intrusion response systems</dc:title>
  <dc:creator>Jordan Donovan</dc:creator>
  <cp:lastModifiedBy>Jordan Donovan</cp:lastModifiedBy>
  <cp:revision>15</cp:revision>
  <dcterms:created xsi:type="dcterms:W3CDTF">2018-01-25T02:00:51Z</dcterms:created>
  <dcterms:modified xsi:type="dcterms:W3CDTF">2018-01-26T00:41:31Z</dcterms:modified>
</cp:coreProperties>
</file>