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633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FC47E-3167-AB49-8110-42A778CE7B6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BE9AA-110E-EE4C-84D1-BBD4186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3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Virtualized Infrastructures widespread deployment in cloud computing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Definition: A hypervisor sustains, regulates, and manages the software-defined multi-instance architecture involved with virtualized infrastructures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Pool different computing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On-demand resource scaling</a:t>
            </a:r>
          </a:p>
          <a:p>
            <a:endParaRPr lang="en-US" dirty="0"/>
          </a:p>
          <a:p>
            <a:r>
              <a:rPr lang="en-US" dirty="0"/>
              <a:t>Virtualized Infrastructures are an attractive target for cyber attacks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Various forms of attacks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(i.e. VENOM - allows attacker to break out of guest VM and attack hypervisor)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(i.e. Heartbleed and Shellshock for variety of attacks)</a:t>
            </a:r>
          </a:p>
          <a:p>
            <a:endParaRPr lang="en-US" dirty="0"/>
          </a:p>
          <a:p>
            <a:r>
              <a:rPr lang="en-US" dirty="0"/>
              <a:t>Limits to protecting virtualized infrastructure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Malware detection (signature-based)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Monitoring hooks within software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Database of attack signatures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Vulnerable to zero-day attacks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Security analytics (anomaly-based)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Applies analytics to logs to determine attack presence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Big data analytics will be able to detect attacks not detected with signature-based detection techniques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Often not real-time and intrinsically non-scalable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BE9AA-110E-EE4C-84D1-BBD418609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is a conceptualized model of the proposed big-data (based) security analytics (BDSA) approach</a:t>
            </a:r>
          </a:p>
          <a:p>
            <a:r>
              <a:rPr lang="en-US" dirty="0"/>
              <a:t>Existing 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Malware detection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In-VM and outside-VM Interworking approach to malware detection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in-VM agent running in virtual environment and scrutiny server monitoring behavior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Hypervisor assisted malware detection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Uses underlying hypervisor for malware detection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Security analytics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Clustering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Organizes data into groups based on feature similarities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Graph-based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 Improves upon clustering by establishing accurate correlations between events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Attacks can not be detected in real-time</a:t>
            </a:r>
          </a:p>
          <a:p>
            <a:endParaRPr lang="en-US" dirty="0"/>
          </a:p>
          <a:p>
            <a:r>
              <a:rPr lang="en-US" dirty="0"/>
              <a:t>Big data security analytics approach to protect virtualized infrastructures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Main idea: detect in real-time any rootkit or malware attacks vial a holistic and efficient use of all information obtained from the virtualized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BE9AA-110E-EE4C-84D1-BBD418609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1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Top right is a look at the architecture proposed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Extract attack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Graph-based event correlation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Collection of log entries are used to form a correlation graph based on these two observations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Compromised VMs tend to communicate more with other guest VMs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The communication of the malware is through the execution of malware on the VM and listening for external 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map-reduce parser based detection of potential attacks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Parses the correlation graph for potential attack paths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The map process involves sorting key-value pairs from correlation graph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The key-value pairs form the map process are unified and counted, then flagged as potential attack paths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Determines attack presence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Two-step machine learning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Training and retraining of logistic regression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Logistic regression is used in binary classification, it provides a quick means of training a classifier to determine test data projection to one of the two categories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Four attributes for potential attack: (</a:t>
            </a:r>
            <a:r>
              <a:rPr lang="en-US" dirty="0" err="1"/>
              <a:t>in_connect</a:t>
            </a:r>
            <a:r>
              <a:rPr lang="en-US" dirty="0"/>
              <a:t>, </a:t>
            </a:r>
            <a:r>
              <a:rPr lang="en-US" dirty="0" err="1"/>
              <a:t>out_connect</a:t>
            </a:r>
            <a:r>
              <a:rPr lang="en-US" dirty="0"/>
              <a:t>, </a:t>
            </a:r>
            <a:r>
              <a:rPr lang="en-US" dirty="0" err="1"/>
              <a:t>unknown_exec</a:t>
            </a:r>
            <a:r>
              <a:rPr lang="en-US" dirty="0"/>
              <a:t>, and </a:t>
            </a:r>
            <a:r>
              <a:rPr lang="en-US" dirty="0" err="1"/>
              <a:t>port_change</a:t>
            </a:r>
            <a:r>
              <a:rPr lang="en-US" dirty="0"/>
              <a:t>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Source and Destination port number (</a:t>
            </a:r>
            <a:r>
              <a:rPr lang="en-US" dirty="0" err="1"/>
              <a:t>in_connect</a:t>
            </a:r>
            <a:r>
              <a:rPr lang="en-US" dirty="0"/>
              <a:t> and </a:t>
            </a:r>
            <a:r>
              <a:rPr lang="en-US" dirty="0" err="1"/>
              <a:t>out_connect</a:t>
            </a:r>
            <a:r>
              <a:rPr lang="en-US" dirty="0"/>
              <a:t>) are used to determine attack presence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Application in guest VM (</a:t>
            </a:r>
            <a:r>
              <a:rPr lang="en-US" dirty="0" err="1"/>
              <a:t>unknown_exec</a:t>
            </a:r>
            <a:r>
              <a:rPr lang="en-US" dirty="0"/>
              <a:t>, </a:t>
            </a:r>
            <a:r>
              <a:rPr lang="en-US" dirty="0" err="1"/>
              <a:t>port_change</a:t>
            </a:r>
            <a:r>
              <a:rPr lang="en-US" dirty="0"/>
              <a:t>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Outputs respective conditional probabilities of each feature belonging to each of the two pre-defined classes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Attack classification using belief propagation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With each attribute (</a:t>
            </a:r>
            <a:r>
              <a:rPr lang="en-US" dirty="0" err="1"/>
              <a:t>in_connect</a:t>
            </a:r>
            <a:r>
              <a:rPr lang="en-US" dirty="0"/>
              <a:t>, </a:t>
            </a:r>
            <a:r>
              <a:rPr lang="en-US" dirty="0" err="1"/>
              <a:t>out_connect</a:t>
            </a:r>
            <a:r>
              <a:rPr lang="en-US" dirty="0"/>
              <a:t>, </a:t>
            </a:r>
            <a:r>
              <a:rPr lang="en-US" dirty="0" err="1"/>
              <a:t>unknown_exec</a:t>
            </a:r>
            <a:r>
              <a:rPr lang="en-US" dirty="0"/>
              <a:t>, and </a:t>
            </a:r>
            <a:r>
              <a:rPr lang="en-US" dirty="0" err="1"/>
              <a:t>port_change</a:t>
            </a:r>
            <a:r>
              <a:rPr lang="en-US" dirty="0"/>
              <a:t>) represented as a node, they form a Bayesian network as shown in bottom right.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Uses conditional probabilities to construct conditional probability table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Factor graphs are used since they are easier to update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Uses Bayesian network with factor graphs and message-passing to determine the belief in attack presence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an attack is found, the features are added to the Cassandra DB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BE9AA-110E-EE4C-84D1-BBD418609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3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Testbed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HPC server nodes with Ubuntu 14.04, Each node has Intel Xeon </a:t>
            </a:r>
            <a:r>
              <a:rPr lang="en-US" dirty="0" err="1"/>
              <a:t>quadcore</a:t>
            </a:r>
            <a:r>
              <a:rPr lang="en-US" dirty="0"/>
              <a:t> Processor 2.66Ghz, 12Gbs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Virtualization environment is set up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using Kernel-based Virtual Machine (KVM),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Apache Hadoop installed for distributed log storage,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Apache Spark for real-time data collection and map-reduce parsing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Cassandra DB distributed storage of identified malicious applications and ports and real-time training / retraining of logistic regression classifiers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Scikit</a:t>
            </a:r>
            <a:r>
              <a:rPr lang="en-US" dirty="0"/>
              <a:t> learn python is installed for logistic regression classifier creation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Belief of attack threshold must be below 0.2 in this experiment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Guest VM CentOS 6.5 and two running Ubuntu 14.04 on one of the HPC server nodes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Detection of </a:t>
            </a:r>
            <a:r>
              <a:rPr lang="en-US" dirty="0" err="1"/>
              <a:t>userspace</a:t>
            </a:r>
            <a:r>
              <a:rPr lang="en-US" dirty="0"/>
              <a:t> malware and kernel-level rootkits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Userspace</a:t>
            </a:r>
            <a:r>
              <a:rPr lang="en-US" dirty="0"/>
              <a:t> malware (application-level malware)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Reverse Shellcode each is set up in one VM and attacks another VM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 &amp; C botnet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Executed 5 times with up to three guest VMs, BDSA approach is able to detect all of them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Kernel Level Rootkits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XinYiQuan</a:t>
            </a:r>
            <a:r>
              <a:rPr lang="en-US" dirty="0"/>
              <a:t> each is set up – one VM is infected and attacks other VM(s)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Azazel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Exectured</a:t>
            </a:r>
            <a:r>
              <a:rPr lang="en-US" dirty="0"/>
              <a:t> 5 times with up to 3 guest VMs, BDSA is successful in detection of all of them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Measurment</a:t>
            </a:r>
            <a:r>
              <a:rPr lang="en-US" dirty="0"/>
              <a:t> of the average detection time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Tests are ran on 1, 2, and 3 guest VMs with each of the malware / rootkits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Tests are repeated 10 times consecutively for 5 rounds, each test and round have a wait period between them (2 min)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Averages are taken from each of the 5 rounds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Slight increase in time from 1 to 2 VMs (due to running different OS’s) back down some on 3 VMs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outliers on the graph are due to the </a:t>
            </a:r>
            <a:r>
              <a:rPr lang="en-US" dirty="0" err="1"/>
              <a:t>ssh</a:t>
            </a:r>
            <a:r>
              <a:rPr lang="en-US" dirty="0"/>
              <a:t> server automatically resetting itself to prevent against DDOS attacks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Comparisons with existing security approach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Compared to Livewire, similarity in external monitoring of guest VM approach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At first glance, livewire appears faster by .04 </a:t>
            </a:r>
            <a:r>
              <a:rPr lang="en-US" dirty="0" err="1"/>
              <a:t>ms</a:t>
            </a:r>
            <a:r>
              <a:rPr lang="en-US" dirty="0"/>
              <a:t> by using principle of locality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BDSA approach proposed has to use </a:t>
            </a:r>
            <a:r>
              <a:rPr lang="en-US" dirty="0" err="1"/>
              <a:t>ssh</a:t>
            </a:r>
            <a:r>
              <a:rPr lang="en-US" dirty="0"/>
              <a:t> communication whereas livewire runs on same host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Also the BDSA approach proposed detection time includes the HPC </a:t>
            </a:r>
            <a:r>
              <a:rPr lang="en-US" dirty="0" err="1"/>
              <a:t>headnode</a:t>
            </a:r>
            <a:r>
              <a:rPr lang="en-US" dirty="0"/>
              <a:t> of distributing the map-reduce processing across HPC nodes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the best case the proposed BDSA approach does better by .02 </a:t>
            </a:r>
            <a:r>
              <a:rPr lang="en-US" dirty="0" err="1"/>
              <a:t>ms</a:t>
            </a:r>
            <a:r>
              <a:rPr lang="en-US" dirty="0"/>
              <a:t>,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Scalability, with BDSA overall detection times are consistent with increased VMs whereas livewire has to be deployed to each VM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Is competitive with Livewire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BE9AA-110E-EE4C-84D1-BBD418609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F791-0677-BC40-AA65-D894E0E2F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366" y="1964268"/>
            <a:ext cx="9142139" cy="2421464"/>
          </a:xfrm>
        </p:spPr>
        <p:txBody>
          <a:bodyPr>
            <a:normAutofit fontScale="90000"/>
          </a:bodyPr>
          <a:lstStyle/>
          <a:p>
            <a:r>
              <a:rPr lang="en-US" dirty="0"/>
              <a:t>Big Data Based Security Analytics for Protecting Virtualized Infrastructures in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1FC58-8FDC-864B-9FBB-74FE99479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1779" y="4553898"/>
            <a:ext cx="7197726" cy="1405467"/>
          </a:xfrm>
        </p:spPr>
        <p:txBody>
          <a:bodyPr/>
          <a:lstStyle/>
          <a:p>
            <a:r>
              <a:rPr lang="en-US" dirty="0"/>
              <a:t>By: Jordan Donovan</a:t>
            </a:r>
          </a:p>
        </p:txBody>
      </p:sp>
    </p:spTree>
    <p:extLst>
      <p:ext uri="{BB962C8B-B14F-4D97-AF65-F5344CB8AC3E}">
        <p14:creationId xmlns:p14="http://schemas.microsoft.com/office/powerpoint/2010/main" val="306234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34F6-E083-5D42-ABE9-66ADC1A3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703A-7CD3-9C4F-93E8-D223E3B9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Virtualized Infrastructures widespread deployment in cloud computing</a:t>
            </a:r>
          </a:p>
          <a:p>
            <a:pPr lvl="1"/>
            <a:r>
              <a:rPr lang="en-US" sz="2400" dirty="0"/>
              <a:t>Pool different computing resources</a:t>
            </a:r>
          </a:p>
          <a:p>
            <a:pPr lvl="1"/>
            <a:r>
              <a:rPr lang="en-US" sz="2400" dirty="0"/>
              <a:t>On-demand resource scaling</a:t>
            </a:r>
          </a:p>
          <a:p>
            <a:r>
              <a:rPr lang="en-US" sz="2400" dirty="0"/>
              <a:t>Virtualized Infrastructures are an attractive target for cyber attacks</a:t>
            </a:r>
          </a:p>
          <a:p>
            <a:pPr lvl="1"/>
            <a:r>
              <a:rPr lang="en-US" sz="2400" dirty="0"/>
              <a:t>Various forms of attacks</a:t>
            </a:r>
          </a:p>
          <a:p>
            <a:r>
              <a:rPr lang="en-US" sz="2400" dirty="0"/>
              <a:t>Limits to protecting virtualized infrastructure</a:t>
            </a:r>
          </a:p>
          <a:p>
            <a:pPr lvl="1"/>
            <a:r>
              <a:rPr lang="en-US" sz="2400" dirty="0"/>
              <a:t>Malware detection</a:t>
            </a:r>
          </a:p>
          <a:p>
            <a:pPr lvl="1"/>
            <a:r>
              <a:rPr lang="en-US" sz="2400" dirty="0"/>
              <a:t>Security analytics</a:t>
            </a:r>
          </a:p>
        </p:txBody>
      </p:sp>
    </p:spTree>
    <p:extLst>
      <p:ext uri="{BB962C8B-B14F-4D97-AF65-F5344CB8AC3E}">
        <p14:creationId xmlns:p14="http://schemas.microsoft.com/office/powerpoint/2010/main" val="105621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FE52-9AF1-4E4F-8349-C9DEBCFF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4DD9-C42E-F64F-A8B0-105BB7C8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109518" cy="3649133"/>
          </a:xfrm>
        </p:spPr>
        <p:txBody>
          <a:bodyPr>
            <a:noAutofit/>
          </a:bodyPr>
          <a:lstStyle/>
          <a:p>
            <a:r>
              <a:rPr lang="en-US" sz="2400" dirty="0"/>
              <a:t>Existing methods</a:t>
            </a:r>
          </a:p>
          <a:p>
            <a:pPr lvl="1"/>
            <a:r>
              <a:rPr lang="en-US" sz="2400" dirty="0"/>
              <a:t>Malware detection</a:t>
            </a:r>
          </a:p>
          <a:p>
            <a:pPr lvl="1"/>
            <a:r>
              <a:rPr lang="en-US" sz="2400" dirty="0"/>
              <a:t>Security analytics</a:t>
            </a:r>
          </a:p>
          <a:p>
            <a:r>
              <a:rPr lang="en-US" sz="2400" dirty="0"/>
              <a:t>Big data security analytics approach to protect virtualized infrastructures</a:t>
            </a:r>
          </a:p>
          <a:p>
            <a:pPr lvl="1"/>
            <a:r>
              <a:rPr lang="en-US" sz="2400" dirty="0"/>
              <a:t>Extract attack features</a:t>
            </a:r>
          </a:p>
          <a:p>
            <a:pPr lvl="1"/>
            <a:r>
              <a:rPr lang="en-US" sz="2400" dirty="0"/>
              <a:t>Determines attack presence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468F1-9278-E145-9B65-154B53A61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223" y="2081138"/>
            <a:ext cx="5259859" cy="3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4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0FFD-1137-C443-A00F-FC205678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831E-41A7-E445-B320-678303311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754659"/>
            <a:ext cx="5974490" cy="3052119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Extract attack features</a:t>
            </a:r>
          </a:p>
          <a:p>
            <a:pPr lvl="1"/>
            <a:r>
              <a:rPr lang="en-US" sz="2800" dirty="0"/>
              <a:t>Graph-based event correlation</a:t>
            </a:r>
          </a:p>
          <a:p>
            <a:pPr lvl="1"/>
            <a:r>
              <a:rPr lang="en-US" sz="2800" dirty="0"/>
              <a:t>Map-reduce parser based detection for potential attacks</a:t>
            </a:r>
          </a:p>
          <a:p>
            <a:r>
              <a:rPr lang="en-US" sz="2800" dirty="0"/>
              <a:t>Determine attack presence</a:t>
            </a:r>
          </a:p>
          <a:p>
            <a:pPr lvl="1"/>
            <a:r>
              <a:rPr lang="en-US" sz="2800" dirty="0"/>
              <a:t>Training and retraining logistic regression</a:t>
            </a:r>
          </a:p>
          <a:p>
            <a:pPr lvl="1"/>
            <a:r>
              <a:rPr lang="en-US" sz="2800" dirty="0"/>
              <a:t>Attack classification using belief propagation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469132-6527-A74A-ABE9-14EDDEE9E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9" y="4814581"/>
            <a:ext cx="6697367" cy="1754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4D8425-BC0B-C74F-9267-465EB5EDD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738" y="3974116"/>
            <a:ext cx="5127882" cy="2594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4B0450-C70C-B143-88B6-334918F04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103" y="150168"/>
            <a:ext cx="5497517" cy="37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2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5B33-F153-AC45-91C4-BDB4B960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8473-3B94-B44D-A87D-33880FB9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13" y="1987216"/>
            <a:ext cx="2747143" cy="5011531"/>
          </a:xfrm>
        </p:spPr>
        <p:txBody>
          <a:bodyPr>
            <a:normAutofit/>
          </a:bodyPr>
          <a:lstStyle/>
          <a:p>
            <a:r>
              <a:rPr lang="en-US" sz="2400" dirty="0"/>
              <a:t>Testbed</a:t>
            </a:r>
          </a:p>
          <a:p>
            <a:r>
              <a:rPr lang="en-US" sz="2400" dirty="0"/>
              <a:t>Detection of </a:t>
            </a:r>
            <a:r>
              <a:rPr lang="en-US" sz="2400" dirty="0" err="1"/>
              <a:t>userspace</a:t>
            </a:r>
            <a:r>
              <a:rPr lang="en-US" sz="2400" dirty="0"/>
              <a:t> malware and kernel-level rootkits</a:t>
            </a:r>
          </a:p>
          <a:p>
            <a:r>
              <a:rPr lang="en-US" sz="2400" dirty="0"/>
              <a:t>Measurement of the average detection time</a:t>
            </a:r>
          </a:p>
          <a:p>
            <a:r>
              <a:rPr lang="en-US" sz="2400" dirty="0"/>
              <a:t>Comparisons with existing security approach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B1160-91A2-4746-9BB4-39D411E3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890" y="53326"/>
            <a:ext cx="3913833" cy="3249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991E05-575B-6F45-8262-3916DF922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81" y="53326"/>
            <a:ext cx="4573030" cy="3280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DC8CA-9524-8F44-BBD6-6DA0F1F1A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858" y="3395763"/>
            <a:ext cx="3923099" cy="3383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FF59AB-99B8-1241-8C80-1F36B215C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1954" y="3392938"/>
            <a:ext cx="3968279" cy="33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3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F7F2-0E9A-EB4A-B585-51C622B1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52E397-F678-1E40-B9F3-01CD85B45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089" y="90316"/>
            <a:ext cx="3796848" cy="6540934"/>
          </a:xfrm>
        </p:spPr>
      </p:pic>
    </p:spTree>
    <p:extLst>
      <p:ext uri="{BB962C8B-B14F-4D97-AF65-F5344CB8AC3E}">
        <p14:creationId xmlns:p14="http://schemas.microsoft.com/office/powerpoint/2010/main" val="3537013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3196</TotalTime>
  <Words>1077</Words>
  <Application>Microsoft Macintosh PowerPoint</Application>
  <PresentationFormat>Widescreen</PresentationFormat>
  <Paragraphs>130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Big Data Based Security Analytics for Protecting Virtualized Infrastructures in Cloud Computing</vt:lpstr>
      <vt:lpstr>Motivation</vt:lpstr>
      <vt:lpstr>Contribution</vt:lpstr>
      <vt:lpstr>Proposal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Based Security Analytics for Protecting Virtualized Infrastructures in Cloud Computing</dc:title>
  <dc:creator>Jordan Donovan</dc:creator>
  <cp:lastModifiedBy>Jordan Donovan</cp:lastModifiedBy>
  <cp:revision>34</cp:revision>
  <dcterms:created xsi:type="dcterms:W3CDTF">2018-03-31T15:50:38Z</dcterms:created>
  <dcterms:modified xsi:type="dcterms:W3CDTF">2018-04-02T21:07:36Z</dcterms:modified>
</cp:coreProperties>
</file>