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-8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D497F-6082-6947-9B07-66C6C763AB62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00632-3B20-A645-89BE-7622A88F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1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g/gametheory.as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Types of malware include viruses, worms, Trojans, and spy tools</a:t>
            </a:r>
          </a:p>
          <a:p>
            <a:r>
              <a:rPr lang="en-US" dirty="0"/>
              <a:t>Threats include privacy leakage, economic loss, power depletion, and network performance degradation</a:t>
            </a:r>
          </a:p>
          <a:p>
            <a:endParaRPr lang="en-US" dirty="0"/>
          </a:p>
          <a:p>
            <a:r>
              <a:rPr lang="en-US" dirty="0"/>
              <a:t>2. Limited battery life, computational power, and network bandwidth</a:t>
            </a:r>
          </a:p>
          <a:p>
            <a:endParaRPr lang="en-US" dirty="0"/>
          </a:p>
          <a:p>
            <a:r>
              <a:rPr lang="en-US" dirty="0"/>
              <a:t>3. Can help with energy and computational consumption concerns, but malware needs to happen quickly (real-time) to avoid zero-day attacks</a:t>
            </a:r>
          </a:p>
          <a:p>
            <a:r>
              <a:rPr lang="en-US" dirty="0"/>
              <a:t>Note: not all malware detection happens at server, some will still take place at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00632-3B20-A645-89BE-7622A88F1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theory has been used to analyze efficient methods of mobile device offloading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Cloud-based malware detection game </a:t>
            </a:r>
          </a:p>
          <a:p>
            <a:pPr marL="685800" lvl="1" indent="-228600">
              <a:buAutoNum type="arabicPeriod"/>
            </a:pPr>
            <a:r>
              <a:rPr lang="en-US" dirty="0"/>
              <a:t>in which each mobile device uploads a portion of its application traces in order to utilize the server’s malware detection capability</a:t>
            </a:r>
          </a:p>
          <a:p>
            <a:pPr marL="685800" lvl="1" indent="-228600">
              <a:buAutoNum type="arabicPeriod"/>
            </a:pPr>
            <a:r>
              <a:rPr lang="en-US" dirty="0"/>
              <a:t>Mobile devices compete for the network bandwidths and computational resources and share malware signature database at the server.</a:t>
            </a:r>
          </a:p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Nash equilibrium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Nash Equilibrium is a concept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game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the optimal outcome of a game is one where no player has an incentive to deviate from his chosen strategy after considering an opponent's choice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00632-3B20-A645-89BE-7622A88F1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BDFA-7427-D946-8F33-46DE70659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Cloud-Based Malware Detection Game for Mobile Devices with Offloading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07CD4-888D-CA43-8156-52DC80DC7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Jordan Donovan</a:t>
            </a:r>
          </a:p>
        </p:txBody>
      </p:sp>
    </p:spTree>
    <p:extLst>
      <p:ext uri="{BB962C8B-B14F-4D97-AF65-F5344CB8AC3E}">
        <p14:creationId xmlns:p14="http://schemas.microsoft.com/office/powerpoint/2010/main" val="340537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BEB3-DD08-C547-A482-5C3944B3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D591-5DB8-134F-94E6-45EEE4A3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threatens mobile device security significantly</a:t>
            </a:r>
          </a:p>
          <a:p>
            <a:r>
              <a:rPr lang="en-US" dirty="0"/>
              <a:t>It is difficult for a mobile device to detect these malware</a:t>
            </a:r>
          </a:p>
          <a:p>
            <a:r>
              <a:rPr lang="en-US" dirty="0"/>
              <a:t>Offloading device application logs to server can help. There are many considerations herein</a:t>
            </a:r>
          </a:p>
          <a:p>
            <a:pPr lvl="1"/>
            <a:r>
              <a:rPr lang="en-US" dirty="0"/>
              <a:t>Bandwidth</a:t>
            </a:r>
          </a:p>
          <a:p>
            <a:pPr lvl="1"/>
            <a:r>
              <a:rPr lang="en-US" dirty="0"/>
              <a:t>Status of applications on device</a:t>
            </a:r>
          </a:p>
          <a:p>
            <a:pPr lvl="1"/>
            <a:r>
              <a:rPr lang="en-US" dirty="0"/>
              <a:t>Computational capacity of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915C-6188-2F47-B6F0-2D887107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904B-D1D2-6048-8A19-FD7AF50C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411716" cy="3649133"/>
          </a:xfrm>
        </p:spPr>
        <p:txBody>
          <a:bodyPr/>
          <a:lstStyle/>
          <a:p>
            <a:r>
              <a:rPr lang="en-US" dirty="0"/>
              <a:t>Mobile offloading game for malware detection</a:t>
            </a:r>
          </a:p>
          <a:p>
            <a:r>
              <a:rPr lang="en-US" dirty="0"/>
              <a:t>Nash equilibrium (NE) of static game for study</a:t>
            </a:r>
          </a:p>
          <a:p>
            <a:r>
              <a:rPr lang="en-US" dirty="0"/>
              <a:t>Cloud-based malware detection scheme using Q-Learning and improvements with Dyna architecture and the known radio </a:t>
            </a:r>
            <a:r>
              <a:rPr lang="en-US"/>
              <a:t>channel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A89A5-B7D6-9F43-BCD5-A800441E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537883"/>
            <a:ext cx="546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1B24-2E9E-2B4B-95CA-A83F4EE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0EF8-AD81-0C4F-9739-AD57B152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11143"/>
            <a:ext cx="4348654" cy="4878843"/>
          </a:xfrm>
        </p:spPr>
        <p:txBody>
          <a:bodyPr>
            <a:normAutofit/>
          </a:bodyPr>
          <a:lstStyle/>
          <a:p>
            <a:r>
              <a:rPr lang="en-US" dirty="0"/>
              <a:t>Three reinforcement-learning-based techniques in dynamic game for malware detection will improve malware detection in mobile devices compared with benchmark strategy</a:t>
            </a:r>
          </a:p>
          <a:p>
            <a:pPr lvl="1"/>
            <a:r>
              <a:rPr lang="en-US" dirty="0"/>
              <a:t>Q-Learning</a:t>
            </a:r>
          </a:p>
          <a:p>
            <a:pPr lvl="1"/>
            <a:r>
              <a:rPr lang="en-US" dirty="0"/>
              <a:t>Dyna-Q</a:t>
            </a:r>
          </a:p>
          <a:p>
            <a:pPr lvl="1"/>
            <a:r>
              <a:rPr lang="en-US" dirty="0"/>
              <a:t>PDS-Learning</a:t>
            </a:r>
          </a:p>
          <a:p>
            <a:r>
              <a:rPr lang="en-US" dirty="0"/>
              <a:t>These algorithms must decide how much of the application logs are scanned locally and how much are uploaded to the server</a:t>
            </a:r>
          </a:p>
          <a:p>
            <a:r>
              <a:rPr lang="en-US" dirty="0"/>
              <a:t>They also must be viable for malware detection at the server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33D7C-1AA7-ED4B-9EF8-BF2654A4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711143"/>
            <a:ext cx="5588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5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6A44-F61A-A646-BEC0-A4A6ED35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FF02-5878-E548-AD09-D7E95A6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306613" cy="3649133"/>
          </a:xfrm>
        </p:spPr>
        <p:txBody>
          <a:bodyPr/>
          <a:lstStyle/>
          <a:p>
            <a:r>
              <a:rPr lang="en-US" dirty="0"/>
              <a:t>Simulations were conducted with mobile computation resource at 10 percent, maximum radio bandwidth of 10Mbps, and using k-means for malware detection on the server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CD5B5-6590-5543-877A-63F6323A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863" y="460923"/>
            <a:ext cx="3328401" cy="2762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E5E5E-62A4-CE47-A2DC-7EBE3C97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09" y="3652153"/>
            <a:ext cx="3454026" cy="2909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48733-4C80-5746-843E-27AEED00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602" y="460923"/>
            <a:ext cx="3238574" cy="28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0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1846</TotalTime>
  <Words>323</Words>
  <Application>Microsoft Macintosh PowerPoint</Application>
  <PresentationFormat>Widescreen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Cloud-Based Malware Detection Game for Mobile Devices with Offloading</vt:lpstr>
      <vt:lpstr>Motivation</vt:lpstr>
      <vt:lpstr>Contribution</vt:lpstr>
      <vt:lpstr>Proposal</vt:lpstr>
      <vt:lpstr>Result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Donovan</dc:creator>
  <cp:lastModifiedBy>Jordan Donovan</cp:lastModifiedBy>
  <cp:revision>10</cp:revision>
  <dcterms:created xsi:type="dcterms:W3CDTF">2018-02-24T18:25:50Z</dcterms:created>
  <dcterms:modified xsi:type="dcterms:W3CDTF">2018-02-26T01:12:34Z</dcterms:modified>
</cp:coreProperties>
</file>