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348"/>
  </p:normalViewPr>
  <p:slideViewPr>
    <p:cSldViewPr snapToGrid="0" snapToObjects="1">
      <p:cViewPr varScale="1"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359D4-AEDA-E24A-811F-4A2F45DFBC8D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8C8-AEAA-A540-A041-A7788460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High Volumes of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Constant growth in devices (smart phones, sensors, household appliances,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Several varieties of datatypes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various challenges for data-as-a-service applications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Analysis of Data is Beneficial: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On-the-fly, real-time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Capability to discover previously unknown behaviors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Cost-</a:t>
            </a:r>
            <a:r>
              <a:rPr lang="en-US" b="1" u="sng" dirty="0" err="1"/>
              <a:t>effictiveness</a:t>
            </a:r>
            <a:r>
              <a:rPr lang="en-US" b="1" u="sng" dirty="0"/>
              <a:t> is important:</a:t>
            </a:r>
            <a:endParaRPr lang="en-US" b="0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Public clouds will minimize costs and network resources and provide on-demand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Multiple vendors deliver these services on a pay-as-you-go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Is there a better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8C8-AEAA-A540-A041-A77884606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Lambda Architecture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Speed / real-time processing</a:t>
            </a:r>
          </a:p>
          <a:p>
            <a:r>
              <a:rPr lang="en-US" dirty="0"/>
              <a:t>A layer to respond to queries</a:t>
            </a:r>
          </a:p>
          <a:p>
            <a:endParaRPr lang="en-US" dirty="0"/>
          </a:p>
          <a:p>
            <a:r>
              <a:rPr lang="en-US" b="0" u="none" dirty="0"/>
              <a:t>Allows user to optimize costs by understanding data and partitioning it. Calculations can be done to these partitions.</a:t>
            </a:r>
          </a:p>
          <a:p>
            <a:r>
              <a:rPr lang="en-US" b="0" u="none" dirty="0"/>
              <a:t>Verify data as it comes in with real-time processing</a:t>
            </a:r>
          </a:p>
          <a:p>
            <a:r>
              <a:rPr lang="en-US" b="0" u="none" dirty="0"/>
              <a:t>Store this data</a:t>
            </a:r>
          </a:p>
          <a:p>
            <a:r>
              <a:rPr lang="en-US" b="0" u="none" dirty="0"/>
              <a:t>Run batch scripts on this data at time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8C8-AEAA-A540-A041-A77884606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Real-time / speed 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30 second intervals (omitted event processing)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Read, processed, and used to calculate averages every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The averages were then output for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Batch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Using Hadoop instead of Spark </a:t>
            </a:r>
            <a:r>
              <a:rPr lang="en-US" b="0" u="none" dirty="0" err="1"/>
              <a:t>Sql</a:t>
            </a:r>
            <a:endParaRPr lang="en-US" b="0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Consolidated data on 1 day, 7 day, 90 day, and 1 year intervals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Outputs stored in S3 buckets and also visualized in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u="none" dirty="0"/>
              <a:t>EMR scripts used c1.medium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u="none" dirty="0"/>
              <a:t>This architecture presents a cost-effective solution to big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8C8-AEAA-A540-A041-A778846068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of concept of cost-effective manner of big data processing.</a:t>
            </a:r>
          </a:p>
          <a:p>
            <a:endParaRPr lang="en-US" dirty="0"/>
          </a:p>
          <a:p>
            <a:r>
              <a:rPr lang="en-US" dirty="0"/>
              <a:t>Month 3 brings this cost down even further making it even more affordable.</a:t>
            </a:r>
          </a:p>
          <a:p>
            <a:endParaRPr lang="en-US" dirty="0"/>
          </a:p>
          <a:p>
            <a:r>
              <a:rPr lang="en-US" dirty="0"/>
              <a:t>Micro-machines were much cheaper than larger machines. Thus using smaller machines like the c1.medium or smaller and having more nodes will lead to further cost savings.</a:t>
            </a:r>
          </a:p>
          <a:p>
            <a:r>
              <a:rPr lang="en-US" dirty="0"/>
              <a:t>Most of the kinesis cost was stream hosting the data. This can be optimized in the future </a:t>
            </a:r>
            <a:r>
              <a:rPr lang="en-US"/>
              <a:t>by controlling that time.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were several lessons learned from this experiment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8C8-AEAA-A540-A041-A77884606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66CE-38D7-0449-B774-4AEEC99A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476" y="1627939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Architecture for Cost-effective Batch and Speed Big Data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0B9CA-7541-6947-9CB3-D34F133C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939" y="4501345"/>
            <a:ext cx="7197726" cy="1405467"/>
          </a:xfrm>
        </p:spPr>
        <p:txBody>
          <a:bodyPr/>
          <a:lstStyle/>
          <a:p>
            <a:r>
              <a:rPr lang="en-US" dirty="0"/>
              <a:t>By: Jordan Donovan</a:t>
            </a:r>
          </a:p>
        </p:txBody>
      </p:sp>
    </p:spTree>
    <p:extLst>
      <p:ext uri="{BB962C8B-B14F-4D97-AF65-F5344CB8AC3E}">
        <p14:creationId xmlns:p14="http://schemas.microsoft.com/office/powerpoint/2010/main" val="19639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A2FA-9E10-F740-9897-2E035695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C481-783C-6147-B49A-19BDF361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 volumes of data</a:t>
            </a:r>
          </a:p>
          <a:p>
            <a:endParaRPr lang="en-US" sz="3200" dirty="0"/>
          </a:p>
          <a:p>
            <a:r>
              <a:rPr lang="en-US" sz="3200" dirty="0"/>
              <a:t>Analysis of data is beneficial</a:t>
            </a:r>
          </a:p>
          <a:p>
            <a:endParaRPr lang="en-US" sz="3200" dirty="0"/>
          </a:p>
          <a:p>
            <a:r>
              <a:rPr lang="en-US" sz="3200" dirty="0"/>
              <a:t>Cost-effectiveness is important</a:t>
            </a:r>
          </a:p>
        </p:txBody>
      </p:sp>
    </p:spTree>
    <p:extLst>
      <p:ext uri="{BB962C8B-B14F-4D97-AF65-F5344CB8AC3E}">
        <p14:creationId xmlns:p14="http://schemas.microsoft.com/office/powerpoint/2010/main" val="38031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C797-2AFC-D34C-AFAF-1C86022F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1383-D2C7-6D44-9741-6A52B4FA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93858"/>
            <a:ext cx="2613989" cy="3649133"/>
          </a:xfrm>
        </p:spPr>
        <p:txBody>
          <a:bodyPr>
            <a:noAutofit/>
          </a:bodyPr>
          <a:lstStyle/>
          <a:p>
            <a:r>
              <a:rPr lang="en-US" sz="3200" dirty="0"/>
              <a:t>Lambda architecture for cost savings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D537E-7570-8B4D-8452-3CA6213F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35" y="2065866"/>
            <a:ext cx="8216623" cy="43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026-0A31-C240-9360-652B9C31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4445-740D-FC41-A44C-04EB0E0E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54" y="2142067"/>
            <a:ext cx="2521224" cy="4073203"/>
          </a:xfrm>
        </p:spPr>
        <p:txBody>
          <a:bodyPr>
            <a:normAutofit/>
          </a:bodyPr>
          <a:lstStyle/>
          <a:p>
            <a:r>
              <a:rPr lang="en-US" sz="3200" dirty="0"/>
              <a:t>Lambda Architecture built on Amazon Web Services (AWS)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32193-FC8F-4145-A7D8-E7BD7A9E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58" y="2557669"/>
            <a:ext cx="8693049" cy="3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5DF5-4F11-224D-AD2B-90992E0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7DAA-5FBA-8647-AFC4-162A5CE3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733260" cy="3649133"/>
          </a:xfrm>
        </p:spPr>
        <p:txBody>
          <a:bodyPr>
            <a:normAutofit/>
          </a:bodyPr>
          <a:lstStyle/>
          <a:p>
            <a:r>
              <a:rPr lang="en-US" sz="3200" dirty="0"/>
              <a:t>Cost per service for two months of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01DD8-8B17-6447-B0E3-87C8678D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70" y="1845469"/>
            <a:ext cx="7319617" cy="39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9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217</TotalTime>
  <Words>360</Words>
  <Application>Microsoft Macintosh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Lambda Architecture for Cost-effective Batch and Speed Big Data processing </vt:lpstr>
      <vt:lpstr>Motivation</vt:lpstr>
      <vt:lpstr>Contribution</vt:lpstr>
      <vt:lpstr>Proposal</vt:lpstr>
      <vt:lpstr>Result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Architecture for Cost-effective Batch and Speed Big Data processing </dc:title>
  <dc:creator>Jordan Donovan</dc:creator>
  <cp:lastModifiedBy>Jordan Donovan</cp:lastModifiedBy>
  <cp:revision>11</cp:revision>
  <dcterms:created xsi:type="dcterms:W3CDTF">2018-03-25T21:52:06Z</dcterms:created>
  <dcterms:modified xsi:type="dcterms:W3CDTF">2018-03-26T01:29:39Z</dcterms:modified>
</cp:coreProperties>
</file>