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1/26/18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1/26/18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712" y="851363"/>
            <a:ext cx="6680626" cy="4508030"/>
          </a:xfrm>
        </p:spPr>
        <p:txBody>
          <a:bodyPr>
            <a:noAutofit/>
          </a:bodyPr>
          <a:lstStyle/>
          <a:p>
            <a:r>
              <a:rPr lang="en-US" sz="6000" dirty="0" smtClean="0"/>
              <a:t>Snort </a:t>
            </a:r>
            <a:r>
              <a:rPr lang="mr-IN" sz="6000" dirty="0" smtClean="0"/>
              <a:t>–</a:t>
            </a:r>
            <a:r>
              <a:rPr lang="en-US" sz="6000" dirty="0" smtClean="0"/>
              <a:t> lightweight intrusion detection system for networks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Jordan Donovan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Snort offers a valuable service: cross-platform, lightweight intrusion detection monitoring for small TCP/IP networks to detect suspicious traffic and attacks</a:t>
            </a:r>
          </a:p>
          <a:p>
            <a:r>
              <a:rPr lang="en-US" dirty="0" smtClean="0"/>
              <a:t>Deployable in any environment for free</a:t>
            </a:r>
          </a:p>
          <a:p>
            <a:r>
              <a:rPr lang="en-US" dirty="0" smtClean="0"/>
              <a:t>Lightweight: 100 Kb and takes minutes to compile and configure</a:t>
            </a:r>
          </a:p>
          <a:p>
            <a:r>
              <a:rPr lang="en-US" dirty="0" smtClean="0"/>
              <a:t>Snort: packet sniffer with rule-based logging and alerts that is updated often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Snort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tcpdump</a:t>
            </a:r>
            <a:endParaRPr lang="en-US" dirty="0" smtClean="0"/>
          </a:p>
          <a:p>
            <a:pPr lvl="1"/>
            <a:r>
              <a:rPr lang="en-US" dirty="0" smtClean="0"/>
              <a:t>Snort is more focused on Packet sniffing</a:t>
            </a:r>
          </a:p>
          <a:p>
            <a:pPr lvl="1"/>
            <a:r>
              <a:rPr lang="en-US" dirty="0" smtClean="0"/>
              <a:t>Snort’s decoded output is slightly more user friendly (?)</a:t>
            </a:r>
          </a:p>
          <a:p>
            <a:pPr lvl="1"/>
            <a:r>
              <a:rPr lang="en-US" dirty="0" smtClean="0"/>
              <a:t>Both can use Berkeley Packet Filter (BPF) to filter </a:t>
            </a:r>
            <a:r>
              <a:rPr lang="en-US" dirty="0" err="1" smtClean="0"/>
              <a:t>traffice</a:t>
            </a:r>
            <a:r>
              <a:rPr lang="en-US" dirty="0" smtClean="0"/>
              <a:t>, but Snort can also filter based on its flexible rules</a:t>
            </a:r>
          </a:p>
          <a:p>
            <a:r>
              <a:rPr lang="en-US" dirty="0" smtClean="0"/>
              <a:t>Snort and Network Flight Recorder (NFR)</a:t>
            </a:r>
          </a:p>
          <a:p>
            <a:pPr lvl="1"/>
            <a:r>
              <a:rPr lang="en-US" dirty="0" smtClean="0"/>
              <a:t>NFR is a more flexible complete analysis tool, but Snort is much more lightweight and nimble</a:t>
            </a:r>
          </a:p>
          <a:p>
            <a:pPr lvl="1"/>
            <a:r>
              <a:rPr lang="en-US" dirty="0" smtClean="0"/>
              <a:t>NFR has a more complete feature set. Snort has some of these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94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Packet Decoder</a:t>
            </a:r>
          </a:p>
          <a:p>
            <a:pPr lvl="1"/>
            <a:r>
              <a:rPr lang="en-US" dirty="0" smtClean="0"/>
              <a:t>Imposes order on packet by overlaying data structures on the raw network traffic</a:t>
            </a:r>
          </a:p>
          <a:p>
            <a:pPr lvl="1"/>
            <a:r>
              <a:rPr lang="en-US" dirty="0" smtClean="0"/>
              <a:t>Speed is the emphasis</a:t>
            </a:r>
          </a:p>
          <a:p>
            <a:r>
              <a:rPr lang="en-US" dirty="0" smtClean="0"/>
              <a:t>Detection Engine</a:t>
            </a:r>
          </a:p>
          <a:p>
            <a:pPr lvl="1"/>
            <a:r>
              <a:rPr lang="en-US" dirty="0" smtClean="0"/>
              <a:t>Two dimensional list organizes detection rules</a:t>
            </a:r>
          </a:p>
          <a:p>
            <a:pPr lvl="1"/>
            <a:r>
              <a:rPr lang="en-US" dirty="0" smtClean="0"/>
              <a:t>List is searched recursively. If decoded packet matches, the action specified in rule definition is enacted</a:t>
            </a:r>
          </a:p>
          <a:p>
            <a:pPr lvl="1"/>
            <a:r>
              <a:rPr lang="en-US" dirty="0" smtClean="0"/>
              <a:t>Future: plug-in modules to add detection functionality</a:t>
            </a:r>
          </a:p>
          <a:p>
            <a:r>
              <a:rPr lang="en-US" dirty="0" smtClean="0"/>
              <a:t>Logging/Alerting Subsystem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(On/Off Option</a:t>
            </a:r>
            <a:r>
              <a:rPr lang="en-US" dirty="0" smtClean="0"/>
              <a:t>): decoded or binary format</a:t>
            </a:r>
          </a:p>
          <a:p>
            <a:pPr lvl="1"/>
            <a:r>
              <a:rPr lang="en-US" dirty="0" smtClean="0"/>
              <a:t>Syslog, alert text file in full or condensed, </a:t>
            </a:r>
            <a:r>
              <a:rPr lang="en-US" dirty="0" err="1" smtClean="0"/>
              <a:t>WinPopup</a:t>
            </a:r>
            <a:r>
              <a:rPr lang="en-US" dirty="0" smtClean="0"/>
              <a:t>, or disable alerting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5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Easy to write </a:t>
            </a:r>
            <a:r>
              <a:rPr lang="mr-IN" dirty="0" smtClean="0"/>
              <a:t>–</a:t>
            </a:r>
            <a:r>
              <a:rPr lang="en-US" dirty="0" smtClean="0"/>
              <a:t> 3 action options: pass, log, or alert</a:t>
            </a:r>
          </a:p>
          <a:p>
            <a:pPr lvl="1"/>
            <a:r>
              <a:rPr lang="en-US" dirty="0" smtClean="0"/>
              <a:t>Option fields to generate complex behaviors from the program</a:t>
            </a:r>
          </a:p>
          <a:p>
            <a:pPr lvl="1"/>
            <a:r>
              <a:rPr lang="en-US" dirty="0" smtClean="0"/>
              <a:t>Several options for IP address and port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Snort 1.2.1 has 14 option fields for intrusion detection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Enables rapid development with clear concise data display</a:t>
            </a:r>
          </a:p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Computationally heavier observations are conducted last</a:t>
            </a:r>
          </a:p>
          <a:p>
            <a:pPr lvl="1"/>
            <a:r>
              <a:rPr lang="en-US" dirty="0" smtClean="0"/>
              <a:t>Localization of search can be specified</a:t>
            </a:r>
          </a:p>
          <a:p>
            <a:pPr lvl="1"/>
            <a:r>
              <a:rPr lang="en-US" dirty="0" smtClean="0"/>
              <a:t>Efficient Boyer-Moore algorithm for pattern matching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2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Combination with Commercial IDS</a:t>
            </a:r>
          </a:p>
          <a:p>
            <a:pPr lvl="1"/>
            <a:r>
              <a:rPr lang="en-US" dirty="0" smtClean="0"/>
              <a:t>Characterize new attacks quickly while waiting for update from commercial product</a:t>
            </a:r>
          </a:p>
          <a:p>
            <a:r>
              <a:rPr lang="en-US" dirty="0" smtClean="0"/>
              <a:t>Combination with </a:t>
            </a:r>
            <a:r>
              <a:rPr lang="en-US" dirty="0" err="1" smtClean="0"/>
              <a:t>HoneyPots</a:t>
            </a:r>
            <a:endParaRPr lang="en-US" dirty="0" smtClean="0"/>
          </a:p>
          <a:p>
            <a:pPr lvl="1"/>
            <a:r>
              <a:rPr lang="en-US" dirty="0" smtClean="0"/>
              <a:t>Packet monitoring of honeypot systems as an IDS</a:t>
            </a:r>
          </a:p>
          <a:p>
            <a:pPr lvl="1"/>
            <a:r>
              <a:rPr lang="en-US" dirty="0" smtClean="0"/>
              <a:t>Passive Traps </a:t>
            </a:r>
            <a:r>
              <a:rPr lang="mr-IN" dirty="0" smtClean="0"/>
              <a:t>–</a:t>
            </a:r>
            <a:r>
              <a:rPr lang="en-US" dirty="0" smtClean="0"/>
              <a:t> watching ports not being used on system for attack information</a:t>
            </a:r>
          </a:p>
          <a:p>
            <a:r>
              <a:rPr lang="en-US" dirty="0" smtClean="0"/>
              <a:t>SHADOW</a:t>
            </a:r>
          </a:p>
          <a:p>
            <a:pPr lvl="1"/>
            <a:r>
              <a:rPr lang="en-US" dirty="0" smtClean="0"/>
              <a:t>First lightweight IDS using </a:t>
            </a:r>
            <a:r>
              <a:rPr lang="en-US" dirty="0" err="1" smtClean="0"/>
              <a:t>tcpdump</a:t>
            </a:r>
            <a:r>
              <a:rPr lang="en-US" dirty="0" smtClean="0"/>
              <a:t> and BPF</a:t>
            </a:r>
          </a:p>
          <a:p>
            <a:pPr lvl="1"/>
            <a:r>
              <a:rPr lang="en-US" dirty="0" smtClean="0"/>
              <a:t>Lack of real-time results and good data classification</a:t>
            </a:r>
          </a:p>
          <a:p>
            <a:r>
              <a:rPr lang="en-US" dirty="0" smtClean="0"/>
              <a:t>Focused Monitoring</a:t>
            </a:r>
          </a:p>
          <a:p>
            <a:pPr lvl="1"/>
            <a:r>
              <a:rPr lang="en-US" dirty="0" smtClean="0"/>
              <a:t>Watching single critical node or service</a:t>
            </a:r>
          </a:p>
          <a:p>
            <a:pPr lvl="1"/>
            <a:r>
              <a:rPr lang="en-US" dirty="0" smtClean="0"/>
              <a:t>Great for use where NIDS cannot provide adequate coverage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87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Snort fulfills the role of lightweight network intrusion detection system. It is in use in numerous systems and has satisfied its design goals as a fully capable alternative to commercial IDSs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61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70</TotalTime>
  <Words>427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Snort – lightweight intrusion detection system for networks</vt:lpstr>
      <vt:lpstr>Introduction</vt:lpstr>
      <vt:lpstr>Comparison</vt:lpstr>
      <vt:lpstr>Architecture</vt:lpstr>
      <vt:lpstr>Rules</vt:lpstr>
      <vt:lpstr>Advanced</vt:lpstr>
      <vt:lpstr>Conclusion</vt:lpstr>
    </vt:vector>
  </TitlesOfParts>
  <Company>ERDC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 – lightweight intrusion detection system for networks</dc:title>
  <dc:creator>Jordan Donovan</dc:creator>
  <cp:lastModifiedBy>Jordan Donovan</cp:lastModifiedBy>
  <cp:revision>8</cp:revision>
  <dcterms:created xsi:type="dcterms:W3CDTF">2018-01-26T23:24:27Z</dcterms:created>
  <dcterms:modified xsi:type="dcterms:W3CDTF">2018-01-27T00:34:46Z</dcterms:modified>
</cp:coreProperties>
</file>