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Encodings and Operators in NAS Building Blocks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30000" y="36191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Donovan</a:t>
            </a:r>
            <a:endParaRPr/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5174225" y="1012450"/>
            <a:ext cx="33744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 are extremely successful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Architecture Search avoids the manual process of construction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Block technique in NAS has become a staple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techniques are constrained by the objective-driven designers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Inducing diversity and </a:t>
            </a:r>
            <a:r>
              <a:rPr lang="en"/>
              <a:t>encouraging exploration in both encoding of building block and operators of evolution has potential to yield powerful solutions in NAS.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