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2" r:id="rId7"/>
    <p:sldId id="285" r:id="rId8"/>
    <p:sldId id="286" r:id="rId9"/>
    <p:sldId id="288" r:id="rId10"/>
    <p:sldId id="293" r:id="rId11"/>
    <p:sldId id="287" r:id="rId12"/>
    <p:sldId id="289" r:id="rId13"/>
    <p:sldId id="295" r:id="rId14"/>
    <p:sldId id="296" r:id="rId15"/>
    <p:sldId id="298" r:id="rId16"/>
    <p:sldId id="297" r:id="rId17"/>
    <p:sldId id="299" r:id="rId18"/>
    <p:sldId id="300" r:id="rId19"/>
    <p:sldId id="301" r:id="rId20"/>
    <p:sldId id="294" r:id="rId21"/>
    <p:sldId id="278" r:id="rId22"/>
    <p:sldId id="279" r:id="rId23"/>
    <p:sldId id="280" r:id="rId24"/>
    <p:sldId id="281" r:id="rId25"/>
    <p:sldId id="271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98F8C-B0E5-AF4E-93CE-B72E933C692D}" type="datetimeFigureOut">
              <a:rPr lang="en-US" smtClean="0"/>
              <a:t>4/15/17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BF321-39BF-234D-9D93-837450FF9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2010 – June 2014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records where 500 or more individuals were affected</a:t>
            </a:r>
          </a:p>
          <a:p>
            <a:r>
              <a:rPr lang="en-US" baseline="0" dirty="0" smtClean="0"/>
              <a:t>29 different types of breaches</a:t>
            </a:r>
          </a:p>
          <a:p>
            <a:r>
              <a:rPr lang="en-US" baseline="0" dirty="0" smtClean="0"/>
              <a:t>Date includes start and end date</a:t>
            </a:r>
          </a:p>
          <a:p>
            <a:endParaRPr lang="en-US" baseline="0" dirty="0" smtClean="0"/>
          </a:p>
          <a:p>
            <a:r>
              <a:rPr lang="en-US" dirty="0" smtClean="0"/>
              <a:t>Tidying this dataset</a:t>
            </a:r>
            <a:r>
              <a:rPr lang="en-US" baseline="0" dirty="0" smtClean="0"/>
              <a:t> only included a removal of two columns that was using the data from breach start date, and breach end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F321-39BF-234D-9D93-837450FF91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I’ve</a:t>
            </a:r>
            <a:r>
              <a:rPr lang="en-US" baseline="0" dirty="0" smtClean="0"/>
              <a:t> got a couple of directions that I would like to dive deeper into studying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F321-39BF-234D-9D93-837450FF9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HHS Data shows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T</a:t>
            </a:r>
            <a:r>
              <a:rPr lang="is-IS" dirty="0" smtClean="0"/>
              <a:t>his is important for the DoD for the future.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BF321-39BF-234D-9D93-837450FF91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4/15/17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644D57-F309-AB41-B050-B65D486BBD87}" type="datetimeFigureOut">
              <a:rPr lang="en-US" smtClean="0"/>
              <a:t>4/15/17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AB935B-3B35-5441-A83D-D406B74CB0F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 breaches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of cases by Jordan Donovan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9"/>
            <a:ext cx="7974060" cy="49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6770"/>
            <a:ext cx="8050367" cy="49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9"/>
            <a:ext cx="8041619" cy="4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3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79600" cy="49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7"/>
            <a:ext cx="8069970" cy="49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22534" cy="49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9"/>
            <a:ext cx="8028108" cy="4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41619" cy="4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9"/>
            <a:ext cx="8040321" cy="49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81999" cy="49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data</a:t>
            </a:r>
          </a:p>
          <a:p>
            <a:r>
              <a:rPr lang="en-US" dirty="0" smtClean="0"/>
              <a:t>Investigation of Data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Why it matters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68" y="274638"/>
            <a:ext cx="851233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</a:t>
            </a:r>
            <a:r>
              <a:rPr lang="en-US" dirty="0" smtClean="0"/>
              <a:t>Data – Time and Type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55131" cy="49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53414" cy="49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74854" cy="49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1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</a:t>
            </a:r>
            <a:r>
              <a:rPr lang="en-US" dirty="0" smtClean="0"/>
              <a:t>Data - Location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8014595" cy="49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2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</a:t>
            </a:r>
            <a:r>
              <a:rPr lang="en-US" dirty="0" smtClean="0"/>
              <a:t>Data - Location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001084" cy="49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6" y="1296048"/>
            <a:ext cx="7722315" cy="5148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8" y="1462684"/>
            <a:ext cx="2663988" cy="2027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526757"/>
            <a:ext cx="2925594" cy="28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cl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4" y="3120804"/>
            <a:ext cx="1462664" cy="1462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48" y="3347005"/>
            <a:ext cx="2209378" cy="146100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23527" y="3389208"/>
            <a:ext cx="1888614" cy="1264871"/>
            <a:chOff x="5372806" y="4559318"/>
            <a:chExt cx="3093038" cy="20715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756712">
              <a:off x="6543418" y="4708407"/>
              <a:ext cx="2005232" cy="18396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159088">
              <a:off x="5372806" y="4559318"/>
              <a:ext cx="1466199" cy="187974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2094298" y="3338668"/>
            <a:ext cx="1792241" cy="1244800"/>
            <a:chOff x="578850" y="4490987"/>
            <a:chExt cx="3109684" cy="21598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720611">
              <a:off x="496776" y="4573061"/>
              <a:ext cx="2159829" cy="199568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429830">
              <a:off x="2069211" y="4935155"/>
              <a:ext cx="1619323" cy="125947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9397" y="1525717"/>
            <a:ext cx="6380072" cy="1230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9397" y="5145152"/>
            <a:ext cx="6380072" cy="13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6" name="Picture 5" descr="hh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0" y="1889782"/>
            <a:ext cx="4007599" cy="4007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9236" y="2631899"/>
            <a:ext cx="365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smtClean="0"/>
              <a:t>Location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Type of Breach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Individuals Affected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Date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State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475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14134" cy="49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5509"/>
            <a:ext cx="8053414" cy="49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6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74061" cy="49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3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of </a:t>
            </a:r>
            <a:r>
              <a:rPr lang="en-US" dirty="0" smtClean="0"/>
              <a:t>Data -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14596" cy="49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2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74061" cy="49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49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of Data -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987573" cy="49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4081</TotalTime>
  <Words>229</Words>
  <Application>Microsoft Macintosh PowerPoint</Application>
  <PresentationFormat>On-screen Show (4:3)</PresentationFormat>
  <Paragraphs>54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Cyber security breaches</vt:lpstr>
      <vt:lpstr>Introduction</vt:lpstr>
      <vt:lpstr>Source</vt:lpstr>
      <vt:lpstr>Investigation of Data - Time</vt:lpstr>
      <vt:lpstr>Investigation of Data - Time</vt:lpstr>
      <vt:lpstr>Investigation of Data - Time</vt:lpstr>
      <vt:lpstr>Investigation of Data - Time</vt:lpstr>
      <vt:lpstr>Investigation of Data - Time</vt:lpstr>
      <vt:lpstr>Investigation of Data - Time</vt:lpstr>
      <vt:lpstr>Investigation of Data - Time</vt:lpstr>
      <vt:lpstr>Investigation of Data - Time</vt:lpstr>
      <vt:lpstr>Investigation of Data - Time</vt:lpstr>
      <vt:lpstr>Investigation of Data - Type</vt:lpstr>
      <vt:lpstr>Investigation of Data - Type</vt:lpstr>
      <vt:lpstr>Investigation of Data - Type</vt:lpstr>
      <vt:lpstr>Investigation of Data - Type</vt:lpstr>
      <vt:lpstr>Investigation of Data - Type</vt:lpstr>
      <vt:lpstr>Investigation of Data - Type</vt:lpstr>
      <vt:lpstr>Investigation of Data - Type</vt:lpstr>
      <vt:lpstr>Investigation of Data – Time and Type</vt:lpstr>
      <vt:lpstr>Investigation of Data - State</vt:lpstr>
      <vt:lpstr>Investigation of Data - State</vt:lpstr>
      <vt:lpstr>Investigation of Data - Location</vt:lpstr>
      <vt:lpstr>Investigation of Data - Location</vt:lpstr>
      <vt:lpstr>Why this matters</vt:lpstr>
      <vt:lpstr>Conclusion</vt:lpstr>
    </vt:vector>
  </TitlesOfParts>
  <Company>ERDC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breaches</dc:title>
  <dc:creator>Jordan Donovan</dc:creator>
  <cp:lastModifiedBy>Jordan Donovan</cp:lastModifiedBy>
  <cp:revision>51</cp:revision>
  <dcterms:created xsi:type="dcterms:W3CDTF">2017-04-15T20:15:34Z</dcterms:created>
  <dcterms:modified xsi:type="dcterms:W3CDTF">2017-04-18T16:17:19Z</dcterms:modified>
</cp:coreProperties>
</file>