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4" d="100"/>
          <a:sy n="64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hyperlink" Target="http://ieeexplore.ieee.org/xpls/icp.jsp?arnumber=7107596" TargetMode="External"/><Relationship Id="rId7" Type="http://schemas.openxmlformats.org/officeDocument/2006/relationships/hyperlink" Target="https://elearningindustry.com/artificial-intelligence-will-shape-elearning" TargetMode="Externa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Machine Learning Applications in E-Learning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Jordan Donovan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Challenges of E-Learning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learn at different speeds</a:t>
            </a:r>
          </a:p>
          <a:p>
            <a:r>
              <a:rPr lang="en-US" dirty="0" smtClean="0"/>
              <a:t>People learn in different ways</a:t>
            </a:r>
          </a:p>
          <a:p>
            <a:r>
              <a:rPr lang="en-US" dirty="0" smtClean="0"/>
              <a:t>Cost of learning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32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Adaptive Learning for individualized space</a:t>
            </a:r>
          </a:p>
          <a:p>
            <a:pPr lvl="1"/>
            <a:r>
              <a:rPr lang="en-US" dirty="0" smtClean="0"/>
              <a:t>Accommodate learning styles (in parallel)</a:t>
            </a:r>
          </a:p>
          <a:p>
            <a:pPr lvl="1"/>
            <a:r>
              <a:rPr lang="en-US" dirty="0" smtClean="0"/>
              <a:t>Increases chances of material absorption</a:t>
            </a:r>
          </a:p>
          <a:p>
            <a:r>
              <a:rPr lang="en-US" dirty="0" smtClean="0"/>
              <a:t>Cost of learning</a:t>
            </a:r>
          </a:p>
          <a:p>
            <a:pPr lvl="1"/>
            <a:r>
              <a:rPr lang="en-US" dirty="0" smtClean="0"/>
              <a:t>Prediction of improvements within material</a:t>
            </a:r>
          </a:p>
          <a:p>
            <a:pPr lvl="1"/>
            <a:r>
              <a:rPr lang="en-US" dirty="0" smtClean="0"/>
              <a:t>Continuous updates to material</a:t>
            </a:r>
          </a:p>
          <a:p>
            <a:pPr lvl="1"/>
            <a:r>
              <a:rPr lang="en-US" dirty="0" smtClean="0"/>
              <a:t>Translation of learning material</a:t>
            </a:r>
          </a:p>
          <a:p>
            <a:pPr lvl="1"/>
            <a:r>
              <a:rPr lang="en-US" dirty="0" smtClean="0"/>
              <a:t>Highlight inefficiencies in learning and recommend improvements in personalization</a:t>
            </a:r>
          </a:p>
          <a:p>
            <a:r>
              <a:rPr lang="en-US" dirty="0" smtClean="0"/>
              <a:t>As this technology improves, adaptation and costs will fall drastically.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0664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Possible Pitfalls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Biased learning methods</a:t>
            </a:r>
          </a:p>
          <a:p>
            <a:pPr lvl="1"/>
            <a:r>
              <a:rPr lang="en-US" dirty="0" smtClean="0"/>
              <a:t>Dependent upon goals of machine learning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0664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Completed and 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Mostly speculation and research thus far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ERDC – Machine learning and its applications in e-learning</a:t>
            </a:r>
          </a:p>
          <a:p>
            <a:pPr lvl="1"/>
            <a:r>
              <a:rPr lang="en-US" dirty="0">
                <a:hlinkClick r:id="rId6"/>
              </a:rPr>
              <a:t>http://ieeexplore.ieee.org/xpls/icp.jsp?arnumber=</a:t>
            </a:r>
            <a:r>
              <a:rPr lang="en-US" dirty="0" smtClean="0">
                <a:hlinkClick r:id="rId6"/>
              </a:rPr>
              <a:t>7107596</a:t>
            </a:r>
            <a:endParaRPr lang="en-US" dirty="0" smtClean="0"/>
          </a:p>
          <a:p>
            <a:r>
              <a:rPr lang="en-US" dirty="0" smtClean="0"/>
              <a:t>Online Article – This Is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/>
              <a:t>L</a:t>
            </a:r>
            <a:r>
              <a:rPr lang="en-US" dirty="0" smtClean="0"/>
              <a:t>earning Will Shape eLearning For Good</a:t>
            </a:r>
          </a:p>
          <a:p>
            <a:pPr lvl="1"/>
            <a:r>
              <a:rPr lang="en-US" dirty="0">
                <a:hlinkClick r:id="rId7"/>
              </a:rPr>
              <a:t>https://elearningindustry.com/artificial-intelligence-will-shape-</a:t>
            </a:r>
            <a:r>
              <a:rPr lang="en-US" dirty="0" smtClean="0">
                <a:hlinkClick r:id="rId7"/>
              </a:rPr>
              <a:t>elearning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60664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162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 New Employees</vt:lpstr>
      <vt:lpstr>Machine Learning Applications in E-Learning</vt:lpstr>
      <vt:lpstr>Challenges of E-Learning</vt:lpstr>
      <vt:lpstr>Machine Learning Solutions</vt:lpstr>
      <vt:lpstr>Possible Pitfalls</vt:lpstr>
      <vt:lpstr>Work Completed and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2017-10-26T01:51:10Z</dcterms:modified>
</cp:coreProperties>
</file>