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6" r:id="rId2"/>
    <p:sldId id="550" r:id="rId3"/>
    <p:sldId id="578" r:id="rId4"/>
    <p:sldId id="403" r:id="rId5"/>
    <p:sldId id="583" r:id="rId6"/>
    <p:sldId id="581" r:id="rId7"/>
    <p:sldId id="590" r:id="rId8"/>
    <p:sldId id="582" r:id="rId9"/>
  </p:sldIdLst>
  <p:sldSz cx="9144000" cy="6858000" type="screen4x3"/>
  <p:notesSz cx="6797675" cy="9926638"/>
  <p:custDataLst>
    <p:tags r:id="rId12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40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A00"/>
    <a:srgbClr val="FFB100"/>
    <a:srgbClr val="0084A3"/>
    <a:srgbClr val="FFCE6B"/>
    <a:srgbClr val="009A9A"/>
    <a:srgbClr val="8EEBEB"/>
    <a:srgbClr val="16BCBC"/>
    <a:srgbClr val="FF6B6B"/>
    <a:srgbClr val="33CCCC"/>
    <a:srgbClr val="FF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7C51E-73C3-475B-82BE-D26F3E406A4E}" v="48" dt="2022-02-17T16:23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62" autoAdjust="0"/>
    <p:restoredTop sz="79146" autoAdjust="0"/>
  </p:normalViewPr>
  <p:slideViewPr>
    <p:cSldViewPr>
      <p:cViewPr varScale="1">
        <p:scale>
          <a:sx n="110" d="100"/>
          <a:sy n="110" d="100"/>
        </p:scale>
        <p:origin x="2136" y="108"/>
      </p:cViewPr>
      <p:guideLst>
        <p:guide orient="horz" pos="1117"/>
        <p:guide pos="401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83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n SAUMONNEAU" userId="d79b963f-5af9-4e49-8b2e-bb95f38f1252" providerId="ADAL" clId="{1CA7C51E-73C3-475B-82BE-D26F3E406A4E}"/>
    <pc:docChg chg="undo custSel addSld delSld modSld">
      <pc:chgData name="Marion SAUMONNEAU" userId="d79b963f-5af9-4e49-8b2e-bb95f38f1252" providerId="ADAL" clId="{1CA7C51E-73C3-475B-82BE-D26F3E406A4E}" dt="2022-02-17T16:23:39.453" v="752" actId="404"/>
      <pc:docMkLst>
        <pc:docMk/>
      </pc:docMkLst>
      <pc:sldChg chg="add del">
        <pc:chgData name="Marion SAUMONNEAU" userId="d79b963f-5af9-4e49-8b2e-bb95f38f1252" providerId="ADAL" clId="{1CA7C51E-73C3-475B-82BE-D26F3E406A4E}" dt="2022-02-17T16:12:18.440" v="398" actId="47"/>
        <pc:sldMkLst>
          <pc:docMk/>
          <pc:sldMk cId="777962879" sldId="256"/>
        </pc:sldMkLst>
      </pc:sldChg>
      <pc:sldChg chg="addSp delSp modSp mod">
        <pc:chgData name="Marion SAUMONNEAU" userId="d79b963f-5af9-4e49-8b2e-bb95f38f1252" providerId="ADAL" clId="{1CA7C51E-73C3-475B-82BE-D26F3E406A4E}" dt="2022-02-17T15:55:15.585" v="345" actId="1076"/>
        <pc:sldMkLst>
          <pc:docMk/>
          <pc:sldMk cId="155789396" sldId="403"/>
        </pc:sldMkLst>
        <pc:spChg chg="mod">
          <ac:chgData name="Marion SAUMONNEAU" userId="d79b963f-5af9-4e49-8b2e-bb95f38f1252" providerId="ADAL" clId="{1CA7C51E-73C3-475B-82BE-D26F3E406A4E}" dt="2022-02-17T15:55:15.585" v="345" actId="1076"/>
          <ac:spMkLst>
            <pc:docMk/>
            <pc:sldMk cId="155789396" sldId="403"/>
            <ac:spMk id="4" creationId="{00000000-0000-0000-0000-000000000000}"/>
          </ac:spMkLst>
        </pc:spChg>
        <pc:graphicFrameChg chg="add del mod modGraphic">
          <ac:chgData name="Marion SAUMONNEAU" userId="d79b963f-5af9-4e49-8b2e-bb95f38f1252" providerId="ADAL" clId="{1CA7C51E-73C3-475B-82BE-D26F3E406A4E}" dt="2022-02-17T15:31:34.721" v="57" actId="478"/>
          <ac:graphicFrameMkLst>
            <pc:docMk/>
            <pc:sldMk cId="155789396" sldId="403"/>
            <ac:graphicFrameMk id="3" creationId="{18472713-7DE2-4AC1-99A4-458F0A037D4D}"/>
          </ac:graphicFrameMkLst>
        </pc:graphicFrameChg>
        <pc:graphicFrameChg chg="add del mod">
          <ac:chgData name="Marion SAUMONNEAU" userId="d79b963f-5af9-4e49-8b2e-bb95f38f1252" providerId="ADAL" clId="{1CA7C51E-73C3-475B-82BE-D26F3E406A4E}" dt="2022-02-17T15:25:49.388" v="38" actId="3680"/>
          <ac:graphicFrameMkLst>
            <pc:docMk/>
            <pc:sldMk cId="155789396" sldId="403"/>
            <ac:graphicFrameMk id="5" creationId="{34A31245-4E3F-4B21-9400-1EB9F0A4C6C8}"/>
          </ac:graphicFrameMkLst>
        </pc:graphicFrameChg>
        <pc:graphicFrameChg chg="add mod modGraphic">
          <ac:chgData name="Marion SAUMONNEAU" userId="d79b963f-5af9-4e49-8b2e-bb95f38f1252" providerId="ADAL" clId="{1CA7C51E-73C3-475B-82BE-D26F3E406A4E}" dt="2022-02-17T15:55:08.570" v="344" actId="1076"/>
          <ac:graphicFrameMkLst>
            <pc:docMk/>
            <pc:sldMk cId="155789396" sldId="403"/>
            <ac:graphicFrameMk id="6" creationId="{2413064F-5DFA-45E0-8682-B32EE7A7E2CA}"/>
          </ac:graphicFrameMkLst>
        </pc:graphicFrameChg>
        <pc:cxnChg chg="add mod">
          <ac:chgData name="Marion SAUMONNEAU" userId="d79b963f-5af9-4e49-8b2e-bb95f38f1252" providerId="ADAL" clId="{1CA7C51E-73C3-475B-82BE-D26F3E406A4E}" dt="2022-02-17T15:55:08.570" v="344" actId="1076"/>
          <ac:cxnSpMkLst>
            <pc:docMk/>
            <pc:sldMk cId="155789396" sldId="403"/>
            <ac:cxnSpMk id="8" creationId="{50AE2942-34E2-482C-852D-B88CEB5EB2FF}"/>
          </ac:cxnSpMkLst>
        </pc:cxnChg>
        <pc:cxnChg chg="add mod">
          <ac:chgData name="Marion SAUMONNEAU" userId="d79b963f-5af9-4e49-8b2e-bb95f38f1252" providerId="ADAL" clId="{1CA7C51E-73C3-475B-82BE-D26F3E406A4E}" dt="2022-02-17T15:55:08.570" v="344" actId="1076"/>
          <ac:cxnSpMkLst>
            <pc:docMk/>
            <pc:sldMk cId="155789396" sldId="403"/>
            <ac:cxnSpMk id="9" creationId="{ECC7A743-B811-45B7-BED0-9A3091E58D9B}"/>
          </ac:cxnSpMkLst>
        </pc:cxnChg>
      </pc:sldChg>
      <pc:sldChg chg="modSp mod">
        <pc:chgData name="Marion SAUMONNEAU" userId="d79b963f-5af9-4e49-8b2e-bb95f38f1252" providerId="ADAL" clId="{1CA7C51E-73C3-475B-82BE-D26F3E406A4E}" dt="2022-02-17T15:22:55.915" v="33" actId="20577"/>
        <pc:sldMkLst>
          <pc:docMk/>
          <pc:sldMk cId="2884694767" sldId="550"/>
        </pc:sldMkLst>
        <pc:spChg chg="mod">
          <ac:chgData name="Marion SAUMONNEAU" userId="d79b963f-5af9-4e49-8b2e-bb95f38f1252" providerId="ADAL" clId="{1CA7C51E-73C3-475B-82BE-D26F3E406A4E}" dt="2022-02-17T15:22:55.915" v="33" actId="20577"/>
          <ac:spMkLst>
            <pc:docMk/>
            <pc:sldMk cId="2884694767" sldId="550"/>
            <ac:spMk id="13" creationId="{935403C6-3B70-4562-A58B-67335EB6905F}"/>
          </ac:spMkLst>
        </pc:spChg>
      </pc:sldChg>
      <pc:sldChg chg="addSp delSp modSp add del mod delAnim">
        <pc:chgData name="Marion SAUMONNEAU" userId="d79b963f-5af9-4e49-8b2e-bb95f38f1252" providerId="ADAL" clId="{1CA7C51E-73C3-475B-82BE-D26F3E406A4E}" dt="2022-02-17T16:23:39.453" v="752" actId="404"/>
        <pc:sldMkLst>
          <pc:docMk/>
          <pc:sldMk cId="2258521369" sldId="582"/>
        </pc:sldMkLst>
        <pc:spChg chg="add mod">
          <ac:chgData name="Marion SAUMONNEAU" userId="d79b963f-5af9-4e49-8b2e-bb95f38f1252" providerId="ADAL" clId="{1CA7C51E-73C3-475B-82BE-D26F3E406A4E}" dt="2022-02-17T16:22:50.009" v="706" actId="404"/>
          <ac:spMkLst>
            <pc:docMk/>
            <pc:sldMk cId="2258521369" sldId="582"/>
            <ac:spMk id="3" creationId="{03AE7574-EF43-4DE6-BBE4-F95AFB702197}"/>
          </ac:spMkLst>
        </pc:spChg>
        <pc:spChg chg="mod">
          <ac:chgData name="Marion SAUMONNEAU" userId="d79b963f-5af9-4e49-8b2e-bb95f38f1252" providerId="ADAL" clId="{1CA7C51E-73C3-475B-82BE-D26F3E406A4E}" dt="2022-02-17T16:22:04.667" v="640" actId="14100"/>
          <ac:spMkLst>
            <pc:docMk/>
            <pc:sldMk cId="2258521369" sldId="582"/>
            <ac:spMk id="5" creationId="{D93DFAA5-4C95-4C31-A3CB-F4C1C9A75D0B}"/>
          </ac:spMkLst>
        </pc:spChg>
        <pc:spChg chg="mod">
          <ac:chgData name="Marion SAUMONNEAU" userId="d79b963f-5af9-4e49-8b2e-bb95f38f1252" providerId="ADAL" clId="{1CA7C51E-73C3-475B-82BE-D26F3E406A4E}" dt="2022-02-17T16:23:39.453" v="752" actId="404"/>
          <ac:spMkLst>
            <pc:docMk/>
            <pc:sldMk cId="2258521369" sldId="582"/>
            <ac:spMk id="8" creationId="{041709ED-A991-43FD-9028-935EDF1EBBA6}"/>
          </ac:spMkLst>
        </pc:spChg>
        <pc:spChg chg="del">
          <ac:chgData name="Marion SAUMONNEAU" userId="d79b963f-5af9-4e49-8b2e-bb95f38f1252" providerId="ADAL" clId="{1CA7C51E-73C3-475B-82BE-D26F3E406A4E}" dt="2022-02-17T16:12:28.004" v="403" actId="478"/>
          <ac:spMkLst>
            <pc:docMk/>
            <pc:sldMk cId="2258521369" sldId="582"/>
            <ac:spMk id="9" creationId="{E039D7D9-EB0F-454B-9D73-A53F9E1DBF97}"/>
          </ac:spMkLst>
        </pc:spChg>
        <pc:spChg chg="add mod">
          <ac:chgData name="Marion SAUMONNEAU" userId="d79b963f-5af9-4e49-8b2e-bb95f38f1252" providerId="ADAL" clId="{1CA7C51E-73C3-475B-82BE-D26F3E406A4E}" dt="2022-02-17T16:21:56.402" v="639" actId="20577"/>
          <ac:spMkLst>
            <pc:docMk/>
            <pc:sldMk cId="2258521369" sldId="582"/>
            <ac:spMk id="11" creationId="{770F55F2-6C36-49C7-BFAD-DC1DF25D9768}"/>
          </ac:spMkLst>
        </pc:spChg>
        <pc:spChg chg="add mod">
          <ac:chgData name="Marion SAUMONNEAU" userId="d79b963f-5af9-4e49-8b2e-bb95f38f1252" providerId="ADAL" clId="{1CA7C51E-73C3-475B-82BE-D26F3E406A4E}" dt="2022-02-17T16:23:10.129" v="712" actId="207"/>
          <ac:spMkLst>
            <pc:docMk/>
            <pc:sldMk cId="2258521369" sldId="582"/>
            <ac:spMk id="12" creationId="{8EA4F0DA-CDAD-476A-9CA6-D961231F2CC8}"/>
          </ac:spMkLst>
        </pc:spChg>
        <pc:graphicFrameChg chg="del">
          <ac:chgData name="Marion SAUMONNEAU" userId="d79b963f-5af9-4e49-8b2e-bb95f38f1252" providerId="ADAL" clId="{1CA7C51E-73C3-475B-82BE-D26F3E406A4E}" dt="2022-02-17T16:12:25.881" v="402" actId="478"/>
          <ac:graphicFrameMkLst>
            <pc:docMk/>
            <pc:sldMk cId="2258521369" sldId="582"/>
            <ac:graphicFrameMk id="10" creationId="{51776F7C-4062-43A6-BA4F-455C488FACAE}"/>
          </ac:graphicFrameMkLst>
        </pc:graphicFrameChg>
      </pc:sldChg>
      <pc:sldChg chg="del">
        <pc:chgData name="Marion SAUMONNEAU" userId="d79b963f-5af9-4e49-8b2e-bb95f38f1252" providerId="ADAL" clId="{1CA7C51E-73C3-475B-82BE-D26F3E406A4E}" dt="2022-02-17T16:11:48.022" v="382" actId="47"/>
        <pc:sldMkLst>
          <pc:docMk/>
          <pc:sldMk cId="1989930240" sldId="584"/>
        </pc:sldMkLst>
      </pc:sldChg>
      <pc:sldChg chg="add del">
        <pc:chgData name="Marion SAUMONNEAU" userId="d79b963f-5af9-4e49-8b2e-bb95f38f1252" providerId="ADAL" clId="{1CA7C51E-73C3-475B-82BE-D26F3E406A4E}" dt="2022-02-17T16:12:17.104" v="397" actId="47"/>
        <pc:sldMkLst>
          <pc:docMk/>
          <pc:sldMk cId="335598708" sldId="585"/>
        </pc:sldMkLst>
      </pc:sldChg>
      <pc:sldChg chg="add del">
        <pc:chgData name="Marion SAUMONNEAU" userId="d79b963f-5af9-4e49-8b2e-bb95f38f1252" providerId="ADAL" clId="{1CA7C51E-73C3-475B-82BE-D26F3E406A4E}" dt="2022-02-17T16:12:22.459" v="400" actId="47"/>
        <pc:sldMkLst>
          <pc:docMk/>
          <pc:sldMk cId="1627552381" sldId="587"/>
        </pc:sldMkLst>
      </pc:sldChg>
      <pc:sldChg chg="add del">
        <pc:chgData name="Marion SAUMONNEAU" userId="d79b963f-5af9-4e49-8b2e-bb95f38f1252" providerId="ADAL" clId="{1CA7C51E-73C3-475B-82BE-D26F3E406A4E}" dt="2022-02-17T16:12:19.214" v="399" actId="47"/>
        <pc:sldMkLst>
          <pc:docMk/>
          <pc:sldMk cId="2200368305" sldId="588"/>
        </pc:sldMkLst>
      </pc:sldChg>
      <pc:sldChg chg="add del">
        <pc:chgData name="Marion SAUMONNEAU" userId="d79b963f-5af9-4e49-8b2e-bb95f38f1252" providerId="ADAL" clId="{1CA7C51E-73C3-475B-82BE-D26F3E406A4E}" dt="2022-02-17T16:12:23.512" v="401" actId="47"/>
        <pc:sldMkLst>
          <pc:docMk/>
          <pc:sldMk cId="1732546373" sldId="589"/>
        </pc:sldMkLst>
      </pc:sldChg>
      <pc:sldChg chg="addSp delSp modSp new mod">
        <pc:chgData name="Marion SAUMONNEAU" userId="d79b963f-5af9-4e49-8b2e-bb95f38f1252" providerId="ADAL" clId="{1CA7C51E-73C3-475B-82BE-D26F3E406A4E}" dt="2022-02-17T16:11:33.116" v="381" actId="1076"/>
        <pc:sldMkLst>
          <pc:docMk/>
          <pc:sldMk cId="1639721842" sldId="590"/>
        </pc:sldMkLst>
        <pc:spChg chg="del">
          <ac:chgData name="Marion SAUMONNEAU" userId="d79b963f-5af9-4e49-8b2e-bb95f38f1252" providerId="ADAL" clId="{1CA7C51E-73C3-475B-82BE-D26F3E406A4E}" dt="2022-02-17T16:09:57.420" v="367" actId="478"/>
          <ac:spMkLst>
            <pc:docMk/>
            <pc:sldMk cId="1639721842" sldId="590"/>
            <ac:spMk id="2" creationId="{6E559A69-0626-48AF-95C9-626A6029BFD9}"/>
          </ac:spMkLst>
        </pc:spChg>
        <pc:spChg chg="del">
          <ac:chgData name="Marion SAUMONNEAU" userId="d79b963f-5af9-4e49-8b2e-bb95f38f1252" providerId="ADAL" clId="{1CA7C51E-73C3-475B-82BE-D26F3E406A4E}" dt="2022-02-17T16:08:43.025" v="347" actId="478"/>
          <ac:spMkLst>
            <pc:docMk/>
            <pc:sldMk cId="1639721842" sldId="590"/>
            <ac:spMk id="3" creationId="{95C2F09B-35C5-4B88-84B8-7BF64686208A}"/>
          </ac:spMkLst>
        </pc:spChg>
        <pc:graphicFrameChg chg="add mod modGraphic">
          <ac:chgData name="Marion SAUMONNEAU" userId="d79b963f-5af9-4e49-8b2e-bb95f38f1252" providerId="ADAL" clId="{1CA7C51E-73C3-475B-82BE-D26F3E406A4E}" dt="2022-02-17T16:11:33.116" v="381" actId="1076"/>
          <ac:graphicFrameMkLst>
            <pc:docMk/>
            <pc:sldMk cId="1639721842" sldId="590"/>
            <ac:graphicFrameMk id="5" creationId="{EE3E67B1-C979-4E2B-B0C3-ECA2D98D6036}"/>
          </ac:graphicFrameMkLst>
        </pc:graphicFrameChg>
      </pc:sldChg>
      <pc:sldChg chg="new del">
        <pc:chgData name="Marion SAUMONNEAU" userId="d79b963f-5af9-4e49-8b2e-bb95f38f1252" providerId="ADAL" clId="{1CA7C51E-73C3-475B-82BE-D26F3E406A4E}" dt="2022-02-17T16:12:07.931" v="390" actId="680"/>
        <pc:sldMkLst>
          <pc:docMk/>
          <pc:sldMk cId="394269671" sldId="59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9B9801A2-8452-456A-9967-DD293AF5EC01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87623456-45A0-42FE-AEC3-35925310569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4278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3FA3F77F-5BFA-4B2A-9129-8E7989DC14D4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33" tIns="45717" rIns="91433" bIns="45717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B253E46F-E183-4E2E-BB8D-384D26A354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0219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3E46F-E183-4E2E-BB8D-384D26A3540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19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53E46F-E183-4E2E-BB8D-384D26A3540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96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16BCBC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60388-21D8-4278-B968-8D483F11DBEC}" type="datetime1">
              <a:rPr lang="fr-FR" smtClean="0"/>
              <a:t>17/02/2022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4CCE-2104-4A41-980A-5420B21EE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59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1AA-D0A7-46CF-81AA-9A05AF25DBC3}" type="datetime1">
              <a:rPr lang="fr-FR" smtClean="0"/>
              <a:t>17/02/2022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4CCE-2104-4A41-980A-5420B21EE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1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0A360-55A7-4214-A2A6-EC1FCCC82C8F}" type="datetime1">
              <a:rPr lang="fr-FR" smtClean="0"/>
              <a:t>17/02/2022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4CCE-2104-4A41-980A-5420B21EE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59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solidFill>
            <a:srgbClr val="0084A3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3600" b="1">
                <a:solidFill>
                  <a:schemeClr val="bg1"/>
                </a:solidFill>
              </a:defRPr>
            </a:lvl1pPr>
          </a:lstStyle>
          <a:p>
            <a:pPr lvl="0" algn="l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30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9144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3716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1828800" indent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13B3-3545-4E03-A965-DD110CAB3AC2}" type="datetime1">
              <a:rPr lang="fr-FR" smtClean="0"/>
              <a:t>17/02/2022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4CCE-2104-4A41-980A-5420B21EE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05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93A0E-C372-440F-9903-6C6EFF032363}" type="datetime1">
              <a:rPr lang="fr-FR" smtClean="0"/>
              <a:t>17/02/2022</a:t>
            </a:fld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4CCE-2104-4A41-980A-5420B21EE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59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fr-FR" sz="4000">
                <a:solidFill>
                  <a:srgbClr val="16BCBC"/>
                </a:solidFill>
                <a:latin typeface="Arial Black" panose="020B0A04020102020204" pitchFamily="34" charset="0"/>
              </a:defRPr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011C-DCE4-4766-B660-58079D4307AA}" type="datetime1">
              <a:rPr lang="fr-FR" smtClean="0"/>
              <a:t>17/02/2022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4CCE-2104-4A41-980A-5420B21EE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863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solidFill>
            <a:srgbClr val="FFCE6B"/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solidFill>
            <a:srgbClr val="8EEBEB"/>
          </a:solidFill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44362-3A13-484A-A812-759186893A38}" type="datetime1">
              <a:rPr lang="fr-FR" smtClean="0"/>
              <a:t>17/02/2022</a:t>
            </a:fld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4CCE-2104-4A41-980A-5420B21EE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93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74B90-E699-4D6C-89EE-78DB3A3447DA}" type="datetime1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4CCE-2104-4A41-980A-5420B21EE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711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07C35-D42F-4657-BEEB-8E54851FFDED}" type="datetime1">
              <a:rPr lang="fr-FR" smtClean="0"/>
              <a:t>17/02/2022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4CCE-2104-4A41-980A-5420B21EE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26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21FB-3B27-4151-AF84-A15E826A2B5E}" type="datetime1">
              <a:rPr lang="fr-FR" smtClean="0"/>
              <a:t>17/02/2022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4CCE-2104-4A41-980A-5420B21EE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48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1A68D-11B9-48C3-91D1-F08A5246B83B}" type="datetime1">
              <a:rPr lang="fr-FR" smtClean="0"/>
              <a:t>17/02/2022</a:t>
            </a:fld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4CCE-2104-4A41-980A-5420B21EE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rgbClr val="0084A3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l"/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None/>
            </a:pPr>
            <a:r>
              <a:rPr lang="fr-FR"/>
              <a:t>Modifiez les styles du texte du masque</a:t>
            </a:r>
          </a:p>
          <a:p>
            <a:pPr marL="457200" lvl="1" indent="0">
              <a:buNone/>
            </a:pPr>
            <a:r>
              <a:rPr lang="fr-FR"/>
              <a:t>Deuxième niveau</a:t>
            </a:r>
          </a:p>
          <a:p>
            <a:pPr marL="914400" lvl="2" indent="0">
              <a:buNone/>
            </a:pPr>
            <a:r>
              <a:rPr lang="fr-FR"/>
              <a:t>Troisième niveau</a:t>
            </a:r>
          </a:p>
          <a:p>
            <a:pPr marL="1371600" lvl="3" indent="0">
              <a:buNone/>
            </a:pPr>
            <a:r>
              <a:rPr lang="fr-FR"/>
              <a:t>Quatrième niveau</a:t>
            </a:r>
          </a:p>
          <a:p>
            <a:pPr marL="1828800" lvl="4" indent="0">
              <a:buNone/>
            </a:pPr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813D3-3D58-4C2C-AC2D-26F83B89C369}" type="datetime1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"Ne peut être diffusé aux personnes non autorisées" propriété EPTA - ESTIA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04CCE-2104-4A41-980A-5420B21EEA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43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lang="fr-FR" sz="3600" b="1" kern="1200">
          <a:solidFill>
            <a:schemeClr val="bg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fr-FR" sz="3000" kern="1200" smtClean="0">
          <a:solidFill>
            <a:schemeClr val="tx1">
              <a:lumMod val="65000"/>
              <a:lumOff val="35000"/>
            </a:schemeClr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fr-FR" sz="2800" kern="1200" smtClean="0">
          <a:solidFill>
            <a:schemeClr val="tx1">
              <a:lumMod val="65000"/>
              <a:lumOff val="35000"/>
            </a:schemeClr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fr-FR" sz="2400" kern="1200" smtClean="0">
          <a:solidFill>
            <a:schemeClr val="tx1">
              <a:lumMod val="65000"/>
              <a:lumOff val="35000"/>
            </a:schemeClr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fr-FR" sz="2000" kern="1200" smtClean="0">
          <a:solidFill>
            <a:schemeClr val="tx1">
              <a:lumMod val="65000"/>
              <a:lumOff val="35000"/>
            </a:schemeClr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fr-FR" sz="2000" kern="1200">
          <a:solidFill>
            <a:schemeClr val="tx1">
              <a:lumMod val="65000"/>
              <a:lumOff val="35000"/>
            </a:schemeClr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solidFill>
            <a:srgbClr val="0084A3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5400" dirty="0">
                <a:solidFill>
                  <a:schemeClr val="bg1"/>
                </a:solidFill>
              </a:rPr>
              <a:t>Transition socio- écologique</a:t>
            </a:r>
            <a:endParaRPr lang="fr-FR" sz="5400" b="1" dirty="0">
              <a:solidFill>
                <a:schemeClr val="bg1"/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1907704" y="4204243"/>
            <a:ext cx="5328592" cy="566126"/>
          </a:xfrm>
          <a:prstGeom prst="rect">
            <a:avLst/>
          </a:prstGeom>
          <a:solidFill>
            <a:srgbClr val="FFB10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indent="0" algn="ctr">
              <a:spcBef>
                <a:spcPct val="20000"/>
              </a:spcBef>
              <a:buFont typeface="Arial" pitchFamily="34" charset="0"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indent="0" algn="ctr">
              <a:spcBef>
                <a:spcPct val="20000"/>
              </a:spcBef>
              <a:buFont typeface="Arial" pitchFamily="34" charset="0"/>
              <a:buNone/>
              <a:defRPr sz="28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indent="0" algn="ctr">
              <a:spcBef>
                <a:spcPct val="20000"/>
              </a:spcBef>
              <a:buFont typeface="Arial" pitchFamily="34" charset="0"/>
              <a:buNone/>
              <a:defRPr sz="24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>
                <a:solidFill>
                  <a:schemeClr val="bg1"/>
                </a:solidFill>
              </a:rPr>
              <a:t>Semaine </a:t>
            </a:r>
            <a:r>
              <a:rPr lang="fr-FR" dirty="0">
                <a:solidFill>
                  <a:schemeClr val="bg1"/>
                </a:solidFill>
              </a:rPr>
              <a:t>thématique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165304"/>
            <a:ext cx="1440160" cy="649605"/>
          </a:xfrm>
          <a:prstGeom prst="rect">
            <a:avLst/>
          </a:prstGeom>
        </p:spPr>
      </p:pic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4CCE-2104-4A41-980A-5420B21EEA2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06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935403C6-3B70-4562-A58B-67335EB6905F}"/>
              </a:ext>
            </a:extLst>
          </p:cNvPr>
          <p:cNvSpPr txBox="1"/>
          <p:nvPr/>
        </p:nvSpPr>
        <p:spPr>
          <a:xfrm>
            <a:off x="467544" y="4100879"/>
            <a:ext cx="8229600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Thèmes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 mobilité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L’économie circulaire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dirty="0"/>
              <a:t>Objectifs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57200" y="1927857"/>
            <a:ext cx="8229600" cy="1477328"/>
          </a:xfrm>
          <a:prstGeom prst="rect">
            <a:avLst/>
          </a:prstGeom>
          <a:solidFill>
            <a:srgbClr val="FFB100"/>
          </a:solidFill>
        </p:spPr>
        <p:txBody>
          <a:bodyPr wrap="square" rtlCol="0">
            <a:spAutoFit/>
          </a:bodyPr>
          <a:lstStyle/>
          <a:p>
            <a:pPr marL="342900" marR="90170" lvl="0" indent="-342900" algn="just">
              <a:spcBef>
                <a:spcPts val="400"/>
              </a:spcBef>
              <a:buFont typeface="Arial" panose="020B0604020202020204" pitchFamily="34" charset="0"/>
              <a:buChar char="-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Identifier les différentes limites de notre planète à ne pas dépasser et leur état actuel, en utilisant différents indicateurs d’impact environnemental.</a:t>
            </a:r>
          </a:p>
          <a:p>
            <a:pPr marL="342900" marR="90170" lvl="0" indent="-342900" algn="just">
              <a:buFont typeface="Arial" panose="020B0604020202020204" pitchFamily="34" charset="0"/>
              <a:buChar char="-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Identifier certains des enjeux de développement durable</a:t>
            </a:r>
          </a:p>
          <a:p>
            <a:pPr marL="342900" marR="90170" lvl="0" indent="-342900" algn="just">
              <a:buFont typeface="Arial" panose="020B0604020202020204" pitchFamily="34" charset="0"/>
              <a:buChar char="-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Identifier les actions que vous pouvez mettre en place à votre échelle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342900" marR="90170" lvl="0" indent="-342900" algn="just">
              <a:buFont typeface="Arial" panose="020B0604020202020204" pitchFamily="34" charset="0"/>
              <a:buChar char="-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Développer une idée à impact durable pour le campus </a:t>
            </a:r>
            <a:r>
              <a:rPr lang="fr-FR" sz="18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Estia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646E6B-ABA7-49C1-862E-AA3D8BBAC1B6}"/>
              </a:ext>
            </a:extLst>
          </p:cNvPr>
          <p:cNvSpPr/>
          <p:nvPr/>
        </p:nvSpPr>
        <p:spPr>
          <a:xfrm>
            <a:off x="352382" y="1474571"/>
            <a:ext cx="22733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Être capable de : </a:t>
            </a:r>
          </a:p>
        </p:txBody>
      </p:sp>
    </p:spTree>
    <p:extLst>
      <p:ext uri="{BB962C8B-B14F-4D97-AF65-F5344CB8AC3E}">
        <p14:creationId xmlns:p14="http://schemas.microsoft.com/office/powerpoint/2010/main" val="288469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AA4F8-DC4B-4A5B-8F6C-25B16011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7864" y="2130425"/>
            <a:ext cx="5110336" cy="14700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Déroulement de la semaine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1AA07E-E042-499F-A6CA-125EA46D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4CCE-2104-4A41-980A-5420B21EEA23}" type="slidenum">
              <a:rPr lang="fr-FR" smtClean="0"/>
              <a:t>3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5EE7050-75AF-40D4-8E6D-2806974A69B2}"/>
              </a:ext>
            </a:extLst>
          </p:cNvPr>
          <p:cNvSpPr txBox="1">
            <a:spLocks/>
          </p:cNvSpPr>
          <p:nvPr/>
        </p:nvSpPr>
        <p:spPr>
          <a:xfrm>
            <a:off x="1371600" y="2128162"/>
            <a:ext cx="1976264" cy="1470025"/>
          </a:xfrm>
          <a:prstGeom prst="rect">
            <a:avLst/>
          </a:prstGeom>
          <a:solidFill>
            <a:srgbClr val="FFB1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fr-FR" dirty="0"/>
              <a:t>Partie 1</a:t>
            </a:r>
          </a:p>
        </p:txBody>
      </p:sp>
    </p:spTree>
    <p:extLst>
      <p:ext uri="{BB962C8B-B14F-4D97-AF65-F5344CB8AC3E}">
        <p14:creationId xmlns:p14="http://schemas.microsoft.com/office/powerpoint/2010/main" val="429048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lang="fr-FR" sz="3200" dirty="0"/>
              <a:t>Programme de la semaine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804248" y="6405661"/>
            <a:ext cx="2133600" cy="365125"/>
          </a:xfrm>
        </p:spPr>
        <p:txBody>
          <a:bodyPr/>
          <a:lstStyle/>
          <a:p>
            <a:fld id="{25CDE886-21CA-4915-B897-C3D6734B4333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2413064F-5DFA-45E0-8682-B32EE7A7E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067148"/>
              </p:ext>
            </p:extLst>
          </p:nvPr>
        </p:nvGraphicFramePr>
        <p:xfrm>
          <a:off x="189858" y="1916832"/>
          <a:ext cx="8496942" cy="4262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157">
                  <a:extLst>
                    <a:ext uri="{9D8B030D-6E8A-4147-A177-3AD203B41FA5}">
                      <a16:colId xmlns:a16="http://schemas.microsoft.com/office/drawing/2014/main" val="3671200672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1929144146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2773177608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3225547669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3493553530"/>
                    </a:ext>
                  </a:extLst>
                </a:gridCol>
                <a:gridCol w="1416157">
                  <a:extLst>
                    <a:ext uri="{9D8B030D-6E8A-4147-A177-3AD203B41FA5}">
                      <a16:colId xmlns:a16="http://schemas.microsoft.com/office/drawing/2014/main" val="453822114"/>
                    </a:ext>
                  </a:extLst>
                </a:gridCol>
              </a:tblGrid>
              <a:tr h="445773">
                <a:tc>
                  <a:txBody>
                    <a:bodyPr/>
                    <a:lstStyle/>
                    <a:p>
                      <a:pPr algn="ctr"/>
                      <a:endParaRPr lang="fr-FR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J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V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747786"/>
                  </a:ext>
                </a:extLst>
              </a:tr>
              <a:tr h="954106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Matin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8h30-12h30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Temps projet</a:t>
                      </a:r>
                    </a:p>
                  </a:txBody>
                  <a:tcPr anchor="ctr">
                    <a:solidFill>
                      <a:srgbClr val="0084A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bg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Temps projet</a:t>
                      </a:r>
                    </a:p>
                  </a:txBody>
                  <a:tcPr anchor="ctr">
                    <a:solidFill>
                      <a:srgbClr val="0084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Resak</a:t>
                      </a:r>
                      <a:endParaRPr lang="fr-FR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>
                    <a:solidFill>
                      <a:srgbClr val="FFAA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kern="1200" dirty="0">
                          <a:solidFill>
                            <a:schemeClr val="bg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Temps projet</a:t>
                      </a:r>
                    </a:p>
                  </a:txBody>
                  <a:tcPr marL="7620" marR="7620" marT="7620" marB="0" anchor="ctr">
                    <a:solidFill>
                      <a:srgbClr val="0084A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Temps projet</a:t>
                      </a:r>
                    </a:p>
                  </a:txBody>
                  <a:tcPr anchor="ctr">
                    <a:solidFill>
                      <a:srgbClr val="0084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578932"/>
                  </a:ext>
                </a:extLst>
              </a:tr>
              <a:tr h="954106"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>
                    <a:solidFill>
                      <a:srgbClr val="0084A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Temps projet</a:t>
                      </a:r>
                    </a:p>
                  </a:txBody>
                  <a:tcPr anchor="ctr">
                    <a:solidFill>
                      <a:srgbClr val="0084A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1396338"/>
                  </a:ext>
                </a:extLst>
              </a:tr>
              <a:tr h="954106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Après-midi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14h-18h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Mobilité</a:t>
                      </a:r>
                    </a:p>
                  </a:txBody>
                  <a:tcPr anchor="ctr">
                    <a:solidFill>
                      <a:srgbClr val="FFAA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Communication</a:t>
                      </a:r>
                    </a:p>
                  </a:txBody>
                  <a:tcPr anchor="ctr">
                    <a:solidFill>
                      <a:srgbClr val="FFAA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Temps projet</a:t>
                      </a:r>
                    </a:p>
                  </a:txBody>
                  <a:tcPr anchor="ctr">
                    <a:solidFill>
                      <a:srgbClr val="0084A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fr-FR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Temps projet</a:t>
                      </a:r>
                    </a:p>
                  </a:txBody>
                  <a:tcPr anchor="ctr">
                    <a:solidFill>
                      <a:srgbClr val="0084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313373"/>
                  </a:ext>
                </a:extLst>
              </a:tr>
              <a:tr h="954106"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Temps projet</a:t>
                      </a:r>
                    </a:p>
                  </a:txBody>
                  <a:tcPr anchor="ctr">
                    <a:solidFill>
                      <a:srgbClr val="0084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Temps projet</a:t>
                      </a:r>
                    </a:p>
                  </a:txBody>
                  <a:tcPr anchor="ctr">
                    <a:solidFill>
                      <a:srgbClr val="0084A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>
                    <a:solidFill>
                      <a:srgbClr val="0084A3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017174"/>
                  </a:ext>
                </a:extLst>
              </a:tr>
            </a:tbl>
          </a:graphicData>
        </a:graphic>
      </p:graphicFrame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0AE2942-34E2-482C-852D-B88CEB5EB2FF}"/>
              </a:ext>
            </a:extLst>
          </p:cNvPr>
          <p:cNvCxnSpPr>
            <a:cxnSpLocks/>
          </p:cNvCxnSpPr>
          <p:nvPr/>
        </p:nvCxnSpPr>
        <p:spPr>
          <a:xfrm>
            <a:off x="5855136" y="4234813"/>
            <a:ext cx="1409328" cy="1944216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CC7A743-B811-45B7-BED0-9A3091E58D9B}"/>
              </a:ext>
            </a:extLst>
          </p:cNvPr>
          <p:cNvCxnSpPr>
            <a:cxnSpLocks/>
          </p:cNvCxnSpPr>
          <p:nvPr/>
        </p:nvCxnSpPr>
        <p:spPr>
          <a:xfrm flipH="1">
            <a:off x="5842128" y="4306821"/>
            <a:ext cx="1422336" cy="187220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8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3AA4F8-DC4B-4A5B-8F6C-25B16011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7864" y="2130425"/>
            <a:ext cx="5110336" cy="1470025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Le projet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1AA07E-E042-499F-A6CA-125EA46D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4CCE-2104-4A41-980A-5420B21EEA23}" type="slidenum">
              <a:rPr lang="fr-FR" smtClean="0"/>
              <a:t>5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45EE7050-75AF-40D4-8E6D-2806974A69B2}"/>
              </a:ext>
            </a:extLst>
          </p:cNvPr>
          <p:cNvSpPr txBox="1">
            <a:spLocks/>
          </p:cNvSpPr>
          <p:nvPr/>
        </p:nvSpPr>
        <p:spPr>
          <a:xfrm>
            <a:off x="1371600" y="2128162"/>
            <a:ext cx="1976264" cy="1470025"/>
          </a:xfrm>
          <a:prstGeom prst="rect">
            <a:avLst/>
          </a:prstGeom>
          <a:solidFill>
            <a:srgbClr val="FFB100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fr-FR" sz="2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fr-FR" dirty="0"/>
              <a:t>Partie 2</a:t>
            </a:r>
          </a:p>
        </p:txBody>
      </p:sp>
    </p:spTree>
    <p:extLst>
      <p:ext uri="{BB962C8B-B14F-4D97-AF65-F5344CB8AC3E}">
        <p14:creationId xmlns:p14="http://schemas.microsoft.com/office/powerpoint/2010/main" val="4233428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2E874-A4C3-49EB-814A-2705A297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Votre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970205-FABF-4E23-965F-86C3C6FDD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 anchor="ctr">
            <a:normAutofit/>
          </a:bodyPr>
          <a:lstStyle/>
          <a:p>
            <a:r>
              <a:rPr lang="fr-FR" sz="4800" b="1" dirty="0"/>
              <a:t>Problématique</a:t>
            </a:r>
          </a:p>
          <a:p>
            <a:pPr algn="ctr"/>
            <a:r>
              <a:rPr lang="fr-FR" sz="4800" dirty="0"/>
              <a:t>Comment rendre le campus ESTIA plus durable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CDDDCE-8A41-4833-96D3-F6E1E4BA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4CCE-2104-4A41-980A-5420B21EEA2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86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2E6EDA-A1EF-4DD0-94A4-73AFB55D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4CCE-2104-4A41-980A-5420B21EEA23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EE3E67B1-C979-4E2B-B0C3-ECA2D98D6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498493"/>
              </p:ext>
            </p:extLst>
          </p:nvPr>
        </p:nvGraphicFramePr>
        <p:xfrm>
          <a:off x="1331640" y="256522"/>
          <a:ext cx="6696743" cy="64649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5046">
                  <a:extLst>
                    <a:ext uri="{9D8B030D-6E8A-4147-A177-3AD203B41FA5}">
                      <a16:colId xmlns:a16="http://schemas.microsoft.com/office/drawing/2014/main" val="1138326518"/>
                    </a:ext>
                  </a:extLst>
                </a:gridCol>
                <a:gridCol w="891042">
                  <a:extLst>
                    <a:ext uri="{9D8B030D-6E8A-4147-A177-3AD203B41FA5}">
                      <a16:colId xmlns:a16="http://schemas.microsoft.com/office/drawing/2014/main" val="3106722814"/>
                    </a:ext>
                  </a:extLst>
                </a:gridCol>
                <a:gridCol w="960655">
                  <a:extLst>
                    <a:ext uri="{9D8B030D-6E8A-4147-A177-3AD203B41FA5}">
                      <a16:colId xmlns:a16="http://schemas.microsoft.com/office/drawing/2014/main" val="179060935"/>
                    </a:ext>
                  </a:extLst>
                </a:gridCol>
              </a:tblGrid>
              <a:tr h="125721"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chemeClr val="bg1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Projet</a:t>
                      </a:r>
                      <a:endParaRPr lang="fr-FR" sz="1600" b="1" i="0" u="none" strike="noStrike" dirty="0">
                        <a:solidFill>
                          <a:schemeClr val="bg1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b">
                    <a:solidFill>
                      <a:srgbClr val="0084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chemeClr val="bg1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Prénom</a:t>
                      </a:r>
                      <a:endParaRPr lang="fr-FR" sz="1600" b="1" i="0" u="none" strike="noStrike" dirty="0">
                        <a:solidFill>
                          <a:schemeClr val="bg1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b">
                    <a:solidFill>
                      <a:srgbClr val="0084A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1" u="none" strike="noStrike" dirty="0">
                          <a:solidFill>
                            <a:schemeClr val="bg1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Nom</a:t>
                      </a:r>
                      <a:endParaRPr lang="fr-FR" sz="1600" b="1" i="0" u="none" strike="noStrike" dirty="0">
                        <a:solidFill>
                          <a:schemeClr val="bg1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b">
                    <a:solidFill>
                      <a:srgbClr val="0084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439728"/>
                  </a:ext>
                </a:extLst>
              </a:tr>
              <a:tr h="12069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kit cycliste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Iker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Martinez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691540"/>
                  </a:ext>
                </a:extLst>
              </a:tr>
              <a:tr h="12069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Louis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Dubertrand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890819"/>
                  </a:ext>
                </a:extLst>
              </a:tr>
              <a:tr h="12802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Achille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Larrègle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903732"/>
                  </a:ext>
                </a:extLst>
              </a:tr>
              <a:tr h="12069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Revégétalisation</a:t>
                      </a:r>
                      <a:r>
                        <a:rPr lang="fr-FR" sz="16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 d'un parking pour en faire un espace commun aux étudiants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Quentin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Thibault stora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169396"/>
                  </a:ext>
                </a:extLst>
              </a:tr>
              <a:tr h="12069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Jiddi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Khadija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919801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Pierre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Villant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717645"/>
                  </a:ext>
                </a:extLst>
              </a:tr>
              <a:tr h="12069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AMAP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Xan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Brion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048704"/>
                  </a:ext>
                </a:extLst>
              </a:tr>
              <a:tr h="12069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Maxime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Champion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079590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Martin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Harambat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431607"/>
                  </a:ext>
                </a:extLst>
              </a:tr>
              <a:tr h="12069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Mise en place de poubelle de tri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Raphael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Uranga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69529"/>
                  </a:ext>
                </a:extLst>
              </a:tr>
              <a:tr h="12069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Maxime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Duprat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54421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Paulo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Carracedo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04070"/>
                  </a:ext>
                </a:extLst>
              </a:tr>
              <a:tr h="12069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mise en place d’un potager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Arthur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Jakvik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022867"/>
                  </a:ext>
                </a:extLst>
              </a:tr>
              <a:tr h="12069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Lucien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Soula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19050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Iban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Etchevers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722484"/>
                  </a:ext>
                </a:extLst>
              </a:tr>
              <a:tr h="12069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Atelier de sensibilisation santé et alimentation …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Mathieu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Ucay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895011"/>
                  </a:ext>
                </a:extLst>
              </a:tr>
              <a:tr h="12069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Manon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Vayssieres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62185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Gabriel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Gatinois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005534"/>
                  </a:ext>
                </a:extLst>
              </a:tr>
              <a:tr h="12069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Campagne de sensibilisation aux éco-gestes numériques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Melvyl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Cam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709466"/>
                  </a:ext>
                </a:extLst>
              </a:tr>
              <a:tr h="12069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Victor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Plagnol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168974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Plamedie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Batala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798425"/>
                  </a:ext>
                </a:extLst>
              </a:tr>
              <a:tr h="12069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Mise en place d’une campagne de collecte de vêtement en partenariat avec une association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Manon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Sassus</a:t>
                      </a:r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-Bourda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862164"/>
                  </a:ext>
                </a:extLst>
              </a:tr>
              <a:tr h="12069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Romain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Aguerre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631427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PIerre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Bourgeois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3912"/>
                  </a:ext>
                </a:extLst>
              </a:tr>
              <a:tr h="12069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Les alternatives logicielles aux GAFAM (Ecosia…)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Paul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Brocvielle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172155"/>
                  </a:ext>
                </a:extLst>
              </a:tr>
              <a:tr h="12069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Florian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Templier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135608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Mattias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Fossecave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216702"/>
                  </a:ext>
                </a:extLst>
              </a:tr>
              <a:tr h="12069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Contraception …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Agathe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Roumat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442542"/>
                  </a:ext>
                </a:extLst>
              </a:tr>
              <a:tr h="12069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Bryan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Rios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319938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Théo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Lissague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86738"/>
                  </a:ext>
                </a:extLst>
              </a:tr>
              <a:tr h="12069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Sensibilisation au covoiturage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Andoni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Acheritogaray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233362"/>
                  </a:ext>
                </a:extLst>
              </a:tr>
              <a:tr h="12069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Aiert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Ceccon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011326"/>
                  </a:ext>
                </a:extLst>
              </a:tr>
              <a:tr h="12069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Jon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Ithurbide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186978"/>
                  </a:ext>
                </a:extLst>
              </a:tr>
              <a:tr h="120692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Espace de covoiturage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Jean Baptiste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Chagnaud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611943"/>
                  </a:ext>
                </a:extLst>
              </a:tr>
              <a:tr h="120692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Iban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 err="1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aranced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012801"/>
                  </a:ext>
                </a:extLst>
              </a:tr>
              <a:tr h="125721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Maxence 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100" u="none" strike="noStrike" dirty="0"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  <a:cs typeface="Roboto Condensed" panose="02000000000000000000" pitchFamily="2" charset="0"/>
                        </a:rPr>
                        <a:t>Berthet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Roboto Condensed" panose="02000000000000000000" pitchFamily="2" charset="0"/>
                        <a:ea typeface="Roboto Condensed" panose="02000000000000000000" pitchFamily="2" charset="0"/>
                        <a:cs typeface="Roboto Condensed" panose="02000000000000000000" pitchFamily="2" charset="0"/>
                      </a:endParaRPr>
                    </a:p>
                  </a:txBody>
                  <a:tcPr marL="5029" marR="5029" marT="5029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43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72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0C53A-9219-4BD1-B2EC-154CEC2B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attendu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00ECEB-781E-440B-B29C-266796BB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04CCE-2104-4A41-980A-5420B21EEA23}" type="slidenum">
              <a:rPr lang="fr-FR" smtClean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8</a:t>
            </a:fld>
            <a:endParaRPr lang="fr-FR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93DFAA5-4C95-4C31-A3CB-F4C1C9A75D0B}"/>
              </a:ext>
            </a:extLst>
          </p:cNvPr>
          <p:cNvSpPr txBox="1"/>
          <p:nvPr/>
        </p:nvSpPr>
        <p:spPr>
          <a:xfrm>
            <a:off x="3370866" y="1741251"/>
            <a:ext cx="5315555" cy="13849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Plan d’actions : jusqu’à l’événement + suite à l’événement</a:t>
            </a:r>
          </a:p>
          <a:p>
            <a:r>
              <a:rPr lang="fr-FR" sz="2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Poster de communication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41709ED-A991-43FD-9028-935EDF1EBBA6}"/>
              </a:ext>
            </a:extLst>
          </p:cNvPr>
          <p:cNvSpPr txBox="1"/>
          <p:nvPr/>
        </p:nvSpPr>
        <p:spPr>
          <a:xfrm>
            <a:off x="3370865" y="4952571"/>
            <a:ext cx="5292553" cy="646331"/>
          </a:xfrm>
          <a:prstGeom prst="rect">
            <a:avLst/>
          </a:prstGeom>
          <a:solidFill>
            <a:srgbClr val="FFB100"/>
          </a:solidFill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 livrable individualisé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3AE7574-EF43-4DE6-BBE4-F95AFB702197}"/>
              </a:ext>
            </a:extLst>
          </p:cNvPr>
          <p:cNvSpPr txBox="1"/>
          <p:nvPr/>
        </p:nvSpPr>
        <p:spPr>
          <a:xfrm>
            <a:off x="456821" y="1741251"/>
            <a:ext cx="2891043" cy="215443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fr-F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Livrables communs</a:t>
            </a:r>
          </a:p>
          <a:p>
            <a:endParaRPr lang="fr-FR" dirty="0">
              <a:solidFill>
                <a:schemeClr val="tx1">
                  <a:lumMod val="75000"/>
                  <a:lumOff val="25000"/>
                </a:schemeClr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0F55F2-6C36-49C7-BFAD-DC1DF25D9768}"/>
              </a:ext>
            </a:extLst>
          </p:cNvPr>
          <p:cNvSpPr txBox="1"/>
          <p:nvPr/>
        </p:nvSpPr>
        <p:spPr>
          <a:xfrm>
            <a:off x="3347864" y="3391252"/>
            <a:ext cx="5315555" cy="95410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Un événement lors de la semaine de BDE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EA4F0DA-CDAD-476A-9CA6-D961231F2CC8}"/>
              </a:ext>
            </a:extLst>
          </p:cNvPr>
          <p:cNvSpPr txBox="1"/>
          <p:nvPr/>
        </p:nvSpPr>
        <p:spPr>
          <a:xfrm>
            <a:off x="427842" y="4653136"/>
            <a:ext cx="2891043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pPr algn="ctr"/>
            <a:r>
              <a:rPr lang="fr-FR" sz="4000" dirty="0">
                <a:solidFill>
                  <a:srgbClr val="FFAA00"/>
                </a:solidFill>
              </a:rPr>
              <a:t>Pour chaque projet</a:t>
            </a:r>
          </a:p>
        </p:txBody>
      </p:sp>
    </p:spTree>
    <p:extLst>
      <p:ext uri="{BB962C8B-B14F-4D97-AF65-F5344CB8AC3E}">
        <p14:creationId xmlns:p14="http://schemas.microsoft.com/office/powerpoint/2010/main" val="225852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9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8499</TotalTime>
  <Words>307</Words>
  <Application>Microsoft Office PowerPoint</Application>
  <PresentationFormat>Affichage à l'écran (4:3)</PresentationFormat>
  <Paragraphs>144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Roboto Condensed</vt:lpstr>
      <vt:lpstr>Thème Office</vt:lpstr>
      <vt:lpstr>Transition socio- écologique</vt:lpstr>
      <vt:lpstr>Objectifs</vt:lpstr>
      <vt:lpstr>Déroulement de la semaine</vt:lpstr>
      <vt:lpstr>Programme de la semaine</vt:lpstr>
      <vt:lpstr>Le projet</vt:lpstr>
      <vt:lpstr>Votre projet</vt:lpstr>
      <vt:lpstr>Présentation PowerPoint</vt:lpstr>
      <vt:lpstr>Travail attendu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Démarche projet</dc:title>
  <dc:creator>IKASI</dc:creator>
  <cp:lastModifiedBy>Marion SAUMONNEAU</cp:lastModifiedBy>
  <cp:revision>294</cp:revision>
  <cp:lastPrinted>2021-12-14T11:37:18Z</cp:lastPrinted>
  <dcterms:created xsi:type="dcterms:W3CDTF">2015-04-12T19:54:28Z</dcterms:created>
  <dcterms:modified xsi:type="dcterms:W3CDTF">2022-02-17T16:23:44Z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CEFA8FA7-C927-4FA3-9273-0AC3F42E7295</vt:lpwstr>
  </property>
  <property fmtid="{D5CDD505-2E9C-101B-9397-08002B2CF9AE}" pid="3" name="ArticulatePath">
    <vt:lpwstr>intro_projet</vt:lpwstr>
  </property>
</Properties>
</file>