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70" r:id="rId2"/>
    <p:sldId id="809" r:id="rId3"/>
    <p:sldId id="802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E6BFB-BBE3-4135-8296-28A69262DE50}" type="datetimeFigureOut">
              <a:rPr lang="fr-FR" smtClean="0"/>
              <a:t>06/09/2021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3143F-3BBB-4231-AD73-676BDB1B80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3983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031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73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1" y="-27384"/>
            <a:ext cx="9144000" cy="5976664"/>
            <a:chOff x="0" y="-27384"/>
            <a:chExt cx="9144000" cy="5976664"/>
          </a:xfrm>
        </p:grpSpPr>
        <p:pic>
          <p:nvPicPr>
            <p:cNvPr id="10" name="Image 9" descr="Couv.jpg"/>
            <p:cNvPicPr>
              <a:picLocks noChangeAspect="1"/>
            </p:cNvPicPr>
            <p:nvPr/>
          </p:nvPicPr>
          <p:blipFill>
            <a:blip r:embed="rId2" cstate="print"/>
            <a:srcRect t="84051" b="667"/>
            <a:stretch>
              <a:fillRect/>
            </a:stretch>
          </p:blipFill>
          <p:spPr>
            <a:xfrm>
              <a:off x="0" y="5085184"/>
              <a:ext cx="9144000" cy="864096"/>
            </a:xfrm>
            <a:prstGeom prst="rect">
              <a:avLst/>
            </a:prstGeom>
          </p:spPr>
        </p:pic>
        <p:pic>
          <p:nvPicPr>
            <p:cNvPr id="7" name="Image 6" descr="Couv.jpg"/>
            <p:cNvPicPr>
              <a:picLocks noChangeAspect="1"/>
            </p:cNvPicPr>
            <p:nvPr/>
          </p:nvPicPr>
          <p:blipFill>
            <a:blip r:embed="rId2" cstate="print"/>
            <a:srcRect b="667"/>
            <a:stretch>
              <a:fillRect/>
            </a:stretch>
          </p:blipFill>
          <p:spPr>
            <a:xfrm>
              <a:off x="0" y="-27384"/>
              <a:ext cx="9144000" cy="5616624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1" y="2130426"/>
            <a:ext cx="7772400" cy="1470026"/>
          </a:xfrm>
        </p:spPr>
        <p:txBody>
          <a:bodyPr>
            <a:normAutofit/>
          </a:bodyPr>
          <a:lstStyle>
            <a:lvl1pPr>
              <a:defRPr sz="3824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39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9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8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8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7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37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76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160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1" y="6356354"/>
            <a:ext cx="2133600" cy="365125"/>
          </a:xfrm>
          <a:prstGeom prst="rect">
            <a:avLst/>
          </a:prstGeom>
        </p:spPr>
        <p:txBody>
          <a:bodyPr lIns="117226" tIns="58613" rIns="117226" bIns="58613"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 sz="1350">
              <a:solidFill>
                <a:prstClr val="black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fr-FR">
                <a:solidFill>
                  <a:prstClr val="black"/>
                </a:solidFill>
              </a:rPr>
              <a:t>Systèmes Discrets - ESTIA 2ème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AC3B-73AB-4EFB-93AE-038E02C842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Image 7" descr="logo EST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008" y="3"/>
            <a:ext cx="2555777" cy="1158965"/>
          </a:xfrm>
          <a:prstGeom prst="rect">
            <a:avLst/>
          </a:prstGeom>
        </p:spPr>
      </p:pic>
      <p:pic>
        <p:nvPicPr>
          <p:cNvPr id="9" name="Image 8" descr="adresse CC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83808" y="5955792"/>
            <a:ext cx="3060192" cy="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2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 introduc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44000" cy="98129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1" y="557809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916836"/>
            <a:ext cx="8229600" cy="420933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>
                <a:solidFill>
                  <a:prstClr val="black"/>
                </a:solidFill>
              </a:rPr>
              <a:t>Systèmes Discrets - ESTIA 2ème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D7AC3B-73AB-4EFB-93AE-038E02C8427F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9" name="Image 8" descr="logo EST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86263"/>
            <a:ext cx="1224136" cy="55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ande bleu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60648"/>
            <a:ext cx="9144000" cy="1228066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Systèmes Discrets - ESTIA 2ème année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D7AC3B-73AB-4EFB-93AE-038E02C842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 4" descr="logo EST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86263"/>
            <a:ext cx="1224136" cy="555106"/>
          </a:xfrm>
          <a:prstGeom prst="rect">
            <a:avLst/>
          </a:prstGeom>
        </p:spPr>
      </p:pic>
      <p:pic>
        <p:nvPicPr>
          <p:cNvPr id="8" name="Image 7" descr="zigouyou-Gauch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457201" y="1916836"/>
            <a:ext cx="8229600" cy="420933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260649"/>
            <a:ext cx="7067129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6754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zigouyou bleu Gauch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32888" cy="431596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332656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916836"/>
            <a:ext cx="8229600" cy="4209331"/>
          </a:xfrm>
        </p:spPr>
        <p:txBody>
          <a:bodyPr>
            <a:normAutofit/>
          </a:bodyPr>
          <a:lstStyle>
            <a:lvl1pPr>
              <a:defRPr sz="2699"/>
            </a:lvl1pPr>
            <a:lvl2pPr>
              <a:defRPr sz="2324"/>
            </a:lvl2pPr>
            <a:lvl3pPr>
              <a:defRPr sz="1949"/>
            </a:lvl3pPr>
            <a:lvl4pPr>
              <a:defRPr sz="1725"/>
            </a:lvl4pPr>
            <a:lvl5pPr>
              <a:defRPr sz="1725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>
                <a:solidFill>
                  <a:prstClr val="black"/>
                </a:solidFill>
              </a:rPr>
              <a:t>Systèmes Discrets - ESTIA 2ème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D7AC3B-73AB-4EFB-93AE-038E02C8427F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9" name="Image 8" descr="logo EST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86263"/>
            <a:ext cx="1224136" cy="555106"/>
          </a:xfrm>
          <a:prstGeom prst="rect">
            <a:avLst/>
          </a:prstGeom>
        </p:spPr>
      </p:pic>
      <p:pic>
        <p:nvPicPr>
          <p:cNvPr id="10" name="Image 9" descr="petite bande bleu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484784"/>
            <a:ext cx="8676456" cy="2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Systèmes Discrets - ESTIA 2ème année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D7AC3B-73AB-4EFB-93AE-038E02C842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 4" descr="logo ESTI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6186263"/>
            <a:ext cx="1224136" cy="555106"/>
          </a:xfrm>
          <a:prstGeom prst="rect">
            <a:avLst/>
          </a:prstGeom>
        </p:spPr>
      </p:pic>
      <p:pic>
        <p:nvPicPr>
          <p:cNvPr id="6" name="Image 5" descr="Bande ver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" y="256720"/>
            <a:ext cx="9144000" cy="1228066"/>
          </a:xfrm>
          <a:prstGeom prst="rect">
            <a:avLst/>
          </a:prstGeom>
        </p:spPr>
      </p:pic>
      <p:pic>
        <p:nvPicPr>
          <p:cNvPr id="7" name="Image 6" descr="zigouyou-Gauch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238850" cy="6858000"/>
          </a:xfrm>
          <a:prstGeom prst="rect">
            <a:avLst/>
          </a:prstGeom>
        </p:spPr>
      </p:pic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1" y="1916836"/>
            <a:ext cx="8229600" cy="4209331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1619672" y="260649"/>
            <a:ext cx="7067129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5946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zigouyou bleu Gauch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32888" cy="431596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332656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1" y="1916836"/>
            <a:ext cx="8229600" cy="4209331"/>
          </a:xfrm>
        </p:spPr>
        <p:txBody>
          <a:bodyPr>
            <a:normAutofit/>
          </a:bodyPr>
          <a:lstStyle>
            <a:lvl1pPr>
              <a:defRPr sz="2699"/>
            </a:lvl1pPr>
            <a:lvl2pPr>
              <a:defRPr sz="2324"/>
            </a:lvl2pPr>
            <a:lvl3pPr>
              <a:defRPr sz="1949"/>
            </a:lvl3pPr>
            <a:lvl4pPr>
              <a:defRPr sz="1725"/>
            </a:lvl4pPr>
            <a:lvl5pPr>
              <a:defRPr sz="1725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>
                <a:solidFill>
                  <a:prstClr val="black"/>
                </a:solidFill>
              </a:rPr>
              <a:t>Systèmes Discrets - ESTIA 2ème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D7AC3B-73AB-4EFB-93AE-038E02C8427F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>
              <a:solidFill>
                <a:prstClr val="black"/>
              </a:solidFill>
            </a:endParaRPr>
          </a:p>
        </p:txBody>
      </p:sp>
      <p:pic>
        <p:nvPicPr>
          <p:cNvPr id="9" name="Image 8" descr="logo EST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86263"/>
            <a:ext cx="1224136" cy="555106"/>
          </a:xfrm>
          <a:prstGeom prst="rect">
            <a:avLst/>
          </a:prstGeom>
        </p:spPr>
      </p:pic>
      <p:pic>
        <p:nvPicPr>
          <p:cNvPr id="12" name="Image 11" descr="petite bande vert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544" y="1484784"/>
            <a:ext cx="8676456" cy="2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0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Systèmes Discrets - ESTIA 2ème année</a:t>
            </a:r>
          </a:p>
        </p:txBody>
      </p:sp>
      <p:pic>
        <p:nvPicPr>
          <p:cNvPr id="6" name="Image 5" descr="Do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3"/>
            <a:ext cx="9144000" cy="6274437"/>
          </a:xfrm>
          <a:prstGeom prst="rect">
            <a:avLst/>
          </a:prstGeom>
        </p:spPr>
      </p:pic>
      <p:pic>
        <p:nvPicPr>
          <p:cNvPr id="7" name="Image 6" descr="logo ESTI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595" y="6021289"/>
            <a:ext cx="1629113" cy="738752"/>
          </a:xfrm>
          <a:prstGeom prst="rect">
            <a:avLst/>
          </a:prstGeom>
        </p:spPr>
      </p:pic>
      <p:pic>
        <p:nvPicPr>
          <p:cNvPr id="8" name="Image 7" descr="adresse CC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71437" y="6309321"/>
            <a:ext cx="183162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4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600" cy="1143000"/>
          </a:xfrm>
          <a:prstGeom prst="rect">
            <a:avLst/>
          </a:prstGeom>
        </p:spPr>
        <p:txBody>
          <a:bodyPr vert="horz" lIns="117226" tIns="58613" rIns="117226" bIns="58613" rtlCol="0" anchor="ctr">
            <a:no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1" y="1988845"/>
            <a:ext cx="8229600" cy="4137323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1" y="6356354"/>
            <a:ext cx="2895600" cy="365125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Systèmes Discrets - ESTIA 2ème année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AC3B-73AB-4EFB-93AE-038E02C842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ctr" defTabSz="879020" rtl="0" eaLnBrk="1" latinLnBrk="0" hangingPunct="1">
        <a:spcBef>
          <a:spcPct val="0"/>
        </a:spcBef>
        <a:buNone/>
        <a:defRPr sz="3074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29633" indent="-329633" algn="l" defTabSz="879020" rtl="0" eaLnBrk="1" latinLnBrk="0" hangingPunct="1">
        <a:spcBef>
          <a:spcPct val="20000"/>
        </a:spcBef>
        <a:buFont typeface="Arial" pitchFamily="34" charset="0"/>
        <a:buChar char="•"/>
        <a:defRPr sz="3074" kern="1200">
          <a:solidFill>
            <a:schemeClr val="tx1"/>
          </a:solidFill>
          <a:latin typeface="+mn-lt"/>
          <a:ea typeface="+mn-ea"/>
          <a:cs typeface="+mn-cs"/>
        </a:defRPr>
      </a:lvl1pPr>
      <a:lvl2pPr marL="714204" indent="-274694" algn="l" defTabSz="87902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2pPr>
      <a:lvl3pPr marL="1098775" indent="-219755" algn="l" defTabSz="879020" rtl="0" eaLnBrk="1" latinLnBrk="0" hangingPunct="1">
        <a:spcBef>
          <a:spcPct val="20000"/>
        </a:spcBef>
        <a:buFont typeface="Arial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3pPr>
      <a:lvl4pPr marL="1538285" indent="-219755" algn="l" defTabSz="879020" rtl="0" eaLnBrk="1" latinLnBrk="0" hangingPunct="1">
        <a:spcBef>
          <a:spcPct val="20000"/>
        </a:spcBef>
        <a:buFont typeface="Arial" pitchFamily="34" charset="0"/>
        <a:buChar char="–"/>
        <a:defRPr sz="1949" kern="1200">
          <a:solidFill>
            <a:schemeClr val="tx1"/>
          </a:solidFill>
          <a:latin typeface="+mn-lt"/>
          <a:ea typeface="+mn-ea"/>
          <a:cs typeface="+mn-cs"/>
        </a:defRPr>
      </a:lvl4pPr>
      <a:lvl5pPr marL="1977794" indent="-219755" algn="l" defTabSz="879020" rtl="0" eaLnBrk="1" latinLnBrk="0" hangingPunct="1">
        <a:spcBef>
          <a:spcPct val="20000"/>
        </a:spcBef>
        <a:buFont typeface="Arial" pitchFamily="34" charset="0"/>
        <a:buChar char="»"/>
        <a:defRPr sz="1949" kern="1200">
          <a:solidFill>
            <a:schemeClr val="tx1"/>
          </a:solidFill>
          <a:latin typeface="+mn-lt"/>
          <a:ea typeface="+mn-ea"/>
          <a:cs typeface="+mn-cs"/>
        </a:defRPr>
      </a:lvl5pPr>
      <a:lvl6pPr marL="2417304" indent="-219755" algn="l" defTabSz="879020" rtl="0" eaLnBrk="1" latinLnBrk="0" hangingPunct="1">
        <a:spcBef>
          <a:spcPct val="20000"/>
        </a:spcBef>
        <a:buFont typeface="Arial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6pPr>
      <a:lvl7pPr marL="2856815" indent="-219755" algn="l" defTabSz="879020" rtl="0" eaLnBrk="1" latinLnBrk="0" hangingPunct="1">
        <a:spcBef>
          <a:spcPct val="20000"/>
        </a:spcBef>
        <a:buFont typeface="Arial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7pPr>
      <a:lvl8pPr marL="3296324" indent="-219755" algn="l" defTabSz="879020" rtl="0" eaLnBrk="1" latinLnBrk="0" hangingPunct="1">
        <a:spcBef>
          <a:spcPct val="20000"/>
        </a:spcBef>
        <a:buFont typeface="Arial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8pPr>
      <a:lvl9pPr marL="3735834" indent="-219755" algn="l" defTabSz="879020" rtl="0" eaLnBrk="1" latinLnBrk="0" hangingPunct="1">
        <a:spcBef>
          <a:spcPct val="20000"/>
        </a:spcBef>
        <a:buFont typeface="Arial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1pPr>
      <a:lvl2pPr marL="439510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2pPr>
      <a:lvl3pPr marL="879020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318529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4pPr>
      <a:lvl5pPr marL="1758040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5pPr>
      <a:lvl6pPr marL="2197550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6pPr>
      <a:lvl7pPr marL="2637059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7pPr>
      <a:lvl8pPr marL="3076569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8pPr>
      <a:lvl9pPr marL="3516079" algn="l" defTabSz="879020" rtl="0" eaLnBrk="1" latinLnBrk="0" hangingPunct="1">
        <a:defRPr sz="1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59336"/>
            <a:ext cx="9144000" cy="1152128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fr-FR" altLang="fr-FR" sz="3600" dirty="0"/>
              <a:t>COMMANDE DES SYSTEMES DISCRETS</a:t>
            </a:r>
            <a:br>
              <a:rPr lang="fr-FR" altLang="fr-FR" sz="3600" dirty="0"/>
            </a:br>
            <a:r>
              <a:rPr lang="fr-FR" altLang="fr-FR" sz="3600" dirty="0"/>
              <a:t>ESTIA 2</a:t>
            </a:r>
            <a:r>
              <a:rPr lang="fr-FR" altLang="fr-FR" sz="2000" baseline="80000" dirty="0"/>
              <a:t>ème</a:t>
            </a:r>
            <a:r>
              <a:rPr lang="fr-FR" altLang="fr-FR" sz="3600" dirty="0"/>
              <a:t> année</a:t>
            </a:r>
            <a:br>
              <a:rPr lang="fr-FR" altLang="fr-FR" sz="3600" dirty="0"/>
            </a:br>
            <a:br>
              <a:rPr lang="fr-FR" altLang="fr-FR" sz="3600" dirty="0"/>
            </a:br>
            <a:endParaRPr lang="fr-FR" altLang="fr-FR" sz="3600" dirty="0"/>
          </a:p>
        </p:txBody>
      </p:sp>
    </p:spTree>
    <p:extLst>
      <p:ext uri="{BB962C8B-B14F-4D97-AF65-F5344CB8AC3E}">
        <p14:creationId xmlns:p14="http://schemas.microsoft.com/office/powerpoint/2010/main" val="189479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046FB07-53E9-4274-969F-1B4A221E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02D7AC3B-73AB-4EFB-93AE-038E02C8427F}" type="slidenum">
              <a:rPr lang="fr-FR">
                <a:solidFill>
                  <a:prstClr val="black"/>
                </a:solidFill>
                <a:latin typeface="Arial"/>
              </a:rPr>
              <a:pPr defTabSz="457200"/>
              <a:t>2</a:t>
            </a:fld>
            <a:endParaRPr lang="fr-FR">
              <a:solidFill>
                <a:prstClr val="black"/>
              </a:solidFill>
              <a:latin typeface="Arial"/>
            </a:endParaRPr>
          </a:p>
        </p:txBody>
      </p:sp>
      <p:pic>
        <p:nvPicPr>
          <p:cNvPr id="3074" name="Picture 2" descr="» One-minute paper #EXCELCON">
            <a:extLst>
              <a:ext uri="{FF2B5EF4-FFF2-40B4-BE49-F238E27FC236}">
                <a16:creationId xmlns:a16="http://schemas.microsoft.com/office/drawing/2014/main" id="{87D6C3E6-65BD-4893-85ED-4628FAF3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86" y="501650"/>
            <a:ext cx="1425517" cy="11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">
            <a:extLst>
              <a:ext uri="{FF2B5EF4-FFF2-40B4-BE49-F238E27FC236}">
                <a16:creationId xmlns:a16="http://schemas.microsoft.com/office/drawing/2014/main" id="{D3DE3D18-F885-4B6E-88DD-6ED02352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2638"/>
            <a:ext cx="3667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3200" b="1" dirty="0">
                <a:solidFill>
                  <a:prstClr val="white"/>
                </a:solidFill>
                <a:latin typeface="Arial"/>
              </a:rPr>
              <a:t>One minute </a:t>
            </a:r>
            <a:r>
              <a:rPr lang="fr-FR" sz="3200" b="1" dirty="0" err="1">
                <a:solidFill>
                  <a:prstClr val="white"/>
                </a:solidFill>
                <a:latin typeface="Arial"/>
              </a:rPr>
              <a:t>paper</a:t>
            </a:r>
            <a:endParaRPr lang="fr-FR" sz="3200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2211E7C-4CA8-4014-8901-16FCF273016D}"/>
              </a:ext>
            </a:extLst>
          </p:cNvPr>
          <p:cNvSpPr txBox="1"/>
          <p:nvPr/>
        </p:nvSpPr>
        <p:spPr>
          <a:xfrm>
            <a:off x="562489" y="1893403"/>
            <a:ext cx="8019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buFontTx/>
              <a:buAutoNum type="arabicPeriod"/>
            </a:pPr>
            <a:r>
              <a:rPr lang="fr-FR" sz="2400" dirty="0">
                <a:solidFill>
                  <a:prstClr val="black"/>
                </a:solidFill>
                <a:latin typeface="Arial"/>
              </a:rPr>
              <a:t>Quelle(s) information(s)/notion(s) principale(s) retenez vous de la séance d’aujourd’hui ? </a:t>
            </a:r>
          </a:p>
          <a:p>
            <a:pPr marL="342900" indent="-342900" defTabSz="457200">
              <a:buFontTx/>
              <a:buAutoNum type="arabicPeriod"/>
            </a:pPr>
            <a:endParaRPr lang="fr-FR" sz="2400" dirty="0">
              <a:solidFill>
                <a:prstClr val="black"/>
              </a:solidFill>
              <a:latin typeface="Arial"/>
            </a:endParaRPr>
          </a:p>
          <a:p>
            <a:pPr marL="342900" indent="-342900" defTabSz="457200">
              <a:buFontTx/>
              <a:buAutoNum type="arabicPeriod"/>
            </a:pPr>
            <a:r>
              <a:rPr lang="fr-FR" sz="2400" dirty="0">
                <a:solidFill>
                  <a:prstClr val="black"/>
                </a:solidFill>
                <a:latin typeface="Arial"/>
              </a:rPr>
              <a:t>Auriez vous aimé aller plus en profondeur sur une notion ? Si oui laquelle ?</a:t>
            </a:r>
          </a:p>
          <a:p>
            <a:pPr marL="342900" indent="-342900" defTabSz="457200">
              <a:buFontTx/>
              <a:buAutoNum type="arabicPeriod"/>
            </a:pPr>
            <a:endParaRPr lang="fr-FR" sz="2400" dirty="0">
              <a:solidFill>
                <a:prstClr val="black"/>
              </a:solidFill>
              <a:latin typeface="Arial"/>
            </a:endParaRPr>
          </a:p>
          <a:p>
            <a:pPr marL="342900" indent="-342900" defTabSz="457200">
              <a:buFontTx/>
              <a:buAutoNum type="arabicPeriod"/>
            </a:pPr>
            <a:r>
              <a:rPr lang="fr-FR" sz="2400" dirty="0">
                <a:solidFill>
                  <a:prstClr val="black"/>
                </a:solidFill>
                <a:latin typeface="Arial"/>
              </a:rPr>
              <a:t>Autres commentaires</a:t>
            </a:r>
          </a:p>
        </p:txBody>
      </p:sp>
      <p:sp>
        <p:nvSpPr>
          <p:cNvPr id="7" name="Espace réservé du pied de page 1">
            <a:extLst>
              <a:ext uri="{FF2B5EF4-FFF2-40B4-BE49-F238E27FC236}">
                <a16:creationId xmlns:a16="http://schemas.microsoft.com/office/drawing/2014/main" id="{D5F4A288-244B-4962-BA41-CD4911A3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4958" y="6340243"/>
            <a:ext cx="3536032" cy="365125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dirty="0">
                <a:solidFill>
                  <a:prstClr val="black"/>
                </a:solidFill>
                <a:latin typeface="Arial"/>
              </a:rPr>
              <a:t>Systèmes Discrets - ESTIA 2ème année</a:t>
            </a:r>
          </a:p>
        </p:txBody>
      </p:sp>
    </p:spTree>
    <p:extLst>
      <p:ext uri="{BB962C8B-B14F-4D97-AF65-F5344CB8AC3E}">
        <p14:creationId xmlns:p14="http://schemas.microsoft.com/office/powerpoint/2010/main" val="3345622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59336"/>
            <a:ext cx="9144000" cy="1152128"/>
          </a:xfrm>
        </p:spPr>
        <p:txBody>
          <a:bodyPr>
            <a:normAutofit fontScale="90000"/>
          </a:bodyPr>
          <a:lstStyle/>
          <a:p>
            <a:pPr>
              <a:spcBef>
                <a:spcPct val="50000"/>
              </a:spcBef>
            </a:pPr>
            <a:r>
              <a:rPr lang="fr-FR" altLang="fr-FR" sz="3600" dirty="0"/>
              <a:t>COMMANDE DES SYSTEMES DISCRETS</a:t>
            </a:r>
            <a:br>
              <a:rPr lang="fr-FR" altLang="fr-FR" sz="3600" dirty="0"/>
            </a:br>
            <a:r>
              <a:rPr lang="fr-FR" altLang="fr-FR" sz="3600" dirty="0"/>
              <a:t>ESTIA 2</a:t>
            </a:r>
            <a:r>
              <a:rPr lang="fr-FR" altLang="fr-FR" sz="2000" baseline="80000" dirty="0"/>
              <a:t>ème</a:t>
            </a:r>
            <a:r>
              <a:rPr lang="fr-FR" altLang="fr-FR" sz="3600" dirty="0"/>
              <a:t> année</a:t>
            </a:r>
            <a:br>
              <a:rPr lang="fr-FR" altLang="fr-FR" sz="3600" dirty="0"/>
            </a:br>
            <a:br>
              <a:rPr lang="fr-FR" altLang="fr-FR" sz="3600" dirty="0"/>
            </a:br>
            <a:endParaRPr lang="fr-FR" altLang="fr-FR" sz="3600" dirty="0"/>
          </a:p>
        </p:txBody>
      </p:sp>
    </p:spTree>
    <p:extLst>
      <p:ext uri="{BB962C8B-B14F-4D97-AF65-F5344CB8AC3E}">
        <p14:creationId xmlns:p14="http://schemas.microsoft.com/office/powerpoint/2010/main" val="489958242"/>
      </p:ext>
    </p:extLst>
  </p:cSld>
  <p:clrMapOvr>
    <a:masterClrMapping/>
  </p:clrMapOvr>
</p:sld>
</file>

<file path=ppt/theme/theme1.xml><?xml version="1.0" encoding="utf-8"?>
<a:theme xmlns:a="http://schemas.openxmlformats.org/drawingml/2006/main" name="1_EST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TIA" id="{001FDE0B-000C-4C16-AA69-0A90FC3FED75}" vid="{B8E31EDA-265E-4055-8117-B5BCBECBFE2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Affichage à l'écran (4:3)</PresentationFormat>
  <Paragraphs>10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1_ESTIA</vt:lpstr>
      <vt:lpstr>COMMANDE DES SYSTEMES DISCRETS ESTIA 2ème année  </vt:lpstr>
      <vt:lpstr>Présentation PowerPoint</vt:lpstr>
      <vt:lpstr>COMMANDE DES SYSTEMES DISCRETS ESTIA 2ème année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 DES SYSTEMES DISCRETS ESTIA 2ème année  </dc:title>
  <dc:creator>Jessye DOS SANTOS</dc:creator>
  <cp:lastModifiedBy>Jessye DOS SANTOS</cp:lastModifiedBy>
  <cp:revision>1</cp:revision>
  <dcterms:created xsi:type="dcterms:W3CDTF">2021-09-06T10:08:14Z</dcterms:created>
  <dcterms:modified xsi:type="dcterms:W3CDTF">2021-09-06T10:09:25Z</dcterms:modified>
</cp:coreProperties>
</file>