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64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ye DOS SANTOS" userId="af4073f7-181e-4fd2-9f47-e1a59085e707" providerId="ADAL" clId="{37DA5FE7-40CE-4459-82DF-54291B1EBAC3}"/>
    <pc:docChg chg="custSel modSld">
      <pc:chgData name="Jessye DOS SANTOS" userId="af4073f7-181e-4fd2-9f47-e1a59085e707" providerId="ADAL" clId="{37DA5FE7-40CE-4459-82DF-54291B1EBAC3}" dt="2020-09-01T09:38:20.923" v="34" actId="20577"/>
      <pc:docMkLst>
        <pc:docMk/>
      </pc:docMkLst>
      <pc:sldChg chg="addSp delSp modSp">
        <pc:chgData name="Jessye DOS SANTOS" userId="af4073f7-181e-4fd2-9f47-e1a59085e707" providerId="ADAL" clId="{37DA5FE7-40CE-4459-82DF-54291B1EBAC3}" dt="2020-09-01T09:38:20.923" v="34" actId="20577"/>
        <pc:sldMkLst>
          <pc:docMk/>
          <pc:sldMk cId="2199444882" sldId="264"/>
        </pc:sldMkLst>
        <pc:spChg chg="mod">
          <ac:chgData name="Jessye DOS SANTOS" userId="af4073f7-181e-4fd2-9f47-e1a59085e707" providerId="ADAL" clId="{37DA5FE7-40CE-4459-82DF-54291B1EBAC3}" dt="2020-09-01T09:31:27.408" v="8" actId="26606"/>
          <ac:spMkLst>
            <pc:docMk/>
            <pc:sldMk cId="2199444882" sldId="264"/>
            <ac:spMk id="2" creationId="{B5AD32F1-EB28-44E4-825D-C686C93C718A}"/>
          </ac:spMkLst>
        </pc:spChg>
        <pc:spChg chg="mod">
          <ac:chgData name="Jessye DOS SANTOS" userId="af4073f7-181e-4fd2-9f47-e1a59085e707" providerId="ADAL" clId="{37DA5FE7-40CE-4459-82DF-54291B1EBAC3}" dt="2020-09-01T09:38:20.923" v="34" actId="20577"/>
          <ac:spMkLst>
            <pc:docMk/>
            <pc:sldMk cId="2199444882" sldId="264"/>
            <ac:spMk id="3" creationId="{FA6C4AE9-3DDA-4C78-A2D9-51BF003A36A4}"/>
          </ac:spMkLst>
        </pc:spChg>
        <pc:spChg chg="del">
          <ac:chgData name="Jessye DOS SANTOS" userId="af4073f7-181e-4fd2-9f47-e1a59085e707" providerId="ADAL" clId="{37DA5FE7-40CE-4459-82DF-54291B1EBAC3}" dt="2020-09-01T09:31:27.408" v="8" actId="26606"/>
          <ac:spMkLst>
            <pc:docMk/>
            <pc:sldMk cId="2199444882" sldId="264"/>
            <ac:spMk id="9" creationId="{4038CB10-1F5C-4D54-9DF7-12586DE5B007}"/>
          </ac:spMkLst>
        </pc:spChg>
        <pc:spChg chg="del">
          <ac:chgData name="Jessye DOS SANTOS" userId="af4073f7-181e-4fd2-9f47-e1a59085e707" providerId="ADAL" clId="{37DA5FE7-40CE-4459-82DF-54291B1EBAC3}" dt="2020-09-01T09:31:27.408" v="8" actId="26606"/>
          <ac:spMkLst>
            <pc:docMk/>
            <pc:sldMk cId="2199444882" sldId="264"/>
            <ac:spMk id="11" creationId="{73ED6512-6858-4552-B699-9A97FE9A4EA2}"/>
          </ac:spMkLst>
        </pc:spChg>
        <pc:spChg chg="add">
          <ac:chgData name="Jessye DOS SANTOS" userId="af4073f7-181e-4fd2-9f47-e1a59085e707" providerId="ADAL" clId="{37DA5FE7-40CE-4459-82DF-54291B1EBAC3}" dt="2020-09-01T09:31:27.408" v="8" actId="26606"/>
          <ac:spMkLst>
            <pc:docMk/>
            <pc:sldMk cId="2199444882" sldId="264"/>
            <ac:spMk id="16" creationId="{27B7C6F6-4579-4D42-9857-ED1B2EE07B99}"/>
          </ac:spMkLst>
        </pc:spChg>
        <pc:spChg chg="add">
          <ac:chgData name="Jessye DOS SANTOS" userId="af4073f7-181e-4fd2-9f47-e1a59085e707" providerId="ADAL" clId="{37DA5FE7-40CE-4459-82DF-54291B1EBAC3}" dt="2020-09-01T09:31:27.408" v="8" actId="26606"/>
          <ac:spMkLst>
            <pc:docMk/>
            <pc:sldMk cId="2199444882" sldId="264"/>
            <ac:spMk id="18" creationId="{7E6D8249-E901-4E71-B15A-A7F5D7F7B0E1}"/>
          </ac:spMkLst>
        </pc:spChg>
        <pc:picChg chg="mod">
          <ac:chgData name="Jessye DOS SANTOS" userId="af4073f7-181e-4fd2-9f47-e1a59085e707" providerId="ADAL" clId="{37DA5FE7-40CE-4459-82DF-54291B1EBAC3}" dt="2020-09-01T09:31:27.408" v="8" actId="26606"/>
          <ac:picMkLst>
            <pc:docMk/>
            <pc:sldMk cId="2199444882" sldId="264"/>
            <ac:picMk id="4" creationId="{44BC9AE3-7783-486B-84A4-F028F4754B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08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9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0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5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7B7C6F6-4579-4D42-9857-ED1B2EE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60" y="4382347"/>
            <a:ext cx="4266015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D32F1-EB28-44E4-825D-C686C93C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608575"/>
            <a:ext cx="3931920" cy="1765715"/>
          </a:xfrm>
        </p:spPr>
        <p:txBody>
          <a:bodyPr>
            <a:normAutofit/>
          </a:bodyPr>
          <a:lstStyle/>
          <a:p>
            <a:pPr algn="r"/>
            <a:r>
              <a:rPr lang="fr-FR" sz="3800">
                <a:solidFill>
                  <a:srgbClr val="FFFFFF"/>
                </a:solidFill>
              </a:rPr>
              <a:t>CAPB - Appel a projet</a:t>
            </a:r>
          </a:p>
        </p:txBody>
      </p:sp>
      <p:pic>
        <p:nvPicPr>
          <p:cNvPr id="4" name="Picture 2" descr="Le Train de la Rhune (Sare) : 2020 Ce qu'il faut savoir pour votre ...">
            <a:extLst>
              <a:ext uri="{FF2B5EF4-FFF2-40B4-BE49-F238E27FC236}">
                <a16:creationId xmlns:a16="http://schemas.microsoft.com/office/drawing/2014/main" id="{44BC9AE3-7783-486B-84A4-F028F4754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8" r="8859"/>
          <a:stretch/>
        </p:blipFill>
        <p:spPr bwMode="auto">
          <a:xfrm>
            <a:off x="245660" y="321733"/>
            <a:ext cx="4266015" cy="38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6D8249-E901-4E71-B15A-A7F5D7F7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325" y="321732"/>
            <a:ext cx="4270376" cy="6214534"/>
          </a:xfrm>
          <a:prstGeom prst="rect">
            <a:avLst/>
          </a:prstGeom>
          <a:solidFill>
            <a:srgbClr val="766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4AE9-3DDA-4C78-A2D9-51BF003A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094" y="1002818"/>
            <a:ext cx="3808837" cy="4852362"/>
          </a:xfrm>
        </p:spPr>
        <p:txBody>
          <a:bodyPr anchor="ctr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COVID-19 -&gt; faillite d’entreprises</a:t>
            </a:r>
          </a:p>
          <a:p>
            <a:endParaRPr lang="fr-FR" dirty="0">
              <a:solidFill>
                <a:srgbClr val="FFFFFF"/>
              </a:solidFill>
            </a:endParaRPr>
          </a:p>
          <a:p>
            <a:r>
              <a:rPr lang="fr-FR" dirty="0" err="1">
                <a:solidFill>
                  <a:srgbClr val="FFFFFF"/>
                </a:solidFill>
              </a:rPr>
              <a:t>LaRhune</a:t>
            </a:r>
            <a:endParaRPr lang="fr-FR" dirty="0">
              <a:solidFill>
                <a:srgbClr val="FFFFFF"/>
              </a:solidFill>
            </a:endParaRPr>
          </a:p>
          <a:p>
            <a:pPr lvl="1"/>
            <a:r>
              <a:rPr lang="fr-FR" dirty="0">
                <a:solidFill>
                  <a:srgbClr val="FFFFFF"/>
                </a:solidFill>
              </a:rPr>
              <a:t>Site touristique incontournable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Source de rentrée d’argent</a:t>
            </a:r>
          </a:p>
          <a:p>
            <a:pPr lvl="1"/>
            <a:endParaRPr lang="fr-FR" dirty="0">
              <a:solidFill>
                <a:srgbClr val="FFFFFF"/>
              </a:solidFill>
            </a:endParaRPr>
          </a:p>
          <a:p>
            <a:r>
              <a:rPr lang="fr-FR" dirty="0">
                <a:solidFill>
                  <a:srgbClr val="FFFFFF"/>
                </a:solidFill>
              </a:rPr>
              <a:t>Étudier </a:t>
            </a:r>
            <a:r>
              <a:rPr lang="fr-FR">
                <a:solidFill>
                  <a:srgbClr val="FFFFFF"/>
                </a:solidFill>
              </a:rPr>
              <a:t>la faisabilité :</a:t>
            </a:r>
            <a:endParaRPr lang="fr-FR" dirty="0">
              <a:solidFill>
                <a:srgbClr val="FFFFFF"/>
              </a:solidFill>
            </a:endParaRPr>
          </a:p>
          <a:p>
            <a:pPr lvl="1"/>
            <a:r>
              <a:rPr lang="fr-FR" dirty="0">
                <a:solidFill>
                  <a:srgbClr val="FFFFFF"/>
                </a:solidFill>
              </a:rPr>
              <a:t>Système d’alimentation « écologique »</a:t>
            </a:r>
          </a:p>
          <a:p>
            <a:pPr lvl="1"/>
            <a:r>
              <a:rPr lang="fr-FR" dirty="0">
                <a:solidFill>
                  <a:srgbClr val="FFFFFF"/>
                </a:solidFill>
              </a:rPr>
              <a:t>Modernisation du système de traction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44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6039C80E96E147B4B9F4AA49C985C6" ma:contentTypeVersion="9" ma:contentTypeDescription="Crée un document." ma:contentTypeScope="" ma:versionID="ed6e997c5bee3bff1c050e5a27741dbb">
  <xsd:schema xmlns:xsd="http://www.w3.org/2001/XMLSchema" xmlns:xs="http://www.w3.org/2001/XMLSchema" xmlns:p="http://schemas.microsoft.com/office/2006/metadata/properties" xmlns:ns3="c92a4558-87ce-40fc-b9c2-830b28fa0699" xmlns:ns4="9c6b7303-d7ff-47b7-ae22-5e9f855c3d9f" targetNamespace="http://schemas.microsoft.com/office/2006/metadata/properties" ma:root="true" ma:fieldsID="ce3bdef8724bbf4cba32489f54692dac" ns3:_="" ns4:_="">
    <xsd:import namespace="c92a4558-87ce-40fc-b9c2-830b28fa0699"/>
    <xsd:import namespace="9c6b7303-d7ff-47b7-ae22-5e9f855c3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a4558-87ce-40fc-b9c2-830b28fa0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b7303-d7ff-47b7-ae22-5e9f855c3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53130CF-D45C-4CA8-B7D6-5C8BF0612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2a4558-87ce-40fc-b9c2-830b28fa0699"/>
    <ds:schemaRef ds:uri="9c6b7303-d7ff-47b7-ae22-5e9f855c3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550968-D2CC-4045-90E0-1FC8EB3C0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96D39D-7AFE-4405-921A-000270DA8A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Tw Cen MT</vt:lpstr>
      <vt:lpstr>Tw Cen MT Condensed</vt:lpstr>
      <vt:lpstr>Wingdings 3</vt:lpstr>
      <vt:lpstr>Intégral</vt:lpstr>
      <vt:lpstr>CAPB - Appel a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Appel a projet</dc:title>
  <dc:creator>Jessye DOS SANTOS</dc:creator>
  <cp:lastModifiedBy>Jessye DOS SANTOS</cp:lastModifiedBy>
  <cp:revision>1</cp:revision>
  <dcterms:created xsi:type="dcterms:W3CDTF">2020-09-01T09:27:28Z</dcterms:created>
  <dcterms:modified xsi:type="dcterms:W3CDTF">2020-09-01T09:38:24Z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0x010100976039C80E96E147B4B9F4AA49C985C6</vt:lpwstr>
  </property>
</Properties>
</file>