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5" r:id="rId4"/>
  </p:sldMasterIdLst>
  <p:sldIdLst>
    <p:sldId id="256" r:id="rId5"/>
    <p:sldId id="258" r:id="rId6"/>
    <p:sldId id="262" r:id="rId7"/>
    <p:sldId id="263" r:id="rId8"/>
    <p:sldId id="265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4E718D-7E5D-406C-86A3-1347EF0F5115}" v="98" dt="2020-09-01T10:01:41.0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ssye DOS SANTOS" userId="af4073f7-181e-4fd2-9f47-e1a59085e707" providerId="ADAL" clId="{0D4E718D-7E5D-406C-86A3-1347EF0F5115}"/>
    <pc:docChg chg="undo redo custSel mod addSld delSld modSld">
      <pc:chgData name="Jessye DOS SANTOS" userId="af4073f7-181e-4fd2-9f47-e1a59085e707" providerId="ADAL" clId="{0D4E718D-7E5D-406C-86A3-1347EF0F5115}" dt="2020-09-01T10:01:41.022" v="548" actId="6549"/>
      <pc:docMkLst>
        <pc:docMk/>
      </pc:docMkLst>
      <pc:sldChg chg="modSp">
        <pc:chgData name="Jessye DOS SANTOS" userId="af4073f7-181e-4fd2-9f47-e1a59085e707" providerId="ADAL" clId="{0D4E718D-7E5D-406C-86A3-1347EF0F5115}" dt="2020-08-31T11:58:45.868" v="0" actId="6549"/>
        <pc:sldMkLst>
          <pc:docMk/>
          <pc:sldMk cId="4141202512" sldId="256"/>
        </pc:sldMkLst>
        <pc:spChg chg="mod">
          <ac:chgData name="Jessye DOS SANTOS" userId="af4073f7-181e-4fd2-9f47-e1a59085e707" providerId="ADAL" clId="{0D4E718D-7E5D-406C-86A3-1347EF0F5115}" dt="2020-08-31T11:58:45.868" v="0" actId="6549"/>
          <ac:spMkLst>
            <pc:docMk/>
            <pc:sldMk cId="4141202512" sldId="256"/>
            <ac:spMk id="10" creationId="{6964A901-A84A-45A6-B265-E730EAC3E858}"/>
          </ac:spMkLst>
        </pc:spChg>
      </pc:sldChg>
      <pc:sldChg chg="del">
        <pc:chgData name="Jessye DOS SANTOS" userId="af4073f7-181e-4fd2-9f47-e1a59085e707" providerId="ADAL" clId="{0D4E718D-7E5D-406C-86A3-1347EF0F5115}" dt="2020-08-31T11:58:57.371" v="2" actId="2696"/>
        <pc:sldMkLst>
          <pc:docMk/>
          <pc:sldMk cId="1747365098" sldId="257"/>
        </pc:sldMkLst>
      </pc:sldChg>
      <pc:sldChg chg="addSp delSp modSp modAnim">
        <pc:chgData name="Jessye DOS SANTOS" userId="af4073f7-181e-4fd2-9f47-e1a59085e707" providerId="ADAL" clId="{0D4E718D-7E5D-406C-86A3-1347EF0F5115}" dt="2020-08-31T14:51:56.228" v="468" actId="1076"/>
        <pc:sldMkLst>
          <pc:docMk/>
          <pc:sldMk cId="24612843" sldId="258"/>
        </pc:sldMkLst>
        <pc:spChg chg="mod ord">
          <ac:chgData name="Jessye DOS SANTOS" userId="af4073f7-181e-4fd2-9f47-e1a59085e707" providerId="ADAL" clId="{0D4E718D-7E5D-406C-86A3-1347EF0F5115}" dt="2020-08-31T12:17:48.923" v="93" actId="1076"/>
          <ac:spMkLst>
            <pc:docMk/>
            <pc:sldMk cId="24612843" sldId="258"/>
            <ac:spMk id="2" creationId="{D3FBEBE8-D025-4719-854A-82E42EBA55E0}"/>
          </ac:spMkLst>
        </pc:spChg>
        <pc:spChg chg="mod ord">
          <ac:chgData name="Jessye DOS SANTOS" userId="af4073f7-181e-4fd2-9f47-e1a59085e707" providerId="ADAL" clId="{0D4E718D-7E5D-406C-86A3-1347EF0F5115}" dt="2020-08-31T14:51:56.228" v="468" actId="1076"/>
          <ac:spMkLst>
            <pc:docMk/>
            <pc:sldMk cId="24612843" sldId="258"/>
            <ac:spMk id="3" creationId="{24EF3906-3EFD-49D6-9B53-5082280010E0}"/>
          </ac:spMkLst>
        </pc:spChg>
        <pc:spChg chg="add del">
          <ac:chgData name="Jessye DOS SANTOS" userId="af4073f7-181e-4fd2-9f47-e1a59085e707" providerId="ADAL" clId="{0D4E718D-7E5D-406C-86A3-1347EF0F5115}" dt="2020-08-31T12:15:54.266" v="46" actId="26606"/>
          <ac:spMkLst>
            <pc:docMk/>
            <pc:sldMk cId="24612843" sldId="258"/>
            <ac:spMk id="30" creationId="{FF56E908-9FB5-4EBD-979B-CA807634CB5E}"/>
          </ac:spMkLst>
        </pc:spChg>
        <pc:spChg chg="add del">
          <ac:chgData name="Jessye DOS SANTOS" userId="af4073f7-181e-4fd2-9f47-e1a59085e707" providerId="ADAL" clId="{0D4E718D-7E5D-406C-86A3-1347EF0F5115}" dt="2020-08-31T12:15:55.447" v="48" actId="26606"/>
          <ac:spMkLst>
            <pc:docMk/>
            <pc:sldMk cId="24612843" sldId="258"/>
            <ac:spMk id="32" creationId="{9653F2AE-7174-4688-BB53-4429376C06DB}"/>
          </ac:spMkLst>
        </pc:spChg>
        <pc:spChg chg="add del">
          <ac:chgData name="Jessye DOS SANTOS" userId="af4073f7-181e-4fd2-9f47-e1a59085e707" providerId="ADAL" clId="{0D4E718D-7E5D-406C-86A3-1347EF0F5115}" dt="2020-08-31T12:15:57.147" v="50" actId="26606"/>
          <ac:spMkLst>
            <pc:docMk/>
            <pc:sldMk cId="24612843" sldId="258"/>
            <ac:spMk id="36" creationId="{FF56E908-9FB5-4EBD-979B-CA807634CB5E}"/>
          </ac:spMkLst>
        </pc:spChg>
        <pc:grpChg chg="add del">
          <ac:chgData name="Jessye DOS SANTOS" userId="af4073f7-181e-4fd2-9f47-e1a59085e707" providerId="ADAL" clId="{0D4E718D-7E5D-406C-86A3-1347EF0F5115}" dt="2020-08-31T12:16:00.056" v="55" actId="26606"/>
          <ac:grpSpMkLst>
            <pc:docMk/>
            <pc:sldMk cId="24612843" sldId="258"/>
            <ac:grpSpMk id="11" creationId="{2BFE82DD-2BD2-4090-AB25-371DEEFB6C43}"/>
          </ac:grpSpMkLst>
        </pc:grpChg>
        <pc:grpChg chg="add del">
          <ac:chgData name="Jessye DOS SANTOS" userId="af4073f7-181e-4fd2-9f47-e1a59085e707" providerId="ADAL" clId="{0D4E718D-7E5D-406C-86A3-1347EF0F5115}" dt="2020-08-31T12:15:59.019" v="52" actId="26606"/>
          <ac:grpSpMkLst>
            <pc:docMk/>
            <pc:sldMk cId="24612843" sldId="258"/>
            <ac:grpSpMk id="39" creationId="{2BFE82DD-2BD2-4090-AB25-371DEEFB6C43}"/>
          </ac:grpSpMkLst>
        </pc:grpChg>
        <pc:grpChg chg="add del">
          <ac:chgData name="Jessye DOS SANTOS" userId="af4073f7-181e-4fd2-9f47-e1a59085e707" providerId="ADAL" clId="{0D4E718D-7E5D-406C-86A3-1347EF0F5115}" dt="2020-08-31T12:16:00.038" v="54" actId="26606"/>
          <ac:grpSpMkLst>
            <pc:docMk/>
            <pc:sldMk cId="24612843" sldId="258"/>
            <ac:grpSpMk id="47" creationId="{2BFE82DD-2BD2-4090-AB25-371DEEFB6C43}"/>
          </ac:grpSpMkLst>
        </pc:grpChg>
        <pc:grpChg chg="add">
          <ac:chgData name="Jessye DOS SANTOS" userId="af4073f7-181e-4fd2-9f47-e1a59085e707" providerId="ADAL" clId="{0D4E718D-7E5D-406C-86A3-1347EF0F5115}" dt="2020-08-31T12:16:00.056" v="55" actId="26606"/>
          <ac:grpSpMkLst>
            <pc:docMk/>
            <pc:sldMk cId="24612843" sldId="258"/>
            <ac:grpSpMk id="55" creationId="{2BFE82DD-2BD2-4090-AB25-371DEEFB6C43}"/>
          </ac:grpSpMkLst>
        </pc:grpChg>
        <pc:picChg chg="mod ord">
          <ac:chgData name="Jessye DOS SANTOS" userId="af4073f7-181e-4fd2-9f47-e1a59085e707" providerId="ADAL" clId="{0D4E718D-7E5D-406C-86A3-1347EF0F5115}" dt="2020-08-31T12:16:00.056" v="55" actId="26606"/>
          <ac:picMkLst>
            <pc:docMk/>
            <pc:sldMk cId="24612843" sldId="258"/>
            <ac:picMk id="5" creationId="{AE61EB8D-7E4F-495C-8D35-FFABFF7F853A}"/>
          </ac:picMkLst>
        </pc:picChg>
        <pc:picChg chg="add mod">
          <ac:chgData name="Jessye DOS SANTOS" userId="af4073f7-181e-4fd2-9f47-e1a59085e707" providerId="ADAL" clId="{0D4E718D-7E5D-406C-86A3-1347EF0F5115}" dt="2020-08-31T12:16:00.056" v="55" actId="26606"/>
          <ac:picMkLst>
            <pc:docMk/>
            <pc:sldMk cId="24612843" sldId="258"/>
            <ac:picMk id="6" creationId="{CB6D2A26-A059-41D5-B1E1-48EA8A3EF200}"/>
          </ac:picMkLst>
        </pc:picChg>
        <pc:cxnChg chg="add del">
          <ac:chgData name="Jessye DOS SANTOS" userId="af4073f7-181e-4fd2-9f47-e1a59085e707" providerId="ADAL" clId="{0D4E718D-7E5D-406C-86A3-1347EF0F5115}" dt="2020-08-31T12:16:00.056" v="55" actId="26606"/>
          <ac:cxnSpMkLst>
            <pc:docMk/>
            <pc:sldMk cId="24612843" sldId="258"/>
            <ac:cxnSpMk id="23" creationId="{C3D8A61F-2418-4850-A6EE-EB06603668A1}"/>
          </ac:cxnSpMkLst>
        </pc:cxnChg>
        <pc:cxnChg chg="add del">
          <ac:chgData name="Jessye DOS SANTOS" userId="af4073f7-181e-4fd2-9f47-e1a59085e707" providerId="ADAL" clId="{0D4E718D-7E5D-406C-86A3-1347EF0F5115}" dt="2020-08-31T12:15:54.266" v="46" actId="26606"/>
          <ac:cxnSpMkLst>
            <pc:docMk/>
            <pc:sldMk cId="24612843" sldId="258"/>
            <ac:cxnSpMk id="28" creationId="{D08C77F1-1F10-4A48-9A94-DE3C21DBB5DA}"/>
          </ac:cxnSpMkLst>
        </pc:cxnChg>
        <pc:cxnChg chg="add del">
          <ac:chgData name="Jessye DOS SANTOS" userId="af4073f7-181e-4fd2-9f47-e1a59085e707" providerId="ADAL" clId="{0D4E718D-7E5D-406C-86A3-1347EF0F5115}" dt="2020-08-31T12:15:55.447" v="48" actId="26606"/>
          <ac:cxnSpMkLst>
            <pc:docMk/>
            <pc:sldMk cId="24612843" sldId="258"/>
            <ac:cxnSpMk id="33" creationId="{B958C162-584F-4316-ACB1-1545CCADF326}"/>
          </ac:cxnSpMkLst>
        </pc:cxnChg>
        <pc:cxnChg chg="add del">
          <ac:chgData name="Jessye DOS SANTOS" userId="af4073f7-181e-4fd2-9f47-e1a59085e707" providerId="ADAL" clId="{0D4E718D-7E5D-406C-86A3-1347EF0F5115}" dt="2020-08-31T12:15:57.147" v="50" actId="26606"/>
          <ac:cxnSpMkLst>
            <pc:docMk/>
            <pc:sldMk cId="24612843" sldId="258"/>
            <ac:cxnSpMk id="35" creationId="{D08C77F1-1F10-4A48-9A94-DE3C21DBB5DA}"/>
          </ac:cxnSpMkLst>
        </pc:cxnChg>
        <pc:cxnChg chg="add del">
          <ac:chgData name="Jessye DOS SANTOS" userId="af4073f7-181e-4fd2-9f47-e1a59085e707" providerId="ADAL" clId="{0D4E718D-7E5D-406C-86A3-1347EF0F5115}" dt="2020-08-31T12:15:59.019" v="52" actId="26606"/>
          <ac:cxnSpMkLst>
            <pc:docMk/>
            <pc:sldMk cId="24612843" sldId="258"/>
            <ac:cxnSpMk id="40" creationId="{E5EB8F0B-7960-45EE-B072-1071AA2D5AE7}"/>
          </ac:cxnSpMkLst>
        </pc:cxnChg>
        <pc:cxnChg chg="add del">
          <ac:chgData name="Jessye DOS SANTOS" userId="af4073f7-181e-4fd2-9f47-e1a59085e707" providerId="ADAL" clId="{0D4E718D-7E5D-406C-86A3-1347EF0F5115}" dt="2020-08-31T12:16:00.038" v="54" actId="26606"/>
          <ac:cxnSpMkLst>
            <pc:docMk/>
            <pc:sldMk cId="24612843" sldId="258"/>
            <ac:cxnSpMk id="53" creationId="{8F7B6EED-5C10-4047-B771-1148034164EF}"/>
          </ac:cxnSpMkLst>
        </pc:cxnChg>
        <pc:cxnChg chg="add">
          <ac:chgData name="Jessye DOS SANTOS" userId="af4073f7-181e-4fd2-9f47-e1a59085e707" providerId="ADAL" clId="{0D4E718D-7E5D-406C-86A3-1347EF0F5115}" dt="2020-08-31T12:16:00.056" v="55" actId="26606"/>
          <ac:cxnSpMkLst>
            <pc:docMk/>
            <pc:sldMk cId="24612843" sldId="258"/>
            <ac:cxnSpMk id="61" creationId="{E5EB8F0B-7960-45EE-B072-1071AA2D5AE7}"/>
          </ac:cxnSpMkLst>
        </pc:cxnChg>
      </pc:sldChg>
      <pc:sldChg chg="delSp del">
        <pc:chgData name="Jessye DOS SANTOS" userId="af4073f7-181e-4fd2-9f47-e1a59085e707" providerId="ADAL" clId="{0D4E718D-7E5D-406C-86A3-1347EF0F5115}" dt="2020-08-31T12:16:07.281" v="56" actId="2696"/>
        <pc:sldMkLst>
          <pc:docMk/>
          <pc:sldMk cId="1862661825" sldId="259"/>
        </pc:sldMkLst>
        <pc:picChg chg="del">
          <ac:chgData name="Jessye DOS SANTOS" userId="af4073f7-181e-4fd2-9f47-e1a59085e707" providerId="ADAL" clId="{0D4E718D-7E5D-406C-86A3-1347EF0F5115}" dt="2020-08-31T12:15:12.331" v="42"/>
          <ac:picMkLst>
            <pc:docMk/>
            <pc:sldMk cId="1862661825" sldId="259"/>
            <ac:picMk id="8" creationId="{1D9122E8-82FC-49C4-A47B-351821847D5E}"/>
          </ac:picMkLst>
        </pc:picChg>
      </pc:sldChg>
      <pc:sldChg chg="del">
        <pc:chgData name="Jessye DOS SANTOS" userId="af4073f7-181e-4fd2-9f47-e1a59085e707" providerId="ADAL" clId="{0D4E718D-7E5D-406C-86A3-1347EF0F5115}" dt="2020-08-31T11:58:55.679" v="1" actId="2696"/>
        <pc:sldMkLst>
          <pc:docMk/>
          <pc:sldMk cId="4142285194" sldId="261"/>
        </pc:sldMkLst>
      </pc:sldChg>
      <pc:sldChg chg="modSp modAnim">
        <pc:chgData name="Jessye DOS SANTOS" userId="af4073f7-181e-4fd2-9f47-e1a59085e707" providerId="ADAL" clId="{0D4E718D-7E5D-406C-86A3-1347EF0F5115}" dt="2020-08-31T14:22:01.483" v="373"/>
        <pc:sldMkLst>
          <pc:docMk/>
          <pc:sldMk cId="3228289688" sldId="262"/>
        </pc:sldMkLst>
        <pc:spChg chg="mod">
          <ac:chgData name="Jessye DOS SANTOS" userId="af4073f7-181e-4fd2-9f47-e1a59085e707" providerId="ADAL" clId="{0D4E718D-7E5D-406C-86A3-1347EF0F5115}" dt="2020-08-31T12:16:20.332" v="80" actId="1076"/>
          <ac:spMkLst>
            <pc:docMk/>
            <pc:sldMk cId="3228289688" sldId="262"/>
            <ac:spMk id="8" creationId="{1C74D34F-7C1E-4245-9EC5-4E90BFAAEDCB}"/>
          </ac:spMkLst>
        </pc:spChg>
        <pc:picChg chg="mod">
          <ac:chgData name="Jessye DOS SANTOS" userId="af4073f7-181e-4fd2-9f47-e1a59085e707" providerId="ADAL" clId="{0D4E718D-7E5D-406C-86A3-1347EF0F5115}" dt="2020-08-31T12:16:22.894" v="81" actId="1076"/>
          <ac:picMkLst>
            <pc:docMk/>
            <pc:sldMk cId="3228289688" sldId="262"/>
            <ac:picMk id="7182" creationId="{BB018658-5F67-4A96-9CB6-D177BF9BD3EE}"/>
          </ac:picMkLst>
        </pc:picChg>
        <pc:picChg chg="mod">
          <ac:chgData name="Jessye DOS SANTOS" userId="af4073f7-181e-4fd2-9f47-e1a59085e707" providerId="ADAL" clId="{0D4E718D-7E5D-406C-86A3-1347EF0F5115}" dt="2020-08-31T12:16:11.870" v="79" actId="1037"/>
          <ac:picMkLst>
            <pc:docMk/>
            <pc:sldMk cId="3228289688" sldId="262"/>
            <ac:picMk id="7184" creationId="{FC8F1E3A-F532-4EE9-8082-6FB2ABC84611}"/>
          </ac:picMkLst>
        </pc:picChg>
        <pc:cxnChg chg="mod">
          <ac:chgData name="Jessye DOS SANTOS" userId="af4073f7-181e-4fd2-9f47-e1a59085e707" providerId="ADAL" clId="{0D4E718D-7E5D-406C-86A3-1347EF0F5115}" dt="2020-08-31T12:16:42.437" v="85" actId="14100"/>
          <ac:cxnSpMkLst>
            <pc:docMk/>
            <pc:sldMk cId="3228289688" sldId="262"/>
            <ac:cxnSpMk id="11" creationId="{897851D7-8EF2-4165-B45C-036CDB737782}"/>
          </ac:cxnSpMkLst>
        </pc:cxnChg>
        <pc:cxnChg chg="mod">
          <ac:chgData name="Jessye DOS SANTOS" userId="af4073f7-181e-4fd2-9f47-e1a59085e707" providerId="ADAL" clId="{0D4E718D-7E5D-406C-86A3-1347EF0F5115}" dt="2020-08-31T12:16:53.536" v="87" actId="14100"/>
          <ac:cxnSpMkLst>
            <pc:docMk/>
            <pc:sldMk cId="3228289688" sldId="262"/>
            <ac:cxnSpMk id="16" creationId="{46ADDCE2-4A26-4ABC-A797-6DCAD8570BBD}"/>
          </ac:cxnSpMkLst>
        </pc:cxnChg>
        <pc:cxnChg chg="mod">
          <ac:chgData name="Jessye DOS SANTOS" userId="af4073f7-181e-4fd2-9f47-e1a59085e707" providerId="ADAL" clId="{0D4E718D-7E5D-406C-86A3-1347EF0F5115}" dt="2020-08-31T12:16:38.222" v="84" actId="14100"/>
          <ac:cxnSpMkLst>
            <pc:docMk/>
            <pc:sldMk cId="3228289688" sldId="262"/>
            <ac:cxnSpMk id="20" creationId="{861F5CC4-F121-489A-ADC6-D07CE107E3EF}"/>
          </ac:cxnSpMkLst>
        </pc:cxnChg>
      </pc:sldChg>
      <pc:sldChg chg="modSp modAnim">
        <pc:chgData name="Jessye DOS SANTOS" userId="af4073f7-181e-4fd2-9f47-e1a59085e707" providerId="ADAL" clId="{0D4E718D-7E5D-406C-86A3-1347EF0F5115}" dt="2020-09-01T10:01:41.022" v="548" actId="6549"/>
        <pc:sldMkLst>
          <pc:docMk/>
          <pc:sldMk cId="3978686575" sldId="263"/>
        </pc:sldMkLst>
        <pc:spChg chg="mod">
          <ac:chgData name="Jessye DOS SANTOS" userId="af4073f7-181e-4fd2-9f47-e1a59085e707" providerId="ADAL" clId="{0D4E718D-7E5D-406C-86A3-1347EF0F5115}" dt="2020-08-31T14:24:15.308" v="386" actId="1076"/>
          <ac:spMkLst>
            <pc:docMk/>
            <pc:sldMk cId="3978686575" sldId="263"/>
            <ac:spMk id="9" creationId="{52A56DB0-5446-4B0C-89C4-0AFFA6686AA6}"/>
          </ac:spMkLst>
        </pc:spChg>
        <pc:spChg chg="mod">
          <ac:chgData name="Jessye DOS SANTOS" userId="af4073f7-181e-4fd2-9f47-e1a59085e707" providerId="ADAL" clId="{0D4E718D-7E5D-406C-86A3-1347EF0F5115}" dt="2020-08-31T11:59:11.579" v="3" actId="20577"/>
          <ac:spMkLst>
            <pc:docMk/>
            <pc:sldMk cId="3978686575" sldId="263"/>
            <ac:spMk id="28" creationId="{C86D7A60-2FA1-4B5F-A7B6-D3742965D833}"/>
          </ac:spMkLst>
        </pc:spChg>
        <pc:spChg chg="mod">
          <ac:chgData name="Jessye DOS SANTOS" userId="af4073f7-181e-4fd2-9f47-e1a59085e707" providerId="ADAL" clId="{0D4E718D-7E5D-406C-86A3-1347EF0F5115}" dt="2020-09-01T10:01:41.022" v="548" actId="6549"/>
          <ac:spMkLst>
            <pc:docMk/>
            <pc:sldMk cId="3978686575" sldId="263"/>
            <ac:spMk id="29" creationId="{B40CD580-5910-40E5-AEA1-7D4ECBA36B98}"/>
          </ac:spMkLst>
        </pc:spChg>
      </pc:sldChg>
      <pc:sldChg chg="addSp delSp modSp add del mod setBg setClrOvrMap">
        <pc:chgData name="Jessye DOS SANTOS" userId="af4073f7-181e-4fd2-9f47-e1a59085e707" providerId="ADAL" clId="{0D4E718D-7E5D-406C-86A3-1347EF0F5115}" dt="2020-09-01T09:27:10.109" v="547" actId="2696"/>
        <pc:sldMkLst>
          <pc:docMk/>
          <pc:sldMk cId="2199444882" sldId="264"/>
        </pc:sldMkLst>
        <pc:spChg chg="mod">
          <ac:chgData name="Jessye DOS SANTOS" userId="af4073f7-181e-4fd2-9f47-e1a59085e707" providerId="ADAL" clId="{0D4E718D-7E5D-406C-86A3-1347EF0F5115}" dt="2020-08-31T14:29:27.634" v="406" actId="26606"/>
          <ac:spMkLst>
            <pc:docMk/>
            <pc:sldMk cId="2199444882" sldId="264"/>
            <ac:spMk id="2" creationId="{B5AD32F1-EB28-44E4-825D-C686C93C718A}"/>
          </ac:spMkLst>
        </pc:spChg>
        <pc:spChg chg="mod">
          <ac:chgData name="Jessye DOS SANTOS" userId="af4073f7-181e-4fd2-9f47-e1a59085e707" providerId="ADAL" clId="{0D4E718D-7E5D-406C-86A3-1347EF0F5115}" dt="2020-09-01T09:27:09.872" v="546" actId="1076"/>
          <ac:spMkLst>
            <pc:docMk/>
            <pc:sldMk cId="2199444882" sldId="264"/>
            <ac:spMk id="3" creationId="{FA6C4AE9-3DDA-4C78-A2D9-51BF003A36A4}"/>
          </ac:spMkLst>
        </pc:spChg>
        <pc:spChg chg="add del">
          <ac:chgData name="Jessye DOS SANTOS" userId="af4073f7-181e-4fd2-9f47-e1a59085e707" providerId="ADAL" clId="{0D4E718D-7E5D-406C-86A3-1347EF0F5115}" dt="2020-08-31T14:29:16.859" v="403" actId="26606"/>
          <ac:spMkLst>
            <pc:docMk/>
            <pc:sldMk cId="2199444882" sldId="264"/>
            <ac:spMk id="6" creationId="{9F4444CE-BC8D-4D61-B303-4C05614E62AB}"/>
          </ac:spMkLst>
        </pc:spChg>
        <pc:spChg chg="add del">
          <ac:chgData name="Jessye DOS SANTOS" userId="af4073f7-181e-4fd2-9f47-e1a59085e707" providerId="ADAL" clId="{0D4E718D-7E5D-406C-86A3-1347EF0F5115}" dt="2020-08-31T14:29:16.859" v="403" actId="26606"/>
          <ac:spMkLst>
            <pc:docMk/>
            <pc:sldMk cId="2199444882" sldId="264"/>
            <ac:spMk id="7" creationId="{62423CA5-E2E1-4789-B759-9906C1C94063}"/>
          </ac:spMkLst>
        </pc:spChg>
        <pc:spChg chg="add del">
          <ac:chgData name="Jessye DOS SANTOS" userId="af4073f7-181e-4fd2-9f47-e1a59085e707" providerId="ADAL" clId="{0D4E718D-7E5D-406C-86A3-1347EF0F5115}" dt="2020-08-31T14:29:16.859" v="403" actId="26606"/>
          <ac:spMkLst>
            <pc:docMk/>
            <pc:sldMk cId="2199444882" sldId="264"/>
            <ac:spMk id="8" creationId="{73772B81-181F-48B7-8826-4D9686D15DF5}"/>
          </ac:spMkLst>
        </pc:spChg>
        <pc:spChg chg="add del">
          <ac:chgData name="Jessye DOS SANTOS" userId="af4073f7-181e-4fd2-9f47-e1a59085e707" providerId="ADAL" clId="{0D4E718D-7E5D-406C-86A3-1347EF0F5115}" dt="2020-08-31T14:29:12.966" v="398" actId="26606"/>
          <ac:spMkLst>
            <pc:docMk/>
            <pc:sldMk cId="2199444882" sldId="264"/>
            <ac:spMk id="9" creationId="{9F4444CE-BC8D-4D61-B303-4C05614E62AB}"/>
          </ac:spMkLst>
        </pc:spChg>
        <pc:spChg chg="add del">
          <ac:chgData name="Jessye DOS SANTOS" userId="af4073f7-181e-4fd2-9f47-e1a59085e707" providerId="ADAL" clId="{0D4E718D-7E5D-406C-86A3-1347EF0F5115}" dt="2020-08-31T14:29:16.859" v="403" actId="26606"/>
          <ac:spMkLst>
            <pc:docMk/>
            <pc:sldMk cId="2199444882" sldId="264"/>
            <ac:spMk id="10" creationId="{B2205F6E-03C6-4E92-877C-E2482F6599AA}"/>
          </ac:spMkLst>
        </pc:spChg>
        <pc:spChg chg="add del">
          <ac:chgData name="Jessye DOS SANTOS" userId="af4073f7-181e-4fd2-9f47-e1a59085e707" providerId="ADAL" clId="{0D4E718D-7E5D-406C-86A3-1347EF0F5115}" dt="2020-08-31T14:29:12.966" v="398" actId="26606"/>
          <ac:spMkLst>
            <pc:docMk/>
            <pc:sldMk cId="2199444882" sldId="264"/>
            <ac:spMk id="11" creationId="{62423CA5-E2E1-4789-B759-9906C1C94063}"/>
          </ac:spMkLst>
        </pc:spChg>
        <pc:spChg chg="add del">
          <ac:chgData name="Jessye DOS SANTOS" userId="af4073f7-181e-4fd2-9f47-e1a59085e707" providerId="ADAL" clId="{0D4E718D-7E5D-406C-86A3-1347EF0F5115}" dt="2020-08-31T14:29:27.622" v="405" actId="26606"/>
          <ac:spMkLst>
            <pc:docMk/>
            <pc:sldMk cId="2199444882" sldId="264"/>
            <ac:spMk id="12" creationId="{3BCB5F6A-9EB0-40B0-9D13-3023E9A20508}"/>
          </ac:spMkLst>
        </pc:spChg>
        <pc:spChg chg="add del">
          <ac:chgData name="Jessye DOS SANTOS" userId="af4073f7-181e-4fd2-9f47-e1a59085e707" providerId="ADAL" clId="{0D4E718D-7E5D-406C-86A3-1347EF0F5115}" dt="2020-08-31T14:29:12.966" v="398" actId="26606"/>
          <ac:spMkLst>
            <pc:docMk/>
            <pc:sldMk cId="2199444882" sldId="264"/>
            <ac:spMk id="13" creationId="{73772B81-181F-48B7-8826-4D9686D15DF5}"/>
          </ac:spMkLst>
        </pc:spChg>
        <pc:spChg chg="add">
          <ac:chgData name="Jessye DOS SANTOS" userId="af4073f7-181e-4fd2-9f47-e1a59085e707" providerId="ADAL" clId="{0D4E718D-7E5D-406C-86A3-1347EF0F5115}" dt="2020-08-31T14:29:27.634" v="406" actId="26606"/>
          <ac:spMkLst>
            <pc:docMk/>
            <pc:sldMk cId="2199444882" sldId="264"/>
            <ac:spMk id="14" creationId="{9F4444CE-BC8D-4D61-B303-4C05614E62AB}"/>
          </ac:spMkLst>
        </pc:spChg>
        <pc:spChg chg="add del">
          <ac:chgData name="Jessye DOS SANTOS" userId="af4073f7-181e-4fd2-9f47-e1a59085e707" providerId="ADAL" clId="{0D4E718D-7E5D-406C-86A3-1347EF0F5115}" dt="2020-08-31T14:29:12.966" v="398" actId="26606"/>
          <ac:spMkLst>
            <pc:docMk/>
            <pc:sldMk cId="2199444882" sldId="264"/>
            <ac:spMk id="15" creationId="{B2205F6E-03C6-4E92-877C-E2482F6599AA}"/>
          </ac:spMkLst>
        </pc:spChg>
        <pc:spChg chg="add">
          <ac:chgData name="Jessye DOS SANTOS" userId="af4073f7-181e-4fd2-9f47-e1a59085e707" providerId="ADAL" clId="{0D4E718D-7E5D-406C-86A3-1347EF0F5115}" dt="2020-08-31T14:29:27.634" v="406" actId="26606"/>
          <ac:spMkLst>
            <pc:docMk/>
            <pc:sldMk cId="2199444882" sldId="264"/>
            <ac:spMk id="16" creationId="{62423CA5-E2E1-4789-B759-9906C1C94063}"/>
          </ac:spMkLst>
        </pc:spChg>
        <pc:spChg chg="add">
          <ac:chgData name="Jessye DOS SANTOS" userId="af4073f7-181e-4fd2-9f47-e1a59085e707" providerId="ADAL" clId="{0D4E718D-7E5D-406C-86A3-1347EF0F5115}" dt="2020-08-31T14:29:27.634" v="406" actId="26606"/>
          <ac:spMkLst>
            <pc:docMk/>
            <pc:sldMk cId="2199444882" sldId="264"/>
            <ac:spMk id="17" creationId="{73772B81-181F-48B7-8826-4D9686D15DF5}"/>
          </ac:spMkLst>
        </pc:spChg>
        <pc:spChg chg="add">
          <ac:chgData name="Jessye DOS SANTOS" userId="af4073f7-181e-4fd2-9f47-e1a59085e707" providerId="ADAL" clId="{0D4E718D-7E5D-406C-86A3-1347EF0F5115}" dt="2020-08-31T14:29:27.634" v="406" actId="26606"/>
          <ac:spMkLst>
            <pc:docMk/>
            <pc:sldMk cId="2199444882" sldId="264"/>
            <ac:spMk id="18" creationId="{B2205F6E-03C6-4E92-877C-E2482F6599AA}"/>
          </ac:spMkLst>
        </pc:spChg>
        <pc:picChg chg="add mod">
          <ac:chgData name="Jessye DOS SANTOS" userId="af4073f7-181e-4fd2-9f47-e1a59085e707" providerId="ADAL" clId="{0D4E718D-7E5D-406C-86A3-1347EF0F5115}" dt="2020-08-31T14:29:27.634" v="406" actId="26606"/>
          <ac:picMkLst>
            <pc:docMk/>
            <pc:sldMk cId="2199444882" sldId="264"/>
            <ac:picMk id="4" creationId="{44BC9AE3-7783-486B-84A4-F028F4754B82}"/>
          </ac:picMkLst>
        </pc:picChg>
      </pc:sldChg>
      <pc:sldChg chg="addSp delSp modSp add del setBg">
        <pc:chgData name="Jessye DOS SANTOS" userId="af4073f7-181e-4fd2-9f47-e1a59085e707" providerId="ADAL" clId="{0D4E718D-7E5D-406C-86A3-1347EF0F5115}" dt="2020-08-31T14:56:39.538" v="500" actId="2696"/>
        <pc:sldMkLst>
          <pc:docMk/>
          <pc:sldMk cId="3122941159" sldId="265"/>
        </pc:sldMkLst>
        <pc:spChg chg="add mod">
          <ac:chgData name="Jessye DOS SANTOS" userId="af4073f7-181e-4fd2-9f47-e1a59085e707" providerId="ADAL" clId="{0D4E718D-7E5D-406C-86A3-1347EF0F5115}" dt="2020-08-31T14:56:33.888" v="499" actId="14100"/>
          <ac:spMkLst>
            <pc:docMk/>
            <pc:sldMk cId="3122941159" sldId="265"/>
            <ac:spMk id="2" creationId="{9D298ECA-EBBB-4CF0-8CE1-13F2F85CCDD5}"/>
          </ac:spMkLst>
        </pc:spChg>
        <pc:picChg chg="del mod">
          <ac:chgData name="Jessye DOS SANTOS" userId="af4073f7-181e-4fd2-9f47-e1a59085e707" providerId="ADAL" clId="{0D4E718D-7E5D-406C-86A3-1347EF0F5115}" dt="2020-08-31T14:56:28.410" v="497" actId="478"/>
          <ac:picMkLst>
            <pc:docMk/>
            <pc:sldMk cId="3122941159" sldId="265"/>
            <ac:picMk id="1026" creationId="{8CA61B1B-7B60-4D97-9327-EBB51A2CE730}"/>
          </ac:picMkLst>
        </pc:picChg>
      </pc:sldChg>
      <pc:sldChg chg="addSp modSp add setBg">
        <pc:chgData name="Jessye DOS SANTOS" userId="af4073f7-181e-4fd2-9f47-e1a59085e707" providerId="ADAL" clId="{0D4E718D-7E5D-406C-86A3-1347EF0F5115}" dt="2020-08-31T14:57:07.290" v="526" actId="1076"/>
        <pc:sldMkLst>
          <pc:docMk/>
          <pc:sldMk cId="3596831852" sldId="265"/>
        </pc:sldMkLst>
        <pc:spChg chg="add mod">
          <ac:chgData name="Jessye DOS SANTOS" userId="af4073f7-181e-4fd2-9f47-e1a59085e707" providerId="ADAL" clId="{0D4E718D-7E5D-406C-86A3-1347EF0F5115}" dt="2020-08-31T14:57:07.290" v="526" actId="1076"/>
          <ac:spMkLst>
            <pc:docMk/>
            <pc:sldMk cId="3596831852" sldId="265"/>
            <ac:spMk id="2" creationId="{1646BF10-F3FA-40B6-B651-D5A69765104C}"/>
          </ac:spMkLst>
        </pc:spChg>
        <pc:picChg chg="mod">
          <ac:chgData name="Jessye DOS SANTOS" userId="af4073f7-181e-4fd2-9f47-e1a59085e707" providerId="ADAL" clId="{0D4E718D-7E5D-406C-86A3-1347EF0F5115}" dt="2020-08-31T14:57:00.239" v="524" actId="1076"/>
          <ac:picMkLst>
            <pc:docMk/>
            <pc:sldMk cId="3596831852" sldId="265"/>
            <ac:picMk id="1026" creationId="{8CA61B1B-7B60-4D97-9327-EBB51A2CE73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27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et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93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ion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891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510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e nom 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749972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rai ou fau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0444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0497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973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506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856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1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8780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5339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4003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967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2126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4197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8/29/2020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63241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11" r:id="rId6"/>
    <p:sldLayoutId id="2147483712" r:id="rId7"/>
    <p:sldLayoutId id="2147483713" r:id="rId8"/>
    <p:sldLayoutId id="2147483714" r:id="rId9"/>
    <p:sldLayoutId id="2147483715" r:id="rId10"/>
    <p:sldLayoutId id="2147483716" r:id="rId11"/>
    <p:sldLayoutId id="2147483717" r:id="rId12"/>
    <p:sldLayoutId id="2147483718" r:id="rId13"/>
    <p:sldLayoutId id="2147483719" r:id="rId14"/>
    <p:sldLayoutId id="2147483720" r:id="rId15"/>
    <p:sldLayoutId id="2147483721" r:id="rId16"/>
    <p:sldLayoutId id="214748372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Train de la Rhune (Sare) : 2020 Ce qu'il faut savoir pour votre ...">
            <a:extLst>
              <a:ext uri="{FF2B5EF4-FFF2-40B4-BE49-F238E27FC236}">
                <a16:creationId xmlns:a16="http://schemas.microsoft.com/office/drawing/2014/main" id="{8CA61B1B-7B60-4D97-9327-EBB51A2C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/>
          <a:stretch/>
        </p:blipFill>
        <p:spPr bwMode="auto"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964A901-A84A-45A6-B265-E730EAC3E858}"/>
              </a:ext>
            </a:extLst>
          </p:cNvPr>
          <p:cNvSpPr txBox="1">
            <a:spLocks/>
          </p:cNvSpPr>
          <p:nvPr/>
        </p:nvSpPr>
        <p:spPr>
          <a:xfrm>
            <a:off x="-2" y="-66677"/>
            <a:ext cx="6953250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u="sng" dirty="0">
                <a:solidFill>
                  <a:schemeClr val="accent2">
                    <a:lumMod val="75000"/>
                  </a:schemeClr>
                </a:solidFill>
              </a:rPr>
              <a:t>BIHAR LARHUNE</a:t>
            </a:r>
          </a:p>
        </p:txBody>
      </p:sp>
    </p:spTree>
    <p:extLst>
      <p:ext uri="{BB962C8B-B14F-4D97-AF65-F5344CB8AC3E}">
        <p14:creationId xmlns:p14="http://schemas.microsoft.com/office/powerpoint/2010/main" val="4141202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27">
            <a:extLst>
              <a:ext uri="{FF2B5EF4-FFF2-40B4-BE49-F238E27FC236}">
                <a16:creationId xmlns:a16="http://schemas.microsoft.com/office/drawing/2014/main" id="{2BFE82DD-2BD2-4090-AB25-371DEEFB6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B73BFA1-FC61-425A-84A1-4761C156C4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29">
              <a:extLst>
                <a:ext uri="{FF2B5EF4-FFF2-40B4-BE49-F238E27FC236}">
                  <a16:creationId xmlns:a16="http://schemas.microsoft.com/office/drawing/2014/main" id="{6FD1D45B-3A4F-4DAC-A585-3235AE1263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  <a:lumOff val="1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Rectangle 23">
              <a:extLst>
                <a:ext uri="{FF2B5EF4-FFF2-40B4-BE49-F238E27FC236}">
                  <a16:creationId xmlns:a16="http://schemas.microsoft.com/office/drawing/2014/main" id="{4136EFF2-D71E-4DC8-86E2-364203BE5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7" name="Rectangle 25">
              <a:extLst>
                <a:ext uri="{FF2B5EF4-FFF2-40B4-BE49-F238E27FC236}">
                  <a16:creationId xmlns:a16="http://schemas.microsoft.com/office/drawing/2014/main" id="{9358896D-DBC1-4EA4-88A0-A826BED41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8" name="Isosceles Triangle 32">
              <a:extLst>
                <a:ext uri="{FF2B5EF4-FFF2-40B4-BE49-F238E27FC236}">
                  <a16:creationId xmlns:a16="http://schemas.microsoft.com/office/drawing/2014/main" id="{5D23D5D6-DC69-43D4-98FB-57CF19784B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Rectangle 27">
              <a:extLst>
                <a:ext uri="{FF2B5EF4-FFF2-40B4-BE49-F238E27FC236}">
                  <a16:creationId xmlns:a16="http://schemas.microsoft.com/office/drawing/2014/main" id="{8D5D5058-317F-40AB-9EB3-40C2D5FD6E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59" name="Rectangle 28">
              <a:extLst>
                <a:ext uri="{FF2B5EF4-FFF2-40B4-BE49-F238E27FC236}">
                  <a16:creationId xmlns:a16="http://schemas.microsoft.com/office/drawing/2014/main" id="{7E3EF343-E091-452A-99B0-1A096E8963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60" name="Rectangle 29">
              <a:extLst>
                <a:ext uri="{FF2B5EF4-FFF2-40B4-BE49-F238E27FC236}">
                  <a16:creationId xmlns:a16="http://schemas.microsoft.com/office/drawing/2014/main" id="{EE99F000-CFF8-47D6-8A67-0DEADA7ED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98B6774B-A958-4387-BEE0-9E41613122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DA31937E-FB68-447A-BAF9-27031187D9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pic>
        <p:nvPicPr>
          <p:cNvPr id="5" name="Picture 2">
            <a:extLst>
              <a:ext uri="{FF2B5EF4-FFF2-40B4-BE49-F238E27FC236}">
                <a16:creationId xmlns:a16="http://schemas.microsoft.com/office/drawing/2014/main" id="{AE61EB8D-7E4F-495C-8D35-FFABFF7F853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" b="1642"/>
          <a:stretch/>
        </p:blipFill>
        <p:spPr bwMode="auto">
          <a:xfrm>
            <a:off x="452814" y="-1"/>
            <a:ext cx="4942147" cy="2621148"/>
          </a:xfrm>
          <a:custGeom>
            <a:avLst/>
            <a:gdLst/>
            <a:ahLst/>
            <a:cxnLst/>
            <a:rect l="l" t="t" r="r" b="b"/>
            <a:pathLst>
              <a:path w="4942147" h="2621148">
                <a:moveTo>
                  <a:pt x="389783" y="0"/>
                </a:moveTo>
                <a:lnTo>
                  <a:pt x="4942147" y="0"/>
                </a:lnTo>
                <a:lnTo>
                  <a:pt x="4942147" y="21851"/>
                </a:lnTo>
                <a:lnTo>
                  <a:pt x="4550886" y="2621148"/>
                </a:lnTo>
                <a:lnTo>
                  <a:pt x="0" y="2621148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D3FBEBE8-D025-4719-854A-82E42EBA5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34943" y="1577147"/>
            <a:ext cx="5209649" cy="1646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>
              <a:lnSpc>
                <a:spcPct val="90000"/>
              </a:lnSpc>
            </a:pPr>
            <a:r>
              <a:rPr lang="en-US" sz="4400" b="1" dirty="0"/>
              <a:t>VOTRE MISSION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EF3906-3EFD-49D6-9B53-508228001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3079" y="3424766"/>
            <a:ext cx="4383967" cy="1096899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just">
              <a:buNone/>
            </a:pP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Réaliser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la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commande</a:t>
            </a: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numérique des </a:t>
            </a:r>
            <a:r>
              <a:rPr lang="en-US" sz="200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moteurs</a:t>
            </a:r>
            <a:endParaRPr 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pic>
        <p:nvPicPr>
          <p:cNvPr id="6" name="Picture 2" descr="Le forum des pilotes privés • Afficher le sujet - Pilote automatique">
            <a:extLst>
              <a:ext uri="{FF2B5EF4-FFF2-40B4-BE49-F238E27FC236}">
                <a16:creationId xmlns:a16="http://schemas.microsoft.com/office/drawing/2014/main" id="{CB6D2A26-A059-41D5-B1E1-48EA8A3EF20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776" r="14497" b="-1"/>
          <a:stretch/>
        </p:blipFill>
        <p:spPr bwMode="auto">
          <a:xfrm>
            <a:off x="1" y="2621147"/>
            <a:ext cx="5003699" cy="4236853"/>
          </a:xfrm>
          <a:custGeom>
            <a:avLst/>
            <a:gdLst/>
            <a:ahLst/>
            <a:cxnLst/>
            <a:rect l="l" t="t" r="r" b="b"/>
            <a:pathLst>
              <a:path w="5003699" h="4236853">
                <a:moveTo>
                  <a:pt x="452813" y="0"/>
                </a:moveTo>
                <a:lnTo>
                  <a:pt x="5003699" y="0"/>
                </a:lnTo>
                <a:lnTo>
                  <a:pt x="4365943" y="4236853"/>
                </a:lnTo>
                <a:lnTo>
                  <a:pt x="0" y="4236853"/>
                </a:lnTo>
                <a:lnTo>
                  <a:pt x="0" y="30450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1" name="Straight Connector 39">
            <a:extLst>
              <a:ext uri="{FF2B5EF4-FFF2-40B4-BE49-F238E27FC236}">
                <a16:creationId xmlns:a16="http://schemas.microsoft.com/office/drawing/2014/main" id="{E5EB8F0B-7960-45EE-B072-1071AA2D5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54292" y="2621146"/>
            <a:ext cx="454940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12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èche : droite 7">
            <a:extLst>
              <a:ext uri="{FF2B5EF4-FFF2-40B4-BE49-F238E27FC236}">
                <a16:creationId xmlns:a16="http://schemas.microsoft.com/office/drawing/2014/main" id="{1C74D34F-7C1E-4245-9EC5-4E90BFAAEDCB}"/>
              </a:ext>
            </a:extLst>
          </p:cNvPr>
          <p:cNvSpPr/>
          <p:nvPr/>
        </p:nvSpPr>
        <p:spPr>
          <a:xfrm>
            <a:off x="5076825" y="937090"/>
            <a:ext cx="2038350" cy="13716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MODELE</a:t>
            </a:r>
          </a:p>
        </p:txBody>
      </p:sp>
      <p:pic>
        <p:nvPicPr>
          <p:cNvPr id="7174" name="Picture 6" descr="Le Département projette d'acheter Da Vinci, un robot chirurgical ...">
            <a:extLst>
              <a:ext uri="{FF2B5EF4-FFF2-40B4-BE49-F238E27FC236}">
                <a16:creationId xmlns:a16="http://schemas.microsoft.com/office/drawing/2014/main" id="{A083314C-AD3C-4CE7-B9DE-2B53E24930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56223" y="4450082"/>
            <a:ext cx="3576834" cy="20108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El Correcaminos - Champaign | Facebook">
            <a:extLst>
              <a:ext uri="{FF2B5EF4-FFF2-40B4-BE49-F238E27FC236}">
                <a16:creationId xmlns:a16="http://schemas.microsoft.com/office/drawing/2014/main" id="{1E9412F9-933A-4D57-B3BC-5B6FD923A4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21090" y="4450082"/>
            <a:ext cx="2655887" cy="1989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897851D7-8EF2-4165-B45C-036CDB737782}"/>
              </a:ext>
            </a:extLst>
          </p:cNvPr>
          <p:cNvCxnSpPr>
            <a:cxnSpLocks/>
          </p:cNvCxnSpPr>
          <p:nvPr/>
        </p:nvCxnSpPr>
        <p:spPr>
          <a:xfrm flipH="1">
            <a:off x="3190243" y="2019300"/>
            <a:ext cx="2553332" cy="21463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46ADDCE2-4A26-4ABC-A797-6DCAD8570BBD}"/>
              </a:ext>
            </a:extLst>
          </p:cNvPr>
          <p:cNvCxnSpPr>
            <a:cxnSpLocks/>
          </p:cNvCxnSpPr>
          <p:nvPr/>
        </p:nvCxnSpPr>
        <p:spPr>
          <a:xfrm>
            <a:off x="5743575" y="2019300"/>
            <a:ext cx="704852" cy="224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avec flèche 19">
            <a:extLst>
              <a:ext uri="{FF2B5EF4-FFF2-40B4-BE49-F238E27FC236}">
                <a16:creationId xmlns:a16="http://schemas.microsoft.com/office/drawing/2014/main" id="{861F5CC4-F121-489A-ADC6-D07CE107E3EF}"/>
              </a:ext>
            </a:extLst>
          </p:cNvPr>
          <p:cNvCxnSpPr>
            <a:cxnSpLocks/>
          </p:cNvCxnSpPr>
          <p:nvPr/>
        </p:nvCxnSpPr>
        <p:spPr>
          <a:xfrm>
            <a:off x="5753608" y="2019300"/>
            <a:ext cx="4201942" cy="224281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180" name="Picture 12">
            <a:extLst>
              <a:ext uri="{FF2B5EF4-FFF2-40B4-BE49-F238E27FC236}">
                <a16:creationId xmlns:a16="http://schemas.microsoft.com/office/drawing/2014/main" id="{8A44251E-E890-4C32-9BCB-A2171B1132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950" y="4450082"/>
            <a:ext cx="3260290" cy="201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14" descr="Cómo hacer un tren de plastilina FÁCIL paso a paso explicado ...">
            <a:extLst>
              <a:ext uri="{FF2B5EF4-FFF2-40B4-BE49-F238E27FC236}">
                <a16:creationId xmlns:a16="http://schemas.microsoft.com/office/drawing/2014/main" id="{BB018658-5F67-4A96-9CB6-D177BF9BD3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9543" y="522648"/>
            <a:ext cx="3728558" cy="2097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4" name="Picture 16" descr="Le Train de la Rhune - Train touristique sur le massif pyrénéen">
            <a:extLst>
              <a:ext uri="{FF2B5EF4-FFF2-40B4-BE49-F238E27FC236}">
                <a16:creationId xmlns:a16="http://schemas.microsoft.com/office/drawing/2014/main" id="{FC8F1E3A-F532-4EE9-8082-6FB2ABC846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955" y="318648"/>
            <a:ext cx="3763347" cy="25053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28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flas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7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718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FF2B5EF4-FFF2-40B4-BE49-F238E27FC236}">
                <a16:creationId xmlns:a16="http://schemas.microsoft.com/office/drawing/2014/main" id="{9E7560CD-6EAB-4F1C-8AA0-02829BD0B9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214815" y="0"/>
            <a:ext cx="4977185" cy="2683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2" descr="Le Train de la Rhune (Sare) : 2020 Ce qu'il faut savoir pour votre ...">
            <a:extLst>
              <a:ext uri="{FF2B5EF4-FFF2-40B4-BE49-F238E27FC236}">
                <a16:creationId xmlns:a16="http://schemas.microsoft.com/office/drawing/2014/main" id="{8FA6A45F-0771-474C-BD80-E8C85D882F4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/>
          <a:stretch/>
        </p:blipFill>
        <p:spPr bwMode="auto">
          <a:xfrm>
            <a:off x="0" y="4257676"/>
            <a:ext cx="4333871" cy="2600324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lèche : droite 8">
            <a:extLst>
              <a:ext uri="{FF2B5EF4-FFF2-40B4-BE49-F238E27FC236}">
                <a16:creationId xmlns:a16="http://schemas.microsoft.com/office/drawing/2014/main" id="{52A56DB0-5446-4B0C-89C4-0AFFA6686AA6}"/>
              </a:ext>
            </a:extLst>
          </p:cNvPr>
          <p:cNvSpPr/>
          <p:nvPr/>
        </p:nvSpPr>
        <p:spPr>
          <a:xfrm rot="19881141">
            <a:off x="4177373" y="2943383"/>
            <a:ext cx="2974185" cy="1285875"/>
          </a:xfrm>
          <a:prstGeom prst="rightArrow">
            <a:avLst>
              <a:gd name="adj1" fmla="val 3662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1" name="Connecteur droit avec flèche 10">
            <a:extLst>
              <a:ext uri="{FF2B5EF4-FFF2-40B4-BE49-F238E27FC236}">
                <a16:creationId xmlns:a16="http://schemas.microsoft.com/office/drawing/2014/main" id="{95397259-39CE-4FEE-ADC9-16C9E201964C}"/>
              </a:ext>
            </a:extLst>
          </p:cNvPr>
          <p:cNvCxnSpPr/>
          <p:nvPr/>
        </p:nvCxnSpPr>
        <p:spPr>
          <a:xfrm flipH="1" flipV="1">
            <a:off x="3607065" y="2477775"/>
            <a:ext cx="1488810" cy="1352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F05F2C1-FD78-4531-9D28-6933E3643BF5}"/>
              </a:ext>
            </a:extLst>
          </p:cNvPr>
          <p:cNvCxnSpPr>
            <a:cxnSpLocks/>
          </p:cNvCxnSpPr>
          <p:nvPr/>
        </p:nvCxnSpPr>
        <p:spPr>
          <a:xfrm flipH="1" flipV="1">
            <a:off x="4977186" y="1762125"/>
            <a:ext cx="118690" cy="1943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avec flèche 13">
            <a:extLst>
              <a:ext uri="{FF2B5EF4-FFF2-40B4-BE49-F238E27FC236}">
                <a16:creationId xmlns:a16="http://schemas.microsoft.com/office/drawing/2014/main" id="{ABDEC288-E6F7-4B60-BDE1-AEAD804AF616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5248275" y="3952876"/>
            <a:ext cx="2380939" cy="2213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ZoneTexte 15">
            <a:extLst>
              <a:ext uri="{FF2B5EF4-FFF2-40B4-BE49-F238E27FC236}">
                <a16:creationId xmlns:a16="http://schemas.microsoft.com/office/drawing/2014/main" id="{EB0057FA-3119-43FB-B5FB-2918B782B6E6}"/>
              </a:ext>
            </a:extLst>
          </p:cNvPr>
          <p:cNvSpPr txBox="1"/>
          <p:nvPr/>
        </p:nvSpPr>
        <p:spPr>
          <a:xfrm>
            <a:off x="1556154" y="2109452"/>
            <a:ext cx="2095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Autonomie 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6D8DEF61-AC55-4E10-AD12-509F77F69983}"/>
              </a:ext>
            </a:extLst>
          </p:cNvPr>
          <p:cNvSpPr txBox="1"/>
          <p:nvPr/>
        </p:nvSpPr>
        <p:spPr>
          <a:xfrm>
            <a:off x="7629214" y="3912615"/>
            <a:ext cx="13516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Equipe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D947AEA0-E1A3-483F-9016-1A372A8F7CD5}"/>
              </a:ext>
            </a:extLst>
          </p:cNvPr>
          <p:cNvSpPr txBox="1"/>
          <p:nvPr/>
        </p:nvSpPr>
        <p:spPr>
          <a:xfrm>
            <a:off x="3132138" y="1110947"/>
            <a:ext cx="40429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Synchrone/Asynchrone </a:t>
            </a:r>
          </a:p>
        </p:txBody>
      </p:sp>
      <p:cxnSp>
        <p:nvCxnSpPr>
          <p:cNvPr id="22" name="Connecteur droit avec flèche 21">
            <a:extLst>
              <a:ext uri="{FF2B5EF4-FFF2-40B4-BE49-F238E27FC236}">
                <a16:creationId xmlns:a16="http://schemas.microsoft.com/office/drawing/2014/main" id="{EC7188CA-1714-40AB-9D09-A1059D78E028}"/>
              </a:ext>
            </a:extLst>
          </p:cNvPr>
          <p:cNvCxnSpPr>
            <a:cxnSpLocks/>
          </p:cNvCxnSpPr>
          <p:nvPr/>
        </p:nvCxnSpPr>
        <p:spPr>
          <a:xfrm>
            <a:off x="5095875" y="3743619"/>
            <a:ext cx="704850" cy="15032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E7D5FA9C-B279-438E-98C5-91106A3CDF07}"/>
              </a:ext>
            </a:extLst>
          </p:cNvPr>
          <p:cNvSpPr txBox="1"/>
          <p:nvPr/>
        </p:nvSpPr>
        <p:spPr>
          <a:xfrm>
            <a:off x="5937883" y="5184142"/>
            <a:ext cx="3477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 b="1" dirty="0"/>
              <a:t>Evaluation formative</a:t>
            </a:r>
          </a:p>
        </p:txBody>
      </p:sp>
      <p:sp>
        <p:nvSpPr>
          <p:cNvPr id="28" name="Titre 1">
            <a:extLst>
              <a:ext uri="{FF2B5EF4-FFF2-40B4-BE49-F238E27FC236}">
                <a16:creationId xmlns:a16="http://schemas.microsoft.com/office/drawing/2014/main" id="{C86D7A60-2FA1-4B5F-A7B6-D3742965D833}"/>
              </a:ext>
            </a:extLst>
          </p:cNvPr>
          <p:cNvSpPr txBox="1">
            <a:spLocks/>
          </p:cNvSpPr>
          <p:nvPr/>
        </p:nvSpPr>
        <p:spPr>
          <a:xfrm>
            <a:off x="7565572" y="2371062"/>
            <a:ext cx="4626428" cy="86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accent1"/>
                </a:solidFill>
              </a:rPr>
              <a:t>BIHAR LA</a:t>
            </a:r>
            <a:r>
              <a:rPr lang="fr-FR" sz="3600" b="1" dirty="0">
                <a:solidFill>
                  <a:schemeClr val="bg2"/>
                </a:solidFill>
              </a:rPr>
              <a:t>RHUNE</a:t>
            </a:r>
          </a:p>
        </p:txBody>
      </p:sp>
      <p:sp>
        <p:nvSpPr>
          <p:cNvPr id="29" name="Titre 1">
            <a:extLst>
              <a:ext uri="{FF2B5EF4-FFF2-40B4-BE49-F238E27FC236}">
                <a16:creationId xmlns:a16="http://schemas.microsoft.com/office/drawing/2014/main" id="{B40CD580-5910-40E5-AEA1-7D4ECBA36B98}"/>
              </a:ext>
            </a:extLst>
          </p:cNvPr>
          <p:cNvSpPr txBox="1">
            <a:spLocks/>
          </p:cNvSpPr>
          <p:nvPr/>
        </p:nvSpPr>
        <p:spPr>
          <a:xfrm>
            <a:off x="-224672" y="3364403"/>
            <a:ext cx="4626428" cy="86092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3600" b="1" dirty="0">
                <a:solidFill>
                  <a:schemeClr val="accent2">
                    <a:lumMod val="40000"/>
                    <a:lumOff val="60000"/>
                  </a:schemeClr>
                </a:solidFill>
              </a:rPr>
              <a:t>GAUR LARHUNE</a:t>
            </a:r>
          </a:p>
        </p:txBody>
      </p:sp>
    </p:spTree>
    <p:extLst>
      <p:ext uri="{BB962C8B-B14F-4D97-AF65-F5344CB8AC3E}">
        <p14:creationId xmlns:p14="http://schemas.microsoft.com/office/powerpoint/2010/main" val="39786865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  <p:bldP spid="21" grpId="0"/>
      <p:bldP spid="26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Le Train de la Rhune (Sare) : 2020 Ce qu'il faut savoir pour votre ...">
            <a:extLst>
              <a:ext uri="{FF2B5EF4-FFF2-40B4-BE49-F238E27FC236}">
                <a16:creationId xmlns:a16="http://schemas.microsoft.com/office/drawing/2014/main" id="{8CA61B1B-7B60-4D97-9327-EBB51A2CE7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4"/>
          <a:stretch/>
        </p:blipFill>
        <p:spPr bwMode="auto">
          <a:xfrm>
            <a:off x="-2" y="-2"/>
            <a:ext cx="11429995" cy="6858001"/>
          </a:xfrm>
          <a:custGeom>
            <a:avLst/>
            <a:gdLst/>
            <a:ahLst/>
            <a:cxnLst/>
            <a:rect l="l" t="t" r="r" b="b"/>
            <a:pathLst>
              <a:path w="11429995" h="6858001">
                <a:moveTo>
                  <a:pt x="0" y="0"/>
                </a:moveTo>
                <a:lnTo>
                  <a:pt x="7624254" y="0"/>
                </a:lnTo>
                <a:lnTo>
                  <a:pt x="7862589" y="52181"/>
                </a:lnTo>
                <a:cubicBezTo>
                  <a:pt x="10504017" y="652275"/>
                  <a:pt x="11363091" y="1531476"/>
                  <a:pt x="11414106" y="2360939"/>
                </a:cubicBezTo>
                <a:cubicBezTo>
                  <a:pt x="11427932" y="2579799"/>
                  <a:pt x="11433644" y="2800687"/>
                  <a:pt x="11427598" y="3022918"/>
                </a:cubicBezTo>
                <a:cubicBezTo>
                  <a:pt x="11393176" y="4286859"/>
                  <a:pt x="10977952" y="5594221"/>
                  <a:pt x="9507339" y="6818588"/>
                </a:cubicBezTo>
                <a:lnTo>
                  <a:pt x="9458552" y="6858001"/>
                </a:lnTo>
                <a:lnTo>
                  <a:pt x="0" y="6858001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itre 1">
            <a:extLst>
              <a:ext uri="{FF2B5EF4-FFF2-40B4-BE49-F238E27FC236}">
                <a16:creationId xmlns:a16="http://schemas.microsoft.com/office/drawing/2014/main" id="{6964A901-A84A-45A6-B265-E730EAC3E858}"/>
              </a:ext>
            </a:extLst>
          </p:cNvPr>
          <p:cNvSpPr txBox="1">
            <a:spLocks/>
          </p:cNvSpPr>
          <p:nvPr/>
        </p:nvSpPr>
        <p:spPr>
          <a:xfrm>
            <a:off x="-2" y="-66677"/>
            <a:ext cx="6953250" cy="10572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6600" b="1" u="sng" dirty="0">
                <a:solidFill>
                  <a:schemeClr val="accent2">
                    <a:lumMod val="75000"/>
                  </a:schemeClr>
                </a:solidFill>
              </a:rPr>
              <a:t>BIHAR LARHUNE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1646BF10-F3FA-40B6-B651-D5A69765104C}"/>
              </a:ext>
            </a:extLst>
          </p:cNvPr>
          <p:cNvSpPr txBox="1"/>
          <p:nvPr/>
        </p:nvSpPr>
        <p:spPr>
          <a:xfrm>
            <a:off x="9164320" y="6014720"/>
            <a:ext cx="31597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200" b="1" dirty="0"/>
              <a:t>A très bientôt</a:t>
            </a:r>
          </a:p>
        </p:txBody>
      </p:sp>
    </p:spTree>
    <p:extLst>
      <p:ext uri="{BB962C8B-B14F-4D97-AF65-F5344CB8AC3E}">
        <p14:creationId xmlns:p14="http://schemas.microsoft.com/office/powerpoint/2010/main" val="359683185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te">
  <a:themeElements>
    <a:clrScheme name="Facett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te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t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8C59B386-999D-4CB6-B907-9F3997C027C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76039C80E96E147B4B9F4AA49C985C6" ma:contentTypeVersion="9" ma:contentTypeDescription="Crée un document." ma:contentTypeScope="" ma:versionID="ed6e997c5bee3bff1c050e5a27741dbb">
  <xsd:schema xmlns:xsd="http://www.w3.org/2001/XMLSchema" xmlns:xs="http://www.w3.org/2001/XMLSchema" xmlns:p="http://schemas.microsoft.com/office/2006/metadata/properties" xmlns:ns3="c92a4558-87ce-40fc-b9c2-830b28fa0699" xmlns:ns4="9c6b7303-d7ff-47b7-ae22-5e9f855c3d9f" targetNamespace="http://schemas.microsoft.com/office/2006/metadata/properties" ma:root="true" ma:fieldsID="ce3bdef8724bbf4cba32489f54692dac" ns3:_="" ns4:_="">
    <xsd:import namespace="c92a4558-87ce-40fc-b9c2-830b28fa0699"/>
    <xsd:import namespace="9c6b7303-d7ff-47b7-ae22-5e9f855c3d9f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2a4558-87ce-40fc-b9c2-830b28fa06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c6b7303-d7ff-47b7-ae22-5e9f855c3d9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A44827C-9E85-4EB5-B74A-B592404CD9E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92a4558-87ce-40fc-b9c2-830b28fa0699"/>
    <ds:schemaRef ds:uri="9c6b7303-d7ff-47b7-ae22-5e9f855c3d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80292D0-9F3B-4871-9A73-CDFD6F679F2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AF7E0E2-7B84-441D-89A8-54551E1191B5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1172</TotalTime>
  <Words>27</Words>
  <Application>Microsoft Office PowerPoint</Application>
  <PresentationFormat>Grand écran</PresentationFormat>
  <Paragraphs>12</Paragraphs>
  <Slides>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Facette</vt:lpstr>
      <vt:lpstr>Présentation PowerPoint</vt:lpstr>
      <vt:lpstr>VOTRE MISSION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Jessye DOS SANTOS</dc:creator>
  <cp:lastModifiedBy>Jessye DOS SANTOS</cp:lastModifiedBy>
  <cp:revision>1</cp:revision>
  <dcterms:created xsi:type="dcterms:W3CDTF">2020-08-31T14:29:27Z</dcterms:created>
  <dcterms:modified xsi:type="dcterms:W3CDTF">2020-09-01T10:01:45Z</dcterms:modified>
</cp:coreProperties>
</file>