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5" roundtripDataSignature="AMtx7mgOzW6/RHdRxNc5JN58xZmApF5f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85" Type="http://customschemas.google.com/relationships/presentationmetadata" Target="metadata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slide" Target="slides/slide75.xml"/><Relationship Id="rId34" Type="http://schemas.openxmlformats.org/officeDocument/2006/relationships/slide" Target="slides/slide30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9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9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8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8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8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8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8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8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8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8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9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9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title"/>
          </p:nvPr>
        </p:nvSpPr>
        <p:spPr>
          <a:xfrm>
            <a:off x="838200" y="266871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b="1" lang="en-US" sz="8800"/>
              <a:t>Eye Open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/>
          <p:nvPr/>
        </p:nvSpPr>
        <p:spPr>
          <a:xfrm>
            <a:off x="-79899" y="-167055"/>
            <a:ext cx="12380337" cy="718041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/>
          <p:nvPr/>
        </p:nvSpPr>
        <p:spPr>
          <a:xfrm>
            <a:off x="-159798" y="-61546"/>
            <a:ext cx="12486613" cy="7077808"/>
          </a:xfrm>
          <a:prstGeom prst="rect">
            <a:avLst/>
          </a:prstGeom>
          <a:solidFill>
            <a:srgbClr val="171616"/>
          </a:solidFill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/>
          <p:nvPr/>
        </p:nvSpPr>
        <p:spPr>
          <a:xfrm>
            <a:off x="5343215" y="205040"/>
            <a:ext cx="1132347" cy="6447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"/>
          <p:cNvSpPr/>
          <p:nvPr/>
        </p:nvSpPr>
        <p:spPr>
          <a:xfrm>
            <a:off x="-79899" y="-167055"/>
            <a:ext cx="12380337" cy="718041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/>
          <p:nvPr/>
        </p:nvSpPr>
        <p:spPr>
          <a:xfrm>
            <a:off x="-159798" y="-61546"/>
            <a:ext cx="12486613" cy="7077808"/>
          </a:xfrm>
          <a:prstGeom prst="rect">
            <a:avLst/>
          </a:prstGeom>
          <a:solidFill>
            <a:srgbClr val="171616"/>
          </a:solidFill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/>
          <p:nvPr/>
        </p:nvSpPr>
        <p:spPr>
          <a:xfrm>
            <a:off x="5343215" y="205040"/>
            <a:ext cx="1132347" cy="6447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/>
          <p:nvPr/>
        </p:nvSpPr>
        <p:spPr>
          <a:xfrm>
            <a:off x="-79899" y="-167055"/>
            <a:ext cx="12380337" cy="718041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/>
          <p:nvPr/>
        </p:nvSpPr>
        <p:spPr>
          <a:xfrm>
            <a:off x="-159798" y="-61546"/>
            <a:ext cx="12486613" cy="7077808"/>
          </a:xfrm>
          <a:prstGeom prst="rect">
            <a:avLst/>
          </a:prstGeom>
          <a:solidFill>
            <a:srgbClr val="171616"/>
          </a:solidFill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/>
          <p:nvPr/>
        </p:nvSpPr>
        <p:spPr>
          <a:xfrm>
            <a:off x="5343215" y="205040"/>
            <a:ext cx="1132347" cy="12803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</a:t>
            </a:r>
            <a:endParaRPr b="0" i="0" sz="4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/>
          <p:nvPr/>
        </p:nvSpPr>
        <p:spPr>
          <a:xfrm>
            <a:off x="-79899" y="-167055"/>
            <a:ext cx="12380337" cy="718041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838200" y="26247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b="1" i="0" lang="en-US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Eye Close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/>
          <p:nvPr/>
        </p:nvSpPr>
        <p:spPr>
          <a:xfrm>
            <a:off x="-159798" y="-61546"/>
            <a:ext cx="12486613" cy="7077808"/>
          </a:xfrm>
          <a:prstGeom prst="rect">
            <a:avLst/>
          </a:prstGeom>
          <a:solidFill>
            <a:srgbClr val="171616"/>
          </a:solidFill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/>
          <p:nvPr/>
        </p:nvSpPr>
        <p:spPr>
          <a:xfrm>
            <a:off x="5343215" y="205040"/>
            <a:ext cx="1132347" cy="6447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/>
          <p:nvPr/>
        </p:nvSpPr>
        <p:spPr>
          <a:xfrm>
            <a:off x="-79899" y="-167055"/>
            <a:ext cx="12380337" cy="718041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/>
          <p:nvPr/>
        </p:nvSpPr>
        <p:spPr>
          <a:xfrm>
            <a:off x="-159798" y="-61546"/>
            <a:ext cx="12486613" cy="7077808"/>
          </a:xfrm>
          <a:prstGeom prst="rect">
            <a:avLst/>
          </a:prstGeom>
          <a:solidFill>
            <a:srgbClr val="171616"/>
          </a:solidFill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/>
          <p:nvPr/>
        </p:nvSpPr>
        <p:spPr>
          <a:xfrm>
            <a:off x="5343215" y="205040"/>
            <a:ext cx="1132347" cy="6447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/>
          <p:nvPr/>
        </p:nvSpPr>
        <p:spPr>
          <a:xfrm>
            <a:off x="-79899" y="-167055"/>
            <a:ext cx="12380337" cy="718041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/>
          <p:nvPr/>
        </p:nvSpPr>
        <p:spPr>
          <a:xfrm>
            <a:off x="-159798" y="-61546"/>
            <a:ext cx="12486613" cy="7077808"/>
          </a:xfrm>
          <a:prstGeom prst="rect">
            <a:avLst/>
          </a:prstGeom>
          <a:solidFill>
            <a:srgbClr val="171616"/>
          </a:solidFill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/>
          <p:nvPr/>
        </p:nvSpPr>
        <p:spPr>
          <a:xfrm>
            <a:off x="5343215" y="205040"/>
            <a:ext cx="1132347" cy="6447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/>
          <p:nvPr/>
        </p:nvSpPr>
        <p:spPr>
          <a:xfrm>
            <a:off x="-79899" y="-167055"/>
            <a:ext cx="12380337" cy="718041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/>
          <p:nvPr/>
        </p:nvSpPr>
        <p:spPr>
          <a:xfrm>
            <a:off x="-159798" y="-61546"/>
            <a:ext cx="12486613" cy="7077808"/>
          </a:xfrm>
          <a:prstGeom prst="rect">
            <a:avLst/>
          </a:prstGeom>
          <a:solidFill>
            <a:srgbClr val="171616"/>
          </a:solidFill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/>
          <p:nvPr/>
        </p:nvSpPr>
        <p:spPr>
          <a:xfrm>
            <a:off x="5343215" y="205040"/>
            <a:ext cx="1132347" cy="6447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4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/>
          <p:nvPr/>
        </p:nvSpPr>
        <p:spPr>
          <a:xfrm>
            <a:off x="5343215" y="205040"/>
            <a:ext cx="1132347" cy="6447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/>
          <p:nvPr/>
        </p:nvSpPr>
        <p:spPr>
          <a:xfrm>
            <a:off x="-79899" y="-167055"/>
            <a:ext cx="12380337" cy="718041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/>
          <p:nvPr/>
        </p:nvSpPr>
        <p:spPr>
          <a:xfrm>
            <a:off x="-159798" y="-61546"/>
            <a:ext cx="12486613" cy="7077808"/>
          </a:xfrm>
          <a:prstGeom prst="rect">
            <a:avLst/>
          </a:prstGeom>
          <a:solidFill>
            <a:srgbClr val="171616"/>
          </a:solidFill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/>
          <p:nvPr/>
        </p:nvSpPr>
        <p:spPr>
          <a:xfrm>
            <a:off x="5343215" y="205040"/>
            <a:ext cx="1132347" cy="6447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/>
          <p:nvPr/>
        </p:nvSpPr>
        <p:spPr>
          <a:xfrm>
            <a:off x="-79899" y="-167055"/>
            <a:ext cx="12380337" cy="718041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/>
          <p:nvPr/>
        </p:nvSpPr>
        <p:spPr>
          <a:xfrm>
            <a:off x="-159798" y="-61546"/>
            <a:ext cx="12486613" cy="7077808"/>
          </a:xfrm>
          <a:prstGeom prst="rect">
            <a:avLst/>
          </a:prstGeom>
          <a:solidFill>
            <a:srgbClr val="171616"/>
          </a:solidFill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/>
          <p:nvPr/>
        </p:nvSpPr>
        <p:spPr>
          <a:xfrm>
            <a:off x="5343215" y="205040"/>
            <a:ext cx="1132347" cy="6447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/>
          <p:nvPr/>
        </p:nvSpPr>
        <p:spPr>
          <a:xfrm>
            <a:off x="-79899" y="-167055"/>
            <a:ext cx="12380337" cy="718041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/>
          <p:nvPr/>
        </p:nvSpPr>
        <p:spPr>
          <a:xfrm>
            <a:off x="-159798" y="-61546"/>
            <a:ext cx="12486613" cy="7077808"/>
          </a:xfrm>
          <a:prstGeom prst="rect">
            <a:avLst/>
          </a:prstGeom>
          <a:solidFill>
            <a:srgbClr val="171616"/>
          </a:solidFill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/>
          <p:nvPr/>
        </p:nvSpPr>
        <p:spPr>
          <a:xfrm>
            <a:off x="5343215" y="205040"/>
            <a:ext cx="1132347" cy="6447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/>
          <p:nvPr/>
        </p:nvSpPr>
        <p:spPr>
          <a:xfrm>
            <a:off x="-79899" y="-167055"/>
            <a:ext cx="12380337" cy="718041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/>
          <p:nvPr/>
        </p:nvSpPr>
        <p:spPr>
          <a:xfrm>
            <a:off x="-79899" y="-167055"/>
            <a:ext cx="12380337" cy="718041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/>
          <p:nvPr/>
        </p:nvSpPr>
        <p:spPr>
          <a:xfrm>
            <a:off x="-159798" y="-61546"/>
            <a:ext cx="12486613" cy="7077808"/>
          </a:xfrm>
          <a:prstGeom prst="rect">
            <a:avLst/>
          </a:prstGeom>
          <a:solidFill>
            <a:srgbClr val="171616"/>
          </a:solidFill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/>
          <p:nvPr/>
        </p:nvSpPr>
        <p:spPr>
          <a:xfrm>
            <a:off x="5343215" y="205040"/>
            <a:ext cx="1132347" cy="6447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/>
          <p:nvPr/>
        </p:nvSpPr>
        <p:spPr>
          <a:xfrm>
            <a:off x="-79899" y="-167055"/>
            <a:ext cx="12380337" cy="718041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/>
          <p:nvPr/>
        </p:nvSpPr>
        <p:spPr>
          <a:xfrm>
            <a:off x="-159798" y="-61546"/>
            <a:ext cx="12486613" cy="7077808"/>
          </a:xfrm>
          <a:prstGeom prst="rect">
            <a:avLst/>
          </a:prstGeom>
          <a:solidFill>
            <a:srgbClr val="171616"/>
          </a:solidFill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/>
          <p:nvPr/>
        </p:nvSpPr>
        <p:spPr>
          <a:xfrm>
            <a:off x="5343215" y="205040"/>
            <a:ext cx="1132347" cy="6447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/>
          <p:nvPr/>
        </p:nvSpPr>
        <p:spPr>
          <a:xfrm>
            <a:off x="-79899" y="-167055"/>
            <a:ext cx="12380337" cy="718041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7"/>
          <p:cNvSpPr/>
          <p:nvPr/>
        </p:nvSpPr>
        <p:spPr>
          <a:xfrm>
            <a:off x="-159798" y="-61546"/>
            <a:ext cx="12486613" cy="7077808"/>
          </a:xfrm>
          <a:prstGeom prst="rect">
            <a:avLst/>
          </a:prstGeom>
          <a:solidFill>
            <a:srgbClr val="171616"/>
          </a:solidFill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8"/>
          <p:cNvSpPr/>
          <p:nvPr/>
        </p:nvSpPr>
        <p:spPr>
          <a:xfrm>
            <a:off x="5343215" y="205040"/>
            <a:ext cx="1132347" cy="6447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/>
          <p:nvPr/>
        </p:nvSpPr>
        <p:spPr>
          <a:xfrm>
            <a:off x="-94169" y="-161207"/>
            <a:ext cx="12380337" cy="718041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/>
          <p:nvPr/>
        </p:nvSpPr>
        <p:spPr>
          <a:xfrm>
            <a:off x="-159798" y="-61546"/>
            <a:ext cx="12486613" cy="7077808"/>
          </a:xfrm>
          <a:prstGeom prst="rect">
            <a:avLst/>
          </a:prstGeom>
          <a:solidFill>
            <a:srgbClr val="171616"/>
          </a:solidFill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/>
          <p:nvPr/>
        </p:nvSpPr>
        <p:spPr>
          <a:xfrm>
            <a:off x="-159798" y="-61546"/>
            <a:ext cx="12486613" cy="7077808"/>
          </a:xfrm>
          <a:prstGeom prst="rect">
            <a:avLst/>
          </a:prstGeom>
          <a:solidFill>
            <a:srgbClr val="171616"/>
          </a:solidFill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1"/>
          <p:cNvSpPr/>
          <p:nvPr/>
        </p:nvSpPr>
        <p:spPr>
          <a:xfrm>
            <a:off x="5343215" y="205040"/>
            <a:ext cx="1132347" cy="6447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2"/>
          <p:cNvSpPr/>
          <p:nvPr/>
        </p:nvSpPr>
        <p:spPr>
          <a:xfrm>
            <a:off x="-79899" y="-167055"/>
            <a:ext cx="12380337" cy="718041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3"/>
          <p:cNvSpPr/>
          <p:nvPr/>
        </p:nvSpPr>
        <p:spPr>
          <a:xfrm>
            <a:off x="-159798" y="-61546"/>
            <a:ext cx="12486613" cy="7077808"/>
          </a:xfrm>
          <a:prstGeom prst="rect">
            <a:avLst/>
          </a:prstGeom>
          <a:solidFill>
            <a:srgbClr val="171616"/>
          </a:solidFill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4"/>
          <p:cNvSpPr/>
          <p:nvPr/>
        </p:nvSpPr>
        <p:spPr>
          <a:xfrm>
            <a:off x="5343215" y="205040"/>
            <a:ext cx="1132347" cy="6447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5"/>
          <p:cNvSpPr/>
          <p:nvPr/>
        </p:nvSpPr>
        <p:spPr>
          <a:xfrm>
            <a:off x="-79899" y="-167055"/>
            <a:ext cx="12380337" cy="718041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6"/>
          <p:cNvSpPr/>
          <p:nvPr/>
        </p:nvSpPr>
        <p:spPr>
          <a:xfrm>
            <a:off x="-159798" y="-61546"/>
            <a:ext cx="12486613" cy="7077808"/>
          </a:xfrm>
          <a:prstGeom prst="rect">
            <a:avLst/>
          </a:prstGeom>
          <a:solidFill>
            <a:srgbClr val="171616"/>
          </a:solidFill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7"/>
          <p:cNvSpPr/>
          <p:nvPr/>
        </p:nvSpPr>
        <p:spPr>
          <a:xfrm>
            <a:off x="5343215" y="205040"/>
            <a:ext cx="1132347" cy="6447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8"/>
          <p:cNvSpPr/>
          <p:nvPr/>
        </p:nvSpPr>
        <p:spPr>
          <a:xfrm>
            <a:off x="-79899" y="-167055"/>
            <a:ext cx="12380337" cy="718041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9"/>
          <p:cNvSpPr/>
          <p:nvPr/>
        </p:nvSpPr>
        <p:spPr>
          <a:xfrm>
            <a:off x="-159798" y="-61546"/>
            <a:ext cx="12486613" cy="7077808"/>
          </a:xfrm>
          <a:prstGeom prst="rect">
            <a:avLst/>
          </a:prstGeom>
          <a:solidFill>
            <a:srgbClr val="171616"/>
          </a:solidFill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/>
          <p:nvPr/>
        </p:nvSpPr>
        <p:spPr>
          <a:xfrm>
            <a:off x="5343215" y="205040"/>
            <a:ext cx="1132347" cy="6447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0"/>
          <p:cNvSpPr/>
          <p:nvPr/>
        </p:nvSpPr>
        <p:spPr>
          <a:xfrm>
            <a:off x="5343215" y="205040"/>
            <a:ext cx="1132347" cy="6447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1"/>
          <p:cNvSpPr/>
          <p:nvPr/>
        </p:nvSpPr>
        <p:spPr>
          <a:xfrm>
            <a:off x="-79899" y="-167055"/>
            <a:ext cx="12380337" cy="718041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2"/>
          <p:cNvSpPr/>
          <p:nvPr/>
        </p:nvSpPr>
        <p:spPr>
          <a:xfrm>
            <a:off x="-159798" y="-61546"/>
            <a:ext cx="12486613" cy="7077808"/>
          </a:xfrm>
          <a:prstGeom prst="rect">
            <a:avLst/>
          </a:prstGeom>
          <a:solidFill>
            <a:srgbClr val="171616"/>
          </a:solidFill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3"/>
          <p:cNvSpPr/>
          <p:nvPr/>
        </p:nvSpPr>
        <p:spPr>
          <a:xfrm>
            <a:off x="5343215" y="205040"/>
            <a:ext cx="1132347" cy="6447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4"/>
          <p:cNvSpPr/>
          <p:nvPr/>
        </p:nvSpPr>
        <p:spPr>
          <a:xfrm>
            <a:off x="-79899" y="-167055"/>
            <a:ext cx="12380337" cy="718041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5"/>
          <p:cNvSpPr/>
          <p:nvPr/>
        </p:nvSpPr>
        <p:spPr>
          <a:xfrm>
            <a:off x="-159798" y="-61546"/>
            <a:ext cx="12486613" cy="7077808"/>
          </a:xfrm>
          <a:prstGeom prst="rect">
            <a:avLst/>
          </a:prstGeom>
          <a:solidFill>
            <a:srgbClr val="171616"/>
          </a:solidFill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6"/>
          <p:cNvSpPr/>
          <p:nvPr/>
        </p:nvSpPr>
        <p:spPr>
          <a:xfrm>
            <a:off x="5343215" y="205040"/>
            <a:ext cx="1132347" cy="6447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7"/>
          <p:cNvSpPr/>
          <p:nvPr/>
        </p:nvSpPr>
        <p:spPr>
          <a:xfrm>
            <a:off x="-79899" y="-167055"/>
            <a:ext cx="12380337" cy="718041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8"/>
          <p:cNvSpPr/>
          <p:nvPr/>
        </p:nvSpPr>
        <p:spPr>
          <a:xfrm>
            <a:off x="-159798" y="-61546"/>
            <a:ext cx="12486613" cy="7077808"/>
          </a:xfrm>
          <a:prstGeom prst="rect">
            <a:avLst/>
          </a:prstGeom>
          <a:solidFill>
            <a:srgbClr val="171616"/>
          </a:solidFill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9"/>
          <p:cNvSpPr/>
          <p:nvPr/>
        </p:nvSpPr>
        <p:spPr>
          <a:xfrm>
            <a:off x="5343215" y="205040"/>
            <a:ext cx="1132347" cy="6447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/>
          <p:nvPr/>
        </p:nvSpPr>
        <p:spPr>
          <a:xfrm>
            <a:off x="-79899" y="-167055"/>
            <a:ext cx="12380337" cy="718041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0"/>
          <p:cNvSpPr/>
          <p:nvPr/>
        </p:nvSpPr>
        <p:spPr>
          <a:xfrm>
            <a:off x="-79899" y="-167055"/>
            <a:ext cx="12380337" cy="718041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1"/>
          <p:cNvSpPr/>
          <p:nvPr/>
        </p:nvSpPr>
        <p:spPr>
          <a:xfrm>
            <a:off x="-159798" y="-61546"/>
            <a:ext cx="12486613" cy="7077808"/>
          </a:xfrm>
          <a:prstGeom prst="rect">
            <a:avLst/>
          </a:prstGeom>
          <a:solidFill>
            <a:srgbClr val="171616"/>
          </a:solidFill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2"/>
          <p:cNvSpPr/>
          <p:nvPr/>
        </p:nvSpPr>
        <p:spPr>
          <a:xfrm>
            <a:off x="5343215" y="205040"/>
            <a:ext cx="1132347" cy="6447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3"/>
          <p:cNvSpPr/>
          <p:nvPr/>
        </p:nvSpPr>
        <p:spPr>
          <a:xfrm>
            <a:off x="-79899" y="-167055"/>
            <a:ext cx="12380337" cy="718041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4"/>
          <p:cNvSpPr/>
          <p:nvPr/>
        </p:nvSpPr>
        <p:spPr>
          <a:xfrm>
            <a:off x="-159798" y="-61546"/>
            <a:ext cx="12486613" cy="7077808"/>
          </a:xfrm>
          <a:prstGeom prst="rect">
            <a:avLst/>
          </a:prstGeom>
          <a:solidFill>
            <a:srgbClr val="171616"/>
          </a:solidFill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5"/>
          <p:cNvSpPr/>
          <p:nvPr/>
        </p:nvSpPr>
        <p:spPr>
          <a:xfrm>
            <a:off x="5343215" y="205040"/>
            <a:ext cx="1132347" cy="6447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6"/>
          <p:cNvSpPr/>
          <p:nvPr/>
        </p:nvSpPr>
        <p:spPr>
          <a:xfrm>
            <a:off x="-79899" y="-167055"/>
            <a:ext cx="12380337" cy="718041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7"/>
          <p:cNvSpPr/>
          <p:nvPr/>
        </p:nvSpPr>
        <p:spPr>
          <a:xfrm>
            <a:off x="-159798" y="-61546"/>
            <a:ext cx="12486613" cy="7077808"/>
          </a:xfrm>
          <a:prstGeom prst="rect">
            <a:avLst/>
          </a:prstGeom>
          <a:solidFill>
            <a:srgbClr val="171616"/>
          </a:solidFill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8"/>
          <p:cNvSpPr/>
          <p:nvPr/>
        </p:nvSpPr>
        <p:spPr>
          <a:xfrm>
            <a:off x="5343215" y="205040"/>
            <a:ext cx="1132347" cy="6447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9"/>
          <p:cNvSpPr/>
          <p:nvPr/>
        </p:nvSpPr>
        <p:spPr>
          <a:xfrm>
            <a:off x="-79899" y="-167055"/>
            <a:ext cx="12380337" cy="718041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/>
          <p:nvPr/>
        </p:nvSpPr>
        <p:spPr>
          <a:xfrm>
            <a:off x="-159798" y="-61546"/>
            <a:ext cx="12486613" cy="7077808"/>
          </a:xfrm>
          <a:prstGeom prst="rect">
            <a:avLst/>
          </a:prstGeom>
          <a:solidFill>
            <a:srgbClr val="171616"/>
          </a:solidFill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0"/>
          <p:cNvSpPr/>
          <p:nvPr/>
        </p:nvSpPr>
        <p:spPr>
          <a:xfrm>
            <a:off x="-159798" y="-61546"/>
            <a:ext cx="12486613" cy="7077808"/>
          </a:xfrm>
          <a:prstGeom prst="rect">
            <a:avLst/>
          </a:prstGeom>
          <a:solidFill>
            <a:srgbClr val="171616"/>
          </a:solidFill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/>
          <p:nvPr/>
        </p:nvSpPr>
        <p:spPr>
          <a:xfrm>
            <a:off x="5343215" y="205040"/>
            <a:ext cx="1132347" cy="6447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2022-03-11T23:59:34Z</dcterms:created>
  <dc:creator>Fatma  Oztemel</dc:creator>
</cp:coreProperties>
</file>