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lstStyle/>
          <a:p>
            <a:r>
              <a:rPr lang="en-US" dirty="0" smtClean="0"/>
              <a:t>Coursera Capstone Project</a:t>
            </a:r>
            <a:endParaRPr lang="en-US" dirty="0"/>
          </a:p>
        </p:txBody>
      </p:sp>
      <p:sp>
        <p:nvSpPr>
          <p:cNvPr id="3" name="Subtitle 2"/>
          <p:cNvSpPr>
            <a:spLocks noGrp="1"/>
          </p:cNvSpPr>
          <p:nvPr>
            <p:ph type="subTitle" idx="1"/>
          </p:nvPr>
        </p:nvSpPr>
        <p:spPr>
          <a:xfrm>
            <a:off x="1295400" y="2133600"/>
            <a:ext cx="6400800" cy="1752600"/>
          </a:xfrm>
        </p:spPr>
        <p:txBody>
          <a:bodyPr>
            <a:normAutofit fontScale="92500"/>
          </a:bodyPr>
          <a:lstStyle/>
          <a:p>
            <a:r>
              <a:rPr lang="en-IN" dirty="0" smtClean="0"/>
              <a:t>Identifying </a:t>
            </a:r>
            <a:r>
              <a:rPr lang="en-IN" dirty="0" smtClean="0"/>
              <a:t>areas with smaller access to </a:t>
            </a:r>
            <a:r>
              <a:rPr lang="en-IN" dirty="0" smtClean="0"/>
              <a:t>Covid </a:t>
            </a:r>
            <a:r>
              <a:rPr lang="en-IN" dirty="0" smtClean="0"/>
              <a:t>hospitals based on population density </a:t>
            </a:r>
            <a:r>
              <a:rPr lang="en-IN" dirty="0" smtClean="0"/>
              <a:t>in the city of </a:t>
            </a:r>
            <a:r>
              <a:rPr lang="en-IN" dirty="0" smtClean="0"/>
              <a:t>London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Business Problem</a:t>
            </a:r>
          </a:p>
          <a:p>
            <a:r>
              <a:rPr lang="en-US" dirty="0" smtClean="0"/>
              <a:t>Results</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Background</a:t>
            </a:r>
            <a:endParaRPr lang="en-US" dirty="0"/>
          </a:p>
        </p:txBody>
      </p:sp>
      <p:sp>
        <p:nvSpPr>
          <p:cNvPr id="3" name="Content Placeholder 2"/>
          <p:cNvSpPr>
            <a:spLocks noGrp="1"/>
          </p:cNvSpPr>
          <p:nvPr>
            <p:ph idx="1"/>
          </p:nvPr>
        </p:nvSpPr>
        <p:spPr/>
        <p:txBody>
          <a:bodyPr/>
          <a:lstStyle/>
          <a:p>
            <a:pPr>
              <a:buNone/>
            </a:pPr>
            <a:r>
              <a:rPr lang="en-US" dirty="0" smtClean="0"/>
              <a:t>    In every part of the world, there seems to be a crisis of healthcare facilities during this pandemic. Therefore</a:t>
            </a:r>
            <a:r>
              <a:rPr lang="en-US" dirty="0" smtClean="0"/>
              <a:t>, </a:t>
            </a:r>
            <a:r>
              <a:rPr lang="en-US" dirty="0" smtClean="0"/>
              <a:t>the need of the hour is to develop </a:t>
            </a:r>
            <a:r>
              <a:rPr lang="en-US" dirty="0" smtClean="0"/>
              <a:t>new facilities such as emergency units, critical care units as quickly as possible.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pPr algn="l"/>
            <a:r>
              <a:rPr lang="en-US" sz="4900" dirty="0" smtClean="0"/>
              <a:t>Business Problem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   The problem I seek to solve by means of this analysis  is: </a:t>
            </a:r>
            <a:r>
              <a:rPr lang="en-US" b="1" dirty="0" smtClean="0"/>
              <a:t>based on the population density, where should we build new emergency Covid care units in the city of London.</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800" dirty="0" smtClean="0"/>
              <a:t/>
            </a:r>
            <a:br>
              <a:rPr lang="en-US" sz="4800" dirty="0" smtClean="0"/>
            </a:br>
            <a:r>
              <a:rPr lang="en-US" sz="4800" dirty="0" smtClean="0"/>
              <a:t>Results</a:t>
            </a:r>
            <a:r>
              <a:rPr lang="en-US" dirty="0" smtClean="0"/>
              <a:t/>
            </a:r>
            <a:br>
              <a:rPr lang="en-US" dirty="0" smtClean="0"/>
            </a:br>
            <a:endParaRPr lang="en-US" dirty="0"/>
          </a:p>
        </p:txBody>
      </p:sp>
      <p:pic>
        <p:nvPicPr>
          <p:cNvPr id="4" name="Picture 3" descr="pop_density.JPG"/>
          <p:cNvPicPr>
            <a:picLocks noChangeAspect="1"/>
          </p:cNvPicPr>
          <p:nvPr/>
        </p:nvPicPr>
        <p:blipFill>
          <a:blip r:embed="rId2"/>
          <a:stretch>
            <a:fillRect/>
          </a:stretch>
        </p:blipFill>
        <p:spPr>
          <a:xfrm>
            <a:off x="1143000" y="1371600"/>
            <a:ext cx="6176962" cy="4425886"/>
          </a:xfrm>
          <a:prstGeom prst="rect">
            <a:avLst/>
          </a:prstGeom>
        </p:spPr>
      </p:pic>
      <p:sp>
        <p:nvSpPr>
          <p:cNvPr id="5" name="TextBox 4"/>
          <p:cNvSpPr txBox="1"/>
          <p:nvPr/>
        </p:nvSpPr>
        <p:spPr>
          <a:xfrm>
            <a:off x="990600" y="6096000"/>
            <a:ext cx="6705600" cy="646331"/>
          </a:xfrm>
          <a:prstGeom prst="rect">
            <a:avLst/>
          </a:prstGeom>
          <a:noFill/>
        </p:spPr>
        <p:txBody>
          <a:bodyPr wrap="square" rtlCol="0">
            <a:spAutoFit/>
          </a:bodyPr>
          <a:lstStyle/>
          <a:p>
            <a:r>
              <a:rPr lang="en-US" b="1" dirty="0" smtClean="0"/>
              <a:t>Figure 1: Population density map of borough of London city.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143000"/>
          </a:xfrm>
        </p:spPr>
        <p:txBody>
          <a:bodyPr>
            <a:normAutofit fontScale="90000"/>
          </a:bodyPr>
          <a:lstStyle/>
          <a:p>
            <a:pPr algn="l"/>
            <a:r>
              <a:rPr lang="en-US" sz="4800" dirty="0" smtClean="0"/>
              <a:t/>
            </a:r>
            <a:br>
              <a:rPr lang="en-US" sz="4800" dirty="0" smtClean="0"/>
            </a:br>
            <a:r>
              <a:rPr lang="en-US" sz="4800" dirty="0" smtClean="0"/>
              <a:t>Results</a:t>
            </a:r>
            <a:r>
              <a:rPr lang="en-US" dirty="0" smtClean="0"/>
              <a:t/>
            </a:r>
            <a:br>
              <a:rPr lang="en-US" dirty="0" smtClean="0"/>
            </a:br>
            <a:endParaRPr lang="en-US" dirty="0"/>
          </a:p>
        </p:txBody>
      </p:sp>
      <p:pic>
        <p:nvPicPr>
          <p:cNvPr id="5" name="Picture 4" descr="Hospitals.JPG"/>
          <p:cNvPicPr>
            <a:picLocks noChangeAspect="1"/>
          </p:cNvPicPr>
          <p:nvPr/>
        </p:nvPicPr>
        <p:blipFill>
          <a:blip r:embed="rId2"/>
          <a:stretch>
            <a:fillRect/>
          </a:stretch>
        </p:blipFill>
        <p:spPr>
          <a:xfrm>
            <a:off x="604837" y="957262"/>
            <a:ext cx="7934325" cy="4943475"/>
          </a:xfrm>
          <a:prstGeom prst="rect">
            <a:avLst/>
          </a:prstGeom>
        </p:spPr>
      </p:pic>
      <p:sp>
        <p:nvSpPr>
          <p:cNvPr id="6" name="TextBox 5"/>
          <p:cNvSpPr txBox="1"/>
          <p:nvPr/>
        </p:nvSpPr>
        <p:spPr>
          <a:xfrm>
            <a:off x="685800" y="6019800"/>
            <a:ext cx="7924800" cy="646331"/>
          </a:xfrm>
          <a:prstGeom prst="rect">
            <a:avLst/>
          </a:prstGeom>
          <a:noFill/>
        </p:spPr>
        <p:txBody>
          <a:bodyPr wrap="square" rtlCol="0">
            <a:spAutoFit/>
          </a:bodyPr>
          <a:lstStyle/>
          <a:p>
            <a:r>
              <a:rPr lang="en-US" b="1" dirty="0" smtClean="0"/>
              <a:t>Figure 2: Location of  hospitals in London city.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900" dirty="0" smtClean="0"/>
              <a:t>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   The </a:t>
            </a:r>
            <a:r>
              <a:rPr lang="en-US" dirty="0" smtClean="0"/>
              <a:t>conclusion of the </a:t>
            </a:r>
            <a:r>
              <a:rPr lang="en-US" dirty="0" smtClean="0"/>
              <a:t>analysis is</a:t>
            </a:r>
            <a:r>
              <a:rPr lang="en-US" dirty="0" smtClean="0"/>
              <a:t>: more people live in the outer parts of the London city. However, they have least access to hospitals in these tough times. Therefore, it is required that more Covid centers should be built around these parts.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182</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Coursera Capstone Project</vt:lpstr>
      <vt:lpstr>Contents</vt:lpstr>
      <vt:lpstr>Background</vt:lpstr>
      <vt:lpstr>Business Problem </vt:lpstr>
      <vt:lpstr> Results </vt:lpstr>
      <vt:lpstr> Results </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Jaydeep Radadia</dc:creator>
  <cp:lastModifiedBy>Viren Pandya</cp:lastModifiedBy>
  <cp:revision>5</cp:revision>
  <dcterms:created xsi:type="dcterms:W3CDTF">2006-08-16T00:00:00Z</dcterms:created>
  <dcterms:modified xsi:type="dcterms:W3CDTF">2020-12-03T13:41:02Z</dcterms:modified>
</cp:coreProperties>
</file>