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8630D9-EB7C-4733-9808-6D83BA7FCC8E}">
          <p14:sldIdLst>
            <p14:sldId id="256"/>
            <p14:sldId id="257"/>
            <p14:sldId id="258"/>
            <p14:sldId id="259"/>
            <p14:sldId id="263"/>
            <p14:sldId id="264"/>
            <p14:sldId id="26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898C-4170-4FDC-BD4A-CCF50B3B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ADA3-CBB7-4003-96E3-847AA1F7C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DF6A6-ED49-4278-AFC2-AF81DFAF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5A7B-19C8-4E63-AE24-C288C0BBA73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319D-CD28-418D-BBD7-4319AB40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EDCC6-16C9-4647-A0AD-C5568355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2BF1-A3E6-450C-B793-DB20E8C4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D5D4-B7F1-4AA7-AA7B-938939C7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7D5C0-8416-4E9E-BFC0-65F527DA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A4E9-7868-4A79-A79C-4272630D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5A7B-19C8-4E63-AE24-C288C0BBA73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43BE-27A1-46A7-9791-DE53FFA5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1C83-2C39-44A5-9B4C-994548EE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2BF1-A3E6-450C-B793-DB20E8C4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A06E9-4C7A-4806-B251-E8D56A52F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5660C-0275-4003-90B3-309CD5AEF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2D5F-D380-4B29-AAEF-4E532C7C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5A7B-19C8-4E63-AE24-C288C0BBA73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6A66-7C17-44B1-A56A-33DC9723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B960-A3D5-442C-B53C-D66DA99F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2BF1-A3E6-450C-B793-DB20E8C4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72D6-EAF9-485D-9D3A-01D4BE66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4E73-B9FE-4C62-A436-1824BE9B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6E38-F2F4-42F0-9C8C-7DECACC6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5A7B-19C8-4E63-AE24-C288C0BBA73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1945-7A5B-45DA-9325-19CDA7D2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9402-A009-40EF-A424-BCC52D2A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2BF1-A3E6-450C-B793-DB20E8C4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2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A32A-945A-4FDD-8306-A41BD992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C07E4-EFFE-4DFE-8726-DA57E936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2F10-B6F0-41DD-A452-B5C9A493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5A7B-19C8-4E63-AE24-C288C0BBA73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C1E39-D4E1-4132-B6BB-C46FEDBE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CD6F-72AA-4DA8-BF16-830EC435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2BF1-A3E6-450C-B793-DB20E8C4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3350-67A7-4DE8-A510-04DFA025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94E4-2411-438A-AFFF-D7C7EEAF6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5904B-6BB4-4D0F-A133-0C2526339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935B5-A295-4974-8619-45E8A955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5A7B-19C8-4E63-AE24-C288C0BBA73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07721-A3CC-4ABC-B577-D42B4EC7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9997-44BD-49AA-A2CC-F2915CA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2BF1-A3E6-450C-B793-DB20E8C4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07FA-A032-4F30-85E7-80BBFFB3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37559-7B00-4799-83DD-4AC88736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FCE5D-476D-49E7-AF3D-BE3CC15A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AA0DF-5A66-4C9B-AF5E-B3D46966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4AD6A-00E5-4B56-9676-F9E7CABDC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F6C25-01F6-4AC8-AE49-4C7C99B6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5A7B-19C8-4E63-AE24-C288C0BBA73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D0F82-E19E-4AE8-AA51-8E888720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B5089-723B-4799-84E0-6175CCA0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2BF1-A3E6-450C-B793-DB20E8C4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6159-21D6-42A0-8AA1-22A4585B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A1508-500E-405F-A9F6-8233FF8C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5A7B-19C8-4E63-AE24-C288C0BBA73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5F849-D6FC-4E33-838B-2372D0C2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2631E-882A-4B5A-8BE3-E55A8340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2BF1-A3E6-450C-B793-DB20E8C4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F1C54-EF8C-4693-ADC6-41CE54CE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5A7B-19C8-4E63-AE24-C288C0BBA73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358B0-C062-4815-8832-A09EA68A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3D994-2DA9-4A8D-8736-8D2F35A3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2BF1-A3E6-450C-B793-DB20E8C4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E92C-5C4B-4D87-87FC-C1792BC0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E06C-9D71-4EDA-B73D-5AFCE5993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E8AE-6393-40E2-8E47-0A4FBB19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F12F5-9441-4037-85BC-107189B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5A7B-19C8-4E63-AE24-C288C0BBA73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3D3A-D7FB-4F0E-BF59-7C854AB0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F10B7-6F12-4BAC-8FDA-46F4DD61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2BF1-A3E6-450C-B793-DB20E8C4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D92D-3EE2-42A7-BDBF-220FA18A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6B900-1FC5-4917-ADF8-C493966C3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9CBCC-5EE1-476E-8831-DCD87D2A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8E35-E843-426A-962A-C8C87E68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5A7B-19C8-4E63-AE24-C288C0BBA73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7697-FFA1-40F1-AC95-BA43D22B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24CEC-3F5E-4D4C-BAE8-FA245EED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2BF1-A3E6-450C-B793-DB20E8C4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42DB8-9300-41CC-A2F4-79F78F25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5CA65-3D63-40BF-90BA-692B1890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9220-E038-4FA9-84C0-231308B75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C5A7B-19C8-4E63-AE24-C288C0BBA73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A839-1F4C-4EC7-B087-D847FE4F6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7205-CC15-4574-8004-944D80873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42BF1-A3E6-450C-B793-DB20E8C4C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5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D5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28304-F03E-40B2-9C88-591DF18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</a:rPr>
              <a:t>We're in Hawaii! Where shall we stay? Where do we get food?</a:t>
            </a:r>
            <a:br>
              <a:rPr lang="en-US" sz="2400">
                <a:solidFill>
                  <a:srgbClr val="FFFFFF"/>
                </a:solidFill>
              </a:rPr>
            </a:br>
            <a:br>
              <a:rPr lang="en-US" sz="2400">
                <a:solidFill>
                  <a:srgbClr val="FFFFFF"/>
                </a:solidFill>
              </a:rPr>
            </a:b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5" name="Picture 4" descr="A beach with a palm tree&#10;&#10;Description automatically generated">
            <a:extLst>
              <a:ext uri="{FF2B5EF4-FFF2-40B4-BE49-F238E27FC236}">
                <a16:creationId xmlns:a16="http://schemas.microsoft.com/office/drawing/2014/main" id="{8EBD3EB0-BF70-4FE4-BC5A-04BC12B65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554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9079-4637-4BA1-BE97-9F5CFFE89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TEAM MEMBERS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Paola Poblete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Swati Madan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Bobby Bhattacharjee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Jodi </a:t>
            </a:r>
            <a:r>
              <a:rPr lang="en-US" sz="2000" dirty="0" err="1">
                <a:solidFill>
                  <a:srgbClr val="FFFFFF"/>
                </a:solidFill>
              </a:rPr>
              <a:t>Qiao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8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andy beach next to the water&#10;&#10;Description automatically generated">
            <a:extLst>
              <a:ext uri="{FF2B5EF4-FFF2-40B4-BE49-F238E27FC236}">
                <a16:creationId xmlns:a16="http://schemas.microsoft.com/office/drawing/2014/main" id="{A5E93388-B640-4E59-A355-AB5561408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5" b="1197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5098B-4C3B-44F1-9508-703A0726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Project Intro/Objective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BDF9-EA8D-40A2-9A43-BACB022B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Our group will be exploring Honolulu, the hottest destination for Toronto people stranded in this weather. We are scraping the webs to find a good deal for hotels/air-bed-and-breakfasts as well as good restaurants to check out in April 2019. 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6769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andy beach next to the water&#10;&#10;Description automatically generated">
            <a:extLst>
              <a:ext uri="{FF2B5EF4-FFF2-40B4-BE49-F238E27FC236}">
                <a16:creationId xmlns:a16="http://schemas.microsoft.com/office/drawing/2014/main" id="{B659D0AA-1BD3-40CA-A9D9-011C084D0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9" b="8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8478D-4B8E-4425-9E4A-B935292E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PROJECT DESCRIPTION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C2F0-A059-4344-9A5F-4F7DB56F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r>
              <a:rPr lang="en-US" sz="1200" dirty="0"/>
              <a:t>We explored vacation-planning websites such as </a:t>
            </a:r>
            <a:r>
              <a:rPr lang="en-US" sz="1200" dirty="0" err="1"/>
              <a:t>tripadvisor</a:t>
            </a:r>
            <a:r>
              <a:rPr lang="en-US" sz="1200" dirty="0"/>
              <a:t>, </a:t>
            </a:r>
            <a:r>
              <a:rPr lang="en-US" sz="1200" dirty="0" err="1"/>
              <a:t>cheapoair</a:t>
            </a:r>
            <a:r>
              <a:rPr lang="en-US" sz="1200" dirty="0"/>
              <a:t>, </a:t>
            </a:r>
            <a:r>
              <a:rPr lang="en-US" sz="1200" dirty="0" err="1"/>
              <a:t>expedia</a:t>
            </a:r>
            <a:r>
              <a:rPr lang="en-US" sz="1200" dirty="0"/>
              <a:t> and </a:t>
            </a:r>
            <a:r>
              <a:rPr lang="en-US" sz="1200" dirty="0" err="1"/>
              <a:t>airbnb</a:t>
            </a:r>
            <a:r>
              <a:rPr lang="en-US" sz="1200" dirty="0"/>
              <a:t> to see if we can scrape their websites for data; in the end we were able to extract data from </a:t>
            </a:r>
            <a:r>
              <a:rPr lang="en-US" sz="1200" dirty="0" err="1"/>
              <a:t>tripadvisor</a:t>
            </a:r>
            <a:r>
              <a:rPr lang="en-US" sz="1200" dirty="0"/>
              <a:t>, </a:t>
            </a:r>
            <a:r>
              <a:rPr lang="en-US" sz="1200" dirty="0" err="1"/>
              <a:t>vrbo</a:t>
            </a:r>
            <a:r>
              <a:rPr lang="en-US" sz="1200" dirty="0"/>
              <a:t> (similar to </a:t>
            </a:r>
            <a:r>
              <a:rPr lang="en-US" sz="1200" dirty="0" err="1"/>
              <a:t>airbnb</a:t>
            </a:r>
            <a:r>
              <a:rPr lang="en-US" sz="1200" dirty="0"/>
              <a:t>) and yelp for hotels, resident rentals and restaurant ratings in Honolulu, Hawaii.</a:t>
            </a:r>
          </a:p>
          <a:p>
            <a:r>
              <a:rPr lang="en-US" sz="1200" dirty="0"/>
              <a:t>Using the python module requests we were able to establish a connection with website </a:t>
            </a:r>
            <a:r>
              <a:rPr lang="en-US" sz="1200" dirty="0" err="1"/>
              <a:t>urls</a:t>
            </a:r>
            <a:r>
              <a:rPr lang="en-US" sz="1200" dirty="0"/>
              <a:t>, and parse the html files into beautiful soup objects. Then we extracted titles of hotels and personal rentals, as well as price per night from </a:t>
            </a:r>
            <a:r>
              <a:rPr lang="en-US" sz="1200" dirty="0" err="1"/>
              <a:t>tripadvisor</a:t>
            </a:r>
            <a:r>
              <a:rPr lang="en-US" sz="1200" dirty="0"/>
              <a:t> and </a:t>
            </a:r>
            <a:r>
              <a:rPr lang="en-US" sz="1200" dirty="0" err="1"/>
              <a:t>vrbo</a:t>
            </a:r>
            <a:r>
              <a:rPr lang="en-US" sz="1200" dirty="0"/>
              <a:t>. We were also able to obtain restaurant titles and star ratings from yelp for hot restaurants in Honolulu.</a:t>
            </a:r>
          </a:p>
          <a:p>
            <a:r>
              <a:rPr lang="en-US" sz="1200" dirty="0"/>
              <a:t>After extracting the data, we used Pandas to clean and format the data into three </a:t>
            </a:r>
            <a:r>
              <a:rPr lang="en-US" sz="1200" dirty="0" err="1"/>
              <a:t>dataframes</a:t>
            </a:r>
            <a:r>
              <a:rPr lang="en-US" sz="1200" dirty="0"/>
              <a:t>, for hotels, rentals and restaurants.</a:t>
            </a:r>
          </a:p>
          <a:p>
            <a:r>
              <a:rPr lang="en-US" sz="1200" dirty="0"/>
              <a:t>We exported the </a:t>
            </a:r>
            <a:r>
              <a:rPr lang="en-US" sz="1200" dirty="0" err="1"/>
              <a:t>dataframes</a:t>
            </a:r>
            <a:r>
              <a:rPr lang="en-US" sz="1200" dirty="0"/>
              <a:t> to CSV format and saved them [here]( (https://github.com/jdqjodi/ETL_team_5/tree/master/csvs)</a:t>
            </a:r>
          </a:p>
          <a:p>
            <a:r>
              <a:rPr lang="en-US" sz="1200" dirty="0"/>
              <a:t>All data contained in the CSV files were uploaded to an in-memory relational database using </a:t>
            </a:r>
            <a:r>
              <a:rPr lang="en-US" sz="1200" dirty="0" err="1"/>
              <a:t>SSQAlchemy</a:t>
            </a:r>
            <a:r>
              <a:rPr lang="en-US" sz="1200" dirty="0"/>
              <a:t>.</a:t>
            </a:r>
          </a:p>
          <a:p>
            <a:r>
              <a:rPr lang="en-US" sz="1200" dirty="0"/>
              <a:t>The resulting tables: hotels, rentals and restaurants are final and able to be queried.</a:t>
            </a:r>
          </a:p>
          <a:p>
            <a:r>
              <a:rPr lang="en-US" sz="1200" dirty="0"/>
              <a:t>We were able to plot our key graphs and findings using </a:t>
            </a:r>
            <a:r>
              <a:rPr lang="en-US" sz="1200" dirty="0" err="1"/>
              <a:t>plotly</a:t>
            </a:r>
            <a:r>
              <a:rPr lang="en-US" sz="1200" dirty="0"/>
              <a:t> and answer our question to find the hotel and  eating joints in Honolulu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3991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63790-D646-49AA-A033-A255B69F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KEY GRAPHS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41BB-FE64-41D6-AEE6-9CD2848B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Average Hotel prices in Honolulu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5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63790-D646-49AA-A033-A255B69F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KEY GRAPHS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41BB-FE64-41D6-AEE6-9CD2848B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Is air-bed-and-breakfasts really cheaper than hotels in Honolulu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63790-D646-49AA-A033-A255B69F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KEY GRAPHS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41BB-FE64-41D6-AEE6-9CD2848B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Top Rated Restaurants in Honolulu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2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andy beach next to the water&#10;&#10;Description automatically generated">
            <a:extLst>
              <a:ext uri="{FF2B5EF4-FFF2-40B4-BE49-F238E27FC236}">
                <a16:creationId xmlns:a16="http://schemas.microsoft.com/office/drawing/2014/main" id="{EBAAAA54-BB11-4F4C-B06B-516757498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5" b="1197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B6F8C-D495-4BDD-87D0-8827C161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LIMITATIONS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D05C-1950-4676-8AAF-B4B70AA9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lvl="0"/>
            <a:r>
              <a:rPr lang="en-US" sz="1800"/>
              <a:t>We were unable to web scrape flights data</a:t>
            </a:r>
          </a:p>
          <a:p>
            <a:pPr lvl="0"/>
            <a:r>
              <a:rPr lang="en-US" sz="1800"/>
              <a:t>We were not able to get the package deals</a:t>
            </a:r>
          </a:p>
          <a:p>
            <a:pPr lvl="0"/>
            <a:r>
              <a:rPr lang="en-US" sz="1800"/>
              <a:t>Our findings are based on prices and not quality of living offered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1790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andy beach next to the water&#10;&#10;Description automatically generated">
            <a:extLst>
              <a:ext uri="{FF2B5EF4-FFF2-40B4-BE49-F238E27FC236}">
                <a16:creationId xmlns:a16="http://schemas.microsoft.com/office/drawing/2014/main" id="{F0C6A062-47F4-4168-A16B-CB1CFD4F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5" b="1197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5F430-139B-4FAB-A733-B3C7D1D1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EEEC-24DE-473D-BDDF-55C6561F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762377"/>
            <a:ext cx="4593021" cy="265747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Honolulu does seem to be a hot option for us to visit</a:t>
            </a:r>
          </a:p>
          <a:p>
            <a:r>
              <a:rPr lang="en-US" sz="1800" dirty="0"/>
              <a:t>Bed and Breakfast seems to be a cheaper option than Hotels</a:t>
            </a:r>
          </a:p>
          <a:p>
            <a:r>
              <a:rPr lang="en-US" sz="1800" dirty="0"/>
              <a:t>We have good rated eating options in the area </a:t>
            </a:r>
          </a:p>
          <a:p>
            <a:r>
              <a:rPr lang="en-US" sz="1800" dirty="0"/>
              <a:t>There is certainly an opportunity to find package and flight deals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780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We're in Hawaii! Where shall we stay? Where do we get food?  </vt:lpstr>
      <vt:lpstr>Project Intro/Objective</vt:lpstr>
      <vt:lpstr>PROJECT DESCRIPTION </vt:lpstr>
      <vt:lpstr>KEY GRAPHS AND FINDINGS</vt:lpstr>
      <vt:lpstr>KEY GRAPHS AND FINDINGS</vt:lpstr>
      <vt:lpstr>KEY GRAPHS AND FINDINGS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We're in Hawaii! Where shall we stay? Where do we get food?  </dc:title>
  <dc:creator>swati madan</dc:creator>
  <cp:lastModifiedBy>swati madan</cp:lastModifiedBy>
  <cp:revision>2</cp:revision>
  <dcterms:created xsi:type="dcterms:W3CDTF">2019-01-19T19:13:51Z</dcterms:created>
  <dcterms:modified xsi:type="dcterms:W3CDTF">2019-01-19T19:15:31Z</dcterms:modified>
</cp:coreProperties>
</file>