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040A78-2A4B-4566-8626-79DE0D4C108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040A78-2A4B-4566-8626-79DE0D4C108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6040A78-2A4B-4566-8626-79DE0D4C1085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Restaurant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Julia Drahozal, Kate Strombom,</a:t>
            </a:r>
          </a:p>
          <a:p>
            <a:r>
              <a:rPr lang="en-US" dirty="0" smtClean="0"/>
              <a:t> Quinton Wiley, Omar Alzubbi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1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streamlined application for ordering food within a restaurant</a:t>
            </a:r>
          </a:p>
          <a:p>
            <a:r>
              <a:rPr lang="en-US" dirty="0" smtClean="0"/>
              <a:t>Allow restaurant owner to track orders and update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9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SQL tables – Menu, </a:t>
            </a:r>
            <a:r>
              <a:rPr lang="en-US" dirty="0" err="1" smtClean="0"/>
              <a:t>OrdersToCook</a:t>
            </a:r>
            <a:r>
              <a:rPr lang="en-US" dirty="0" smtClean="0"/>
              <a:t>, Accounting</a:t>
            </a:r>
          </a:p>
          <a:p>
            <a:r>
              <a:rPr lang="en-US" dirty="0" smtClean="0"/>
              <a:t>Customer pages – ordering, confirmation, bill</a:t>
            </a:r>
          </a:p>
          <a:p>
            <a:r>
              <a:rPr lang="en-US" dirty="0" smtClean="0"/>
              <a:t>Admin pages – kitchen, menu alteration, accounting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3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multiple restaurants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it pretty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more functionality to accounting </a:t>
            </a:r>
          </a:p>
          <a:p>
            <a:pPr lvl="1"/>
            <a:r>
              <a:rPr lang="en-US" dirty="0" smtClean="0"/>
              <a:t>Popular Items</a:t>
            </a:r>
          </a:p>
          <a:p>
            <a:pPr lvl="1"/>
            <a:r>
              <a:rPr lang="en-US" dirty="0" smtClean="0"/>
              <a:t>Sorting by item, table,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Allow customers to delete from order confirmation menu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admin to add and drop tables</a:t>
            </a:r>
          </a:p>
        </p:txBody>
      </p:sp>
    </p:spTree>
    <p:extLst>
      <p:ext uri="{BB962C8B-B14F-4D97-AF65-F5344CB8AC3E}">
        <p14:creationId xmlns:p14="http://schemas.microsoft.com/office/powerpoint/2010/main" val="193159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" b="-64"/>
          <a:stretch/>
        </p:blipFill>
        <p:spPr>
          <a:xfrm>
            <a:off x="792162" y="1544659"/>
            <a:ext cx="7570787" cy="5171747"/>
          </a:xfrm>
        </p:spPr>
      </p:pic>
    </p:spTree>
    <p:extLst>
      <p:ext uri="{BB962C8B-B14F-4D97-AF65-F5344CB8AC3E}">
        <p14:creationId xmlns:p14="http://schemas.microsoft.com/office/powerpoint/2010/main" val="129253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 connecting </a:t>
            </a:r>
            <a:r>
              <a:rPr lang="en-US" dirty="0" err="1" smtClean="0"/>
              <a:t>Qt</a:t>
            </a:r>
            <a:r>
              <a:rPr lang="en-US" dirty="0" smtClean="0"/>
              <a:t> to SQL</a:t>
            </a:r>
          </a:p>
          <a:p>
            <a:r>
              <a:rPr lang="en-US" dirty="0" smtClean="0"/>
              <a:t>Keeping variable names consistent</a:t>
            </a:r>
          </a:p>
          <a:p>
            <a:r>
              <a:rPr lang="en-US" dirty="0" smtClean="0"/>
              <a:t>Wasted time to replication </a:t>
            </a:r>
            <a:r>
              <a:rPr lang="en-US" smtClean="0"/>
              <a:t>of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03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14</TotalTime>
  <Words>118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Infusion</vt:lpstr>
      <vt:lpstr>Restaurant App</vt:lpstr>
      <vt:lpstr>Goals</vt:lpstr>
      <vt:lpstr>Sprint Backlog</vt:lpstr>
      <vt:lpstr>Product Backlog</vt:lpstr>
      <vt:lpstr>State Diagram</vt:lpstr>
      <vt:lpstr>Problems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App</dc:title>
  <dc:creator>Julia Drahozal</dc:creator>
  <cp:lastModifiedBy>Julia Drahozal</cp:lastModifiedBy>
  <cp:revision>9</cp:revision>
  <dcterms:created xsi:type="dcterms:W3CDTF">2016-04-11T23:59:04Z</dcterms:created>
  <dcterms:modified xsi:type="dcterms:W3CDTF">2016-04-12T00:13:15Z</dcterms:modified>
</cp:coreProperties>
</file>