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59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DAC8-7B51-EA47-863A-206AD3E29A1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898E-2CB6-5C4F-B90D-F256D3BD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DAC8-7B51-EA47-863A-206AD3E29A1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898E-2CB6-5C4F-B90D-F256D3BD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DAC8-7B51-EA47-863A-206AD3E29A1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898E-2CB6-5C4F-B90D-F256D3BD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0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DAC8-7B51-EA47-863A-206AD3E29A1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898E-2CB6-5C4F-B90D-F256D3BD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DAC8-7B51-EA47-863A-206AD3E29A1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898E-2CB6-5C4F-B90D-F256D3BD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2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DAC8-7B51-EA47-863A-206AD3E29A1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898E-2CB6-5C4F-B90D-F256D3BD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1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DAC8-7B51-EA47-863A-206AD3E29A1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898E-2CB6-5C4F-B90D-F256D3BD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0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DAC8-7B51-EA47-863A-206AD3E29A1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898E-2CB6-5C4F-B90D-F256D3BD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6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DAC8-7B51-EA47-863A-206AD3E29A1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898E-2CB6-5C4F-B90D-F256D3BD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9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DAC8-7B51-EA47-863A-206AD3E29A1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898E-2CB6-5C4F-B90D-F256D3BD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DAC8-7B51-EA47-863A-206AD3E29A1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898E-2CB6-5C4F-B90D-F256D3BD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FDAC8-7B51-EA47-863A-206AD3E29A1B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E898E-2CB6-5C4F-B90D-F256D3BD3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3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png"/><Relationship Id="rId9" Type="http://schemas.openxmlformats.org/officeDocument/2006/relationships/image" Target="../media/image9.jpg"/><Relationship Id="rId10" Type="http://schemas.openxmlformats.org/officeDocument/2006/relationships/image" Target="../media/image10.jpg"/><Relationship Id="rId11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image-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0849" y="2405817"/>
            <a:ext cx="4165127" cy="1327242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7500" dirty="0" smtClean="0">
                <a:solidFill>
                  <a:srgbClr val="0000FF"/>
                </a:solidFill>
              </a:rPr>
              <a:t>C</a:t>
            </a:r>
            <a:r>
              <a:rPr lang="en-US" sz="7500" dirty="0" smtClean="0">
                <a:solidFill>
                  <a:srgbClr val="008000"/>
                </a:solidFill>
              </a:rPr>
              <a:t>r</a:t>
            </a:r>
            <a:r>
              <a:rPr lang="en-US" sz="7500" dirty="0" smtClean="0">
                <a:solidFill>
                  <a:srgbClr val="FF0000"/>
                </a:solidFill>
              </a:rPr>
              <a:t>a</a:t>
            </a:r>
            <a:r>
              <a:rPr lang="en-US" sz="7500" dirty="0" smtClean="0">
                <a:solidFill>
                  <a:srgbClr val="FF6600"/>
                </a:solidFill>
              </a:rPr>
              <a:t>f</a:t>
            </a:r>
            <a:r>
              <a:rPr lang="en-US" sz="7500" dirty="0" smtClean="0">
                <a:solidFill>
                  <a:srgbClr val="008000"/>
                </a:solidFill>
              </a:rPr>
              <a:t>t</a:t>
            </a:r>
            <a:r>
              <a:rPr lang="en-US" sz="7500" dirty="0" smtClean="0">
                <a:solidFill>
                  <a:srgbClr val="0000FF"/>
                </a:solidFill>
              </a:rPr>
              <a:t> C</a:t>
            </a:r>
            <a:r>
              <a:rPr lang="en-US" sz="7500" dirty="0" smtClean="0">
                <a:solidFill>
                  <a:srgbClr val="FF0000"/>
                </a:solidFill>
              </a:rPr>
              <a:t>a</a:t>
            </a:r>
            <a:r>
              <a:rPr lang="en-US" sz="7500" dirty="0" smtClean="0">
                <a:solidFill>
                  <a:srgbClr val="008000"/>
                </a:solidFill>
              </a:rPr>
              <a:t>n</a:t>
            </a:r>
            <a:r>
              <a:rPr lang="en-US" sz="7500" dirty="0" smtClean="0">
                <a:solidFill>
                  <a:srgbClr val="FF6600"/>
                </a:solidFill>
              </a:rPr>
              <a:t>s</a:t>
            </a:r>
            <a:endParaRPr lang="en-US" sz="75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4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0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Craft Cans is an app to help people find a new craft beer to try that is similar to the beers that they usually consume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9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b="1" spc="150" dirty="0" smtClean="0">
                <a:ln w="11430"/>
                <a:solidFill>
                  <a:srgbClr val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“</a:t>
            </a:r>
            <a:r>
              <a:rPr lang="en-US" sz="4800" b="1" spc="150" dirty="0" smtClean="0">
                <a:ln w="11430"/>
                <a:solidFill>
                  <a:srgbClr val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I want to try a new beer</a:t>
            </a:r>
            <a:r>
              <a:rPr lang="mr-IN" sz="4800" b="1" spc="150" dirty="0" smtClean="0">
                <a:ln w="11430"/>
                <a:solidFill>
                  <a:srgbClr val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…</a:t>
            </a:r>
            <a:r>
              <a:rPr lang="en-US" sz="4800" b="1" spc="150" dirty="0" smtClean="0">
                <a:ln w="11430"/>
                <a:solidFill>
                  <a:srgbClr val="0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”</a:t>
            </a:r>
            <a:endParaRPr lang="en-US" b="1" spc="150" dirty="0">
              <a:ln w="11430"/>
              <a:solidFill>
                <a:srgbClr val="000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type of beer?</a:t>
            </a:r>
          </a:p>
          <a:p>
            <a:pPr lvl="1"/>
            <a:r>
              <a:rPr lang="en-US" sz="2400" dirty="0" smtClean="0"/>
              <a:t>Amber Ale</a:t>
            </a:r>
          </a:p>
          <a:p>
            <a:pPr lvl="1"/>
            <a:r>
              <a:rPr lang="en-US" sz="2400" dirty="0" err="1" smtClean="0"/>
              <a:t>Dunkelweizen</a:t>
            </a:r>
            <a:endParaRPr lang="en-US" sz="2400" dirty="0" smtClean="0"/>
          </a:p>
          <a:p>
            <a:pPr lvl="1"/>
            <a:r>
              <a:rPr lang="en-US" sz="2400" dirty="0" err="1" smtClean="0"/>
              <a:t>Gose</a:t>
            </a:r>
            <a:endParaRPr lang="en-US" sz="2400" dirty="0" smtClean="0"/>
          </a:p>
          <a:p>
            <a:pPr lvl="1"/>
            <a:r>
              <a:rPr lang="en-US" sz="2400" dirty="0" err="1" smtClean="0"/>
              <a:t>Hefeweizen</a:t>
            </a:r>
            <a:endParaRPr lang="en-US" sz="2400" dirty="0"/>
          </a:p>
          <a:p>
            <a:pPr lvl="1"/>
            <a:r>
              <a:rPr lang="en-US" sz="2400" dirty="0" smtClean="0"/>
              <a:t>India Pale Ale</a:t>
            </a:r>
          </a:p>
          <a:p>
            <a:pPr lvl="1"/>
            <a:r>
              <a:rPr lang="en-US" sz="2400" dirty="0" smtClean="0"/>
              <a:t>Porter</a:t>
            </a:r>
          </a:p>
          <a:p>
            <a:pPr lvl="1"/>
            <a:r>
              <a:rPr lang="en-US" sz="2400" dirty="0" smtClean="0"/>
              <a:t>Saison</a:t>
            </a:r>
          </a:p>
          <a:p>
            <a:pPr lvl="1"/>
            <a:r>
              <a:rPr lang="en-US" sz="2400" dirty="0" smtClean="0"/>
              <a:t>Stout</a:t>
            </a:r>
          </a:p>
          <a:p>
            <a:pPr lvl="1"/>
            <a:r>
              <a:rPr lang="en-US" sz="2400" dirty="0" err="1" smtClean="0"/>
              <a:t>Etc</a:t>
            </a:r>
            <a:r>
              <a:rPr lang="mr-IN" sz="2400" dirty="0" smtClean="0"/>
              <a:t>…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041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74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1:What beer do you usually drink?</a:t>
            </a:r>
            <a:endParaRPr lang="en-US" dirty="0"/>
          </a:p>
        </p:txBody>
      </p:sp>
      <p:pic>
        <p:nvPicPr>
          <p:cNvPr id="4" name="Picture 3" descr="yuenglinglogo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6" y="3380756"/>
            <a:ext cx="2395223" cy="1346788"/>
          </a:xfrm>
          <a:prstGeom prst="rect">
            <a:avLst/>
          </a:prstGeom>
        </p:spPr>
      </p:pic>
      <p:pic>
        <p:nvPicPr>
          <p:cNvPr id="5" name="Picture 4" descr="Bin-7025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542" y="1397293"/>
            <a:ext cx="1983463" cy="1983463"/>
          </a:xfrm>
          <a:prstGeom prst="rect">
            <a:avLst/>
          </a:prstGeom>
        </p:spPr>
      </p:pic>
      <p:pic>
        <p:nvPicPr>
          <p:cNvPr id="7" name="Picture 6" descr="Budweiser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11" y="3732652"/>
            <a:ext cx="3151152" cy="1132588"/>
          </a:xfrm>
          <a:prstGeom prst="rect">
            <a:avLst/>
          </a:prstGeom>
        </p:spPr>
      </p:pic>
      <p:pic>
        <p:nvPicPr>
          <p:cNvPr id="9" name="Picture 8" descr="ci-coors-light-8e35d51cd750a8d1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542" y="931168"/>
            <a:ext cx="1633058" cy="2449588"/>
          </a:xfrm>
          <a:prstGeom prst="rect">
            <a:avLst/>
          </a:prstGeom>
        </p:spPr>
      </p:pic>
      <p:pic>
        <p:nvPicPr>
          <p:cNvPr id="11" name="Picture 10" descr="flat,800x800,075,t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520" y="3665597"/>
            <a:ext cx="2806091" cy="2806091"/>
          </a:xfrm>
          <a:prstGeom prst="rect">
            <a:avLst/>
          </a:prstGeom>
        </p:spPr>
      </p:pic>
      <p:pic>
        <p:nvPicPr>
          <p:cNvPr id="13" name="Picture 12" descr="sierranevada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11" y="5110032"/>
            <a:ext cx="3087477" cy="1484052"/>
          </a:xfrm>
          <a:prstGeom prst="rect">
            <a:avLst/>
          </a:prstGeom>
        </p:spPr>
      </p:pic>
      <p:pic>
        <p:nvPicPr>
          <p:cNvPr id="14" name="Picture 13" descr="978441053801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600" y="795574"/>
            <a:ext cx="2052400" cy="2870023"/>
          </a:xfrm>
          <a:prstGeom prst="rect">
            <a:avLst/>
          </a:prstGeom>
        </p:spPr>
      </p:pic>
      <p:pic>
        <p:nvPicPr>
          <p:cNvPr id="15" name="Picture 14" descr="916.jp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5" y="795574"/>
            <a:ext cx="997743" cy="2394584"/>
          </a:xfrm>
          <a:prstGeom prst="rect">
            <a:avLst/>
          </a:prstGeom>
        </p:spPr>
      </p:pic>
      <p:pic>
        <p:nvPicPr>
          <p:cNvPr id="16" name="Picture 15" descr="420 best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245" y="1260463"/>
            <a:ext cx="2081297" cy="2081297"/>
          </a:xfrm>
          <a:prstGeom prst="rect">
            <a:avLst/>
          </a:prstGeom>
        </p:spPr>
      </p:pic>
      <p:pic>
        <p:nvPicPr>
          <p:cNvPr id="17" name="Picture 16" descr="Elysian-Space-Dust-IPA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110032"/>
            <a:ext cx="2856884" cy="16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8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instan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" b="37711"/>
          <a:stretch/>
        </p:blipFill>
        <p:spPr>
          <a:xfrm>
            <a:off x="457200" y="274639"/>
            <a:ext cx="8229600" cy="4468206"/>
          </a:xfrm>
        </p:spPr>
      </p:pic>
      <p:sp>
        <p:nvSpPr>
          <p:cNvPr id="7" name="Rectangle 6"/>
          <p:cNvSpPr/>
          <p:nvPr/>
        </p:nvSpPr>
        <p:spPr>
          <a:xfrm>
            <a:off x="457200" y="274639"/>
            <a:ext cx="8229599" cy="156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7652" y="520183"/>
            <a:ext cx="6212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0000FF"/>
                </a:solidFill>
              </a:rPr>
              <a:t>C</a:t>
            </a:r>
            <a:r>
              <a:rPr lang="en-US" sz="8000" dirty="0" smtClean="0">
                <a:solidFill>
                  <a:srgbClr val="008000"/>
                </a:solidFill>
              </a:rPr>
              <a:t>r</a:t>
            </a:r>
            <a:r>
              <a:rPr lang="en-US" sz="8000" dirty="0" smtClean="0">
                <a:solidFill>
                  <a:srgbClr val="FF0000"/>
                </a:solidFill>
              </a:rPr>
              <a:t>a</a:t>
            </a:r>
            <a:r>
              <a:rPr lang="en-US" sz="8000" dirty="0" smtClean="0">
                <a:solidFill>
                  <a:srgbClr val="FF6600"/>
                </a:solidFill>
              </a:rPr>
              <a:t>f</a:t>
            </a:r>
            <a:r>
              <a:rPr lang="en-US" sz="8000" dirty="0" smtClean="0">
                <a:solidFill>
                  <a:srgbClr val="008000"/>
                </a:solidFill>
              </a:rPr>
              <a:t>t</a:t>
            </a:r>
            <a:r>
              <a:rPr lang="en-US" sz="8000" dirty="0" smtClean="0">
                <a:solidFill>
                  <a:srgbClr val="0000FF"/>
                </a:solidFill>
              </a:rPr>
              <a:t> C</a:t>
            </a:r>
            <a:r>
              <a:rPr lang="en-US" sz="8000" dirty="0" smtClean="0">
                <a:solidFill>
                  <a:srgbClr val="FF0000"/>
                </a:solidFill>
              </a:rPr>
              <a:t>a</a:t>
            </a:r>
            <a:r>
              <a:rPr lang="en-US" sz="8000" dirty="0" smtClean="0">
                <a:solidFill>
                  <a:srgbClr val="008000"/>
                </a:solidFill>
              </a:rPr>
              <a:t>n</a:t>
            </a:r>
            <a:r>
              <a:rPr lang="en-US" sz="8000" dirty="0" smtClean="0">
                <a:solidFill>
                  <a:srgbClr val="FF6600"/>
                </a:solidFill>
              </a:rPr>
              <a:t>s</a:t>
            </a:r>
            <a:endParaRPr lang="en-US" sz="8000" dirty="0">
              <a:solidFill>
                <a:srgbClr val="FF66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0800000" flipV="1">
            <a:off x="642621" y="2539715"/>
            <a:ext cx="7818590" cy="367189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621" y="2906905"/>
            <a:ext cx="7818590" cy="183594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Sierra Nevada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Samuel Adams Boston Lager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Sea Dog Wild Blueberry Wheat Ale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Skull Splitter Orkney Ale</a:t>
            </a:r>
          </a:p>
          <a:p>
            <a:r>
              <a:rPr lang="en-US" dirty="0" err="1" smtClean="0">
                <a:solidFill>
                  <a:srgbClr val="000000"/>
                </a:solidFill>
              </a:rPr>
              <a:t>Smuttynose</a:t>
            </a:r>
            <a:r>
              <a:rPr lang="en-US" dirty="0" smtClean="0">
                <a:solidFill>
                  <a:srgbClr val="000000"/>
                </a:solidFill>
              </a:rPr>
              <a:t> Winter Ale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Snake Chaser Irish Style Stout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Sweetwater IPA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8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instant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4" b="37711"/>
          <a:stretch/>
        </p:blipFill>
        <p:spPr>
          <a:xfrm>
            <a:off x="457200" y="274639"/>
            <a:ext cx="8229600" cy="4468206"/>
          </a:xfrm>
        </p:spPr>
      </p:pic>
      <p:sp>
        <p:nvSpPr>
          <p:cNvPr id="7" name="Rectangle 6"/>
          <p:cNvSpPr/>
          <p:nvPr/>
        </p:nvSpPr>
        <p:spPr>
          <a:xfrm>
            <a:off x="457200" y="274639"/>
            <a:ext cx="8229599" cy="1568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7652" y="520183"/>
            <a:ext cx="6212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0000FF"/>
                </a:solidFill>
              </a:rPr>
              <a:t>C</a:t>
            </a:r>
            <a:r>
              <a:rPr lang="en-US" sz="8000" dirty="0" smtClean="0">
                <a:solidFill>
                  <a:srgbClr val="008000"/>
                </a:solidFill>
              </a:rPr>
              <a:t>r</a:t>
            </a:r>
            <a:r>
              <a:rPr lang="en-US" sz="8000" dirty="0" smtClean="0">
                <a:solidFill>
                  <a:srgbClr val="FF0000"/>
                </a:solidFill>
              </a:rPr>
              <a:t>a</a:t>
            </a:r>
            <a:r>
              <a:rPr lang="en-US" sz="8000" dirty="0" smtClean="0">
                <a:solidFill>
                  <a:srgbClr val="FF6600"/>
                </a:solidFill>
              </a:rPr>
              <a:t>f</a:t>
            </a:r>
            <a:r>
              <a:rPr lang="en-US" sz="8000" dirty="0" smtClean="0">
                <a:solidFill>
                  <a:srgbClr val="008000"/>
                </a:solidFill>
              </a:rPr>
              <a:t>t</a:t>
            </a:r>
            <a:r>
              <a:rPr lang="en-US" sz="8000" dirty="0" smtClean="0">
                <a:solidFill>
                  <a:srgbClr val="0000FF"/>
                </a:solidFill>
              </a:rPr>
              <a:t> C</a:t>
            </a:r>
            <a:r>
              <a:rPr lang="en-US" sz="8000" dirty="0" smtClean="0">
                <a:solidFill>
                  <a:srgbClr val="FF0000"/>
                </a:solidFill>
              </a:rPr>
              <a:t>a</a:t>
            </a:r>
            <a:r>
              <a:rPr lang="en-US" sz="8000" dirty="0" smtClean="0">
                <a:solidFill>
                  <a:srgbClr val="008000"/>
                </a:solidFill>
              </a:rPr>
              <a:t>n</a:t>
            </a:r>
            <a:r>
              <a:rPr lang="en-US" sz="8000" dirty="0" smtClean="0">
                <a:solidFill>
                  <a:srgbClr val="FF6600"/>
                </a:solidFill>
              </a:rPr>
              <a:t>s</a:t>
            </a:r>
            <a:endParaRPr lang="en-US" sz="8000" dirty="0">
              <a:solidFill>
                <a:srgbClr val="FF66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0800000" flipV="1">
            <a:off x="642621" y="2539715"/>
            <a:ext cx="7818590" cy="367189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Sweetwater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2621" y="2906905"/>
            <a:ext cx="7818590" cy="183594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Sweetwater IPA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52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Usual Choice</a:t>
            </a:r>
            <a:endParaRPr lang="en-US" dirty="0"/>
          </a:p>
        </p:txBody>
      </p:sp>
      <p:pic>
        <p:nvPicPr>
          <p:cNvPr id="4" name="Content Placeholder 3" descr="420 bes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915" r="-40915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18985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>
                <a:solidFill>
                  <a:srgbClr val="0000FF"/>
                </a:solidFill>
              </a:rPr>
              <a:t>C</a:t>
            </a:r>
            <a:r>
              <a:rPr lang="en-US" sz="8000" dirty="0" smtClean="0">
                <a:solidFill>
                  <a:srgbClr val="008000"/>
                </a:solidFill>
              </a:rPr>
              <a:t>r</a:t>
            </a:r>
            <a:r>
              <a:rPr lang="en-US" sz="8000" dirty="0" smtClean="0">
                <a:solidFill>
                  <a:srgbClr val="FF0000"/>
                </a:solidFill>
              </a:rPr>
              <a:t>a</a:t>
            </a:r>
            <a:r>
              <a:rPr lang="en-US" sz="8000" dirty="0" smtClean="0">
                <a:solidFill>
                  <a:srgbClr val="FF6600"/>
                </a:solidFill>
              </a:rPr>
              <a:t>f</a:t>
            </a:r>
            <a:r>
              <a:rPr lang="en-US" sz="8000" dirty="0" smtClean="0">
                <a:solidFill>
                  <a:srgbClr val="008000"/>
                </a:solidFill>
              </a:rPr>
              <a:t>t</a:t>
            </a:r>
            <a:r>
              <a:rPr lang="en-US" sz="8000" dirty="0" smtClean="0">
                <a:solidFill>
                  <a:srgbClr val="0000FF"/>
                </a:solidFill>
              </a:rPr>
              <a:t> C</a:t>
            </a:r>
            <a:r>
              <a:rPr lang="en-US" sz="8000" dirty="0" smtClean="0">
                <a:solidFill>
                  <a:srgbClr val="FF0000"/>
                </a:solidFill>
              </a:rPr>
              <a:t>a</a:t>
            </a:r>
            <a:r>
              <a:rPr lang="en-US" sz="8000" dirty="0" smtClean="0">
                <a:solidFill>
                  <a:srgbClr val="008000"/>
                </a:solidFill>
              </a:rPr>
              <a:t>n</a:t>
            </a:r>
            <a:r>
              <a:rPr lang="en-US" sz="8000" dirty="0" smtClean="0">
                <a:solidFill>
                  <a:srgbClr val="FF6600"/>
                </a:solidFill>
              </a:rPr>
              <a:t>s</a:t>
            </a:r>
            <a:r>
              <a:rPr lang="en-US" sz="5400" dirty="0" smtClean="0">
                <a:solidFill>
                  <a:srgbClr val="FF6600"/>
                </a:solidFill>
              </a:rPr>
              <a:t/>
            </a:r>
            <a:br>
              <a:rPr lang="en-US" sz="5400" dirty="0" smtClean="0">
                <a:solidFill>
                  <a:srgbClr val="FF6600"/>
                </a:solidFill>
              </a:rPr>
            </a:br>
            <a:r>
              <a:rPr lang="en-US" sz="5400" dirty="0" smtClean="0">
                <a:solidFill>
                  <a:srgbClr val="000000"/>
                </a:solidFill>
              </a:rPr>
              <a:t>Suggestions</a:t>
            </a:r>
            <a:endParaRPr lang="en-US" sz="5400" dirty="0"/>
          </a:p>
        </p:txBody>
      </p:sp>
      <p:sp>
        <p:nvSpPr>
          <p:cNvPr id="4" name="Down Arrow 3"/>
          <p:cNvSpPr/>
          <p:nvPr/>
        </p:nvSpPr>
        <p:spPr>
          <a:xfrm>
            <a:off x="6181428" y="1178177"/>
            <a:ext cx="719127" cy="130670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202675" y="1178177"/>
            <a:ext cx="719127" cy="130670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6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Suggestions made from these 3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  <a:p>
            <a:r>
              <a:rPr lang="en-US" dirty="0" smtClean="0"/>
              <a:t>B</a:t>
            </a:r>
          </a:p>
          <a:p>
            <a:r>
              <a:rPr lang="en-US" dirty="0" smtClean="0"/>
              <a:t>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6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115</Words>
  <Application>Microsoft Macintosh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Craft Cans</vt:lpstr>
      <vt:lpstr>About</vt:lpstr>
      <vt:lpstr>“I want to try a new beer…”</vt:lpstr>
      <vt:lpstr>Step 1:What beer do you usually drink?</vt:lpstr>
      <vt:lpstr>PowerPoint Presentation</vt:lpstr>
      <vt:lpstr>PowerPoint Presentation</vt:lpstr>
      <vt:lpstr>Your Usual Choice</vt:lpstr>
      <vt:lpstr>Craft Cans Suggestions</vt:lpstr>
      <vt:lpstr>Suggestions made from these 3 things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Soni</dc:creator>
  <cp:lastModifiedBy>Vijay Soni</cp:lastModifiedBy>
  <cp:revision>11</cp:revision>
  <dcterms:created xsi:type="dcterms:W3CDTF">2018-04-14T16:10:02Z</dcterms:created>
  <dcterms:modified xsi:type="dcterms:W3CDTF">2018-04-14T20:05:38Z</dcterms:modified>
</cp:coreProperties>
</file>