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4D70-31AF-F24E-9920-C586C2A42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3AA9C-01F0-F54C-90D0-3C1910A05E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Coursera Capstone</a:t>
            </a:r>
          </a:p>
          <a:p>
            <a:r>
              <a:rPr lang="en-US" dirty="0"/>
              <a:t>James Drake</a:t>
            </a:r>
          </a:p>
        </p:txBody>
      </p:sp>
    </p:spTree>
    <p:extLst>
      <p:ext uri="{BB962C8B-B14F-4D97-AF65-F5344CB8AC3E}">
        <p14:creationId xmlns:p14="http://schemas.microsoft.com/office/powerpoint/2010/main" val="301938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521D-EFC1-4F40-A68B-F9971DD5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4B10-0EB4-A94F-AAA9-31926D3D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tried to ascertain the severity of an accident based on certain weather and road conditions</a:t>
            </a:r>
          </a:p>
          <a:p>
            <a:r>
              <a:rPr lang="en-US" dirty="0"/>
              <a:t>This report is targeted at insurance companies</a:t>
            </a:r>
          </a:p>
          <a:p>
            <a:r>
              <a:rPr lang="en-US" dirty="0"/>
              <a:t>This data will allow companies to process insurance claims more effectively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3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9013-BA65-EC4A-B8FE-FE7C8A9E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832E-8F87-2A4B-A4D6-BEEB3D1FA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cleaned and unknown values were removed</a:t>
            </a:r>
          </a:p>
          <a:p>
            <a:r>
              <a:rPr lang="en-US" dirty="0"/>
              <a:t>Once the data was cleaned we were left with a data sample of 167,857 samples and 26 features</a:t>
            </a:r>
          </a:p>
          <a:p>
            <a:r>
              <a:rPr lang="en-US" dirty="0"/>
              <a:t>Key independent attributes to test for were:</a:t>
            </a:r>
          </a:p>
          <a:p>
            <a:pPr lvl="1"/>
            <a:r>
              <a:rPr lang="en-US" dirty="0"/>
              <a:t>Road conditions</a:t>
            </a:r>
          </a:p>
          <a:p>
            <a:pPr lvl="1"/>
            <a:r>
              <a:rPr lang="en-US" dirty="0"/>
              <a:t>Light Conditions</a:t>
            </a:r>
          </a:p>
          <a:p>
            <a:pPr lvl="1"/>
            <a:r>
              <a:rPr lang="en-US" dirty="0"/>
              <a:t>Weather Conditions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9270-514E-F545-BFD0-804D607E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8298-D26D-A747-93D0-D1C95C13C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have a categorical target variable we employed 3 different classification techniques:</a:t>
            </a:r>
          </a:p>
          <a:p>
            <a:pPr lvl="1"/>
            <a:r>
              <a:rPr lang="en-US" dirty="0"/>
              <a:t>K Nearest </a:t>
            </a:r>
            <a:r>
              <a:rPr lang="en-US" dirty="0" err="1"/>
              <a:t>Neighbours</a:t>
            </a:r>
            <a:endParaRPr lang="en-US" dirty="0"/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0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33FC-7C19-7C42-A329-D21AE56F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D98D86-DF3C-3743-88A8-6425C1F91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683205"/>
              </p:ext>
            </p:extLst>
          </p:nvPr>
        </p:nvGraphicFramePr>
        <p:xfrm>
          <a:off x="677863" y="2160588"/>
          <a:ext cx="85963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477228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92850840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02158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Jaccard Index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K-Nearest </a:t>
                      </a:r>
                      <a:r>
                        <a:rPr lang="en-US" dirty="0" err="1"/>
                        <a:t>Neighbours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0.622789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0.767554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57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0.665257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99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0.665048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0.798834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391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1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95B5-9264-834D-A01B-50D42C34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98EF-3246-834C-BBB7-6968E77FB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resulted in the most accurate model</a:t>
            </a:r>
          </a:p>
          <a:p>
            <a:r>
              <a:rPr lang="en-US" dirty="0"/>
              <a:t>However the Jaccard and F1 score are not particularly high</a:t>
            </a:r>
          </a:p>
          <a:p>
            <a:r>
              <a:rPr lang="en-US" dirty="0"/>
              <a:t>Further modelling using different attributes would be good to explore to enhance the accuracy of the model</a:t>
            </a:r>
          </a:p>
          <a:p>
            <a:r>
              <a:rPr lang="en-US" dirty="0"/>
              <a:t>Demographic data may be interesting to incorporate as well as data from other regions</a:t>
            </a:r>
          </a:p>
        </p:txBody>
      </p:sp>
    </p:spTree>
    <p:extLst>
      <p:ext uri="{BB962C8B-B14F-4D97-AF65-F5344CB8AC3E}">
        <p14:creationId xmlns:p14="http://schemas.microsoft.com/office/powerpoint/2010/main" val="22926743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178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Predicting Accident Severity</vt:lpstr>
      <vt:lpstr>Business Problem</vt:lpstr>
      <vt:lpstr>Data</vt:lpstr>
      <vt:lpstr>Methodology</vt:lpstr>
      <vt:lpstr>Results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Accident Severity</dc:title>
  <dc:creator>James Drake</dc:creator>
  <cp:lastModifiedBy>James Drake</cp:lastModifiedBy>
  <cp:revision>3</cp:revision>
  <dcterms:created xsi:type="dcterms:W3CDTF">2020-10-08T10:21:23Z</dcterms:created>
  <dcterms:modified xsi:type="dcterms:W3CDTF">2020-10-08T10:31:48Z</dcterms:modified>
</cp:coreProperties>
</file>