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handoutMasterIdLst>
    <p:handoutMasterId r:id="rId5"/>
  </p:handoutMasterIdLst>
  <p:sldSz cx="9906000" cy="6858000" type="A4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FFCB0A"/>
    <a:srgbClr val="FF117F"/>
    <a:srgbClr val="95C031"/>
    <a:srgbClr val="160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11036-2E7E-4E1B-91D5-B36C88815FA0}" v="9" dt="2023-10-17T09:46:48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da Silva Alves Pita Ferreira | USP Oeste Norte" userId="37882a11-a954-4fd6-bac5-cec4bf5e9958" providerId="ADAL" clId="{C5611036-2E7E-4E1B-91D5-B36C88815FA0}"/>
    <pc:docChg chg="custSel modMainMaster">
      <pc:chgData name="Patricia da Silva Alves Pita Ferreira | USP Oeste Norte" userId="37882a11-a954-4fd6-bac5-cec4bf5e9958" providerId="ADAL" clId="{C5611036-2E7E-4E1B-91D5-B36C88815FA0}" dt="2023-10-17T09:46:59.786" v="12" actId="478"/>
      <pc:docMkLst>
        <pc:docMk/>
      </pc:docMkLst>
      <pc:sldMasterChg chg="modSldLayout">
        <pc:chgData name="Patricia da Silva Alves Pita Ferreira | USP Oeste Norte" userId="37882a11-a954-4fd6-bac5-cec4bf5e9958" providerId="ADAL" clId="{C5611036-2E7E-4E1B-91D5-B36C88815FA0}" dt="2023-10-17T09:46:59.786" v="12" actId="478"/>
        <pc:sldMasterMkLst>
          <pc:docMk/>
          <pc:sldMasterMk cId="2205849154" sldId="2147483662"/>
        </pc:sldMasterMkLst>
        <pc:sldLayoutChg chg="addSp delSp modSp mod">
          <pc:chgData name="Patricia da Silva Alves Pita Ferreira | USP Oeste Norte" userId="37882a11-a954-4fd6-bac5-cec4bf5e9958" providerId="ADAL" clId="{C5611036-2E7E-4E1B-91D5-B36C88815FA0}" dt="2023-10-17T09:46:59.786" v="12" actId="478"/>
          <pc:sldLayoutMkLst>
            <pc:docMk/>
            <pc:sldMasterMk cId="2205849154" sldId="2147483662"/>
            <pc:sldLayoutMk cId="3842238980" sldId="2147483696"/>
          </pc:sldLayoutMkLst>
          <pc:spChg chg="add del">
            <ac:chgData name="Patricia da Silva Alves Pita Ferreira | USP Oeste Norte" userId="37882a11-a954-4fd6-bac5-cec4bf5e9958" providerId="ADAL" clId="{C5611036-2E7E-4E1B-91D5-B36C88815FA0}" dt="2023-10-17T09:46:03.374" v="0" actId="11529"/>
            <ac:spMkLst>
              <pc:docMk/>
              <pc:sldMasterMk cId="2205849154" sldId="2147483662"/>
              <pc:sldLayoutMk cId="3842238980" sldId="2147483696"/>
              <ac:spMk id="10" creationId="{6D9EE7C6-E6D0-6FBA-6C14-9AFDD235F402}"/>
            </ac:spMkLst>
          </pc:spChg>
          <pc:spChg chg="add del mod">
            <ac:chgData name="Patricia da Silva Alves Pita Ferreira | USP Oeste Norte" userId="37882a11-a954-4fd6-bac5-cec4bf5e9958" providerId="ADAL" clId="{C5611036-2E7E-4E1B-91D5-B36C88815FA0}" dt="2023-10-17T09:46:59.786" v="12" actId="478"/>
            <ac:spMkLst>
              <pc:docMk/>
              <pc:sldMasterMk cId="2205849154" sldId="2147483662"/>
              <pc:sldLayoutMk cId="3842238980" sldId="2147483696"/>
              <ac:spMk id="11" creationId="{3788402C-FC65-A47F-5174-690506313EF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AE44C-77DE-F050-3DF4-A73260C7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8F198-A67E-B835-1CFF-A58A535C56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6F4A-3CAD-460E-AC46-B61F6B7DD6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9230E-B14D-9D35-D44D-16362C63C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34880-30CD-AC9F-C4FC-0013069E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947F3-144B-4C8F-A344-0D9B7434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5A7707C-D38B-3001-1FAB-9B27B4F76A3F}"/>
              </a:ext>
            </a:extLst>
          </p:cNvPr>
          <p:cNvSpPr txBox="1"/>
          <p:nvPr userDrawn="1"/>
        </p:nvSpPr>
        <p:spPr>
          <a:xfrm>
            <a:off x="3904585" y="774640"/>
            <a:ext cx="18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Certificado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264D3-DB7F-F27A-B4C8-6939F228EDC6}"/>
              </a:ext>
            </a:extLst>
          </p:cNvPr>
          <p:cNvSpPr txBox="1"/>
          <p:nvPr userDrawn="1"/>
        </p:nvSpPr>
        <p:spPr>
          <a:xfrm>
            <a:off x="637039" y="1970637"/>
            <a:ext cx="847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Certifica-se que: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nome_profissional">
            <a:extLst>
              <a:ext uri="{FF2B5EF4-FFF2-40B4-BE49-F238E27FC236}">
                <a16:creationId xmlns:a16="http://schemas.microsoft.com/office/drawing/2014/main" id="{7E130002-A177-27B0-7347-2D7038F1BC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372" y="2260679"/>
            <a:ext cx="8322772" cy="2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PT" dirty="0"/>
              <a:t>n</a:t>
            </a:r>
            <a:r>
              <a:rPr lang="en-US" dirty="0" err="1"/>
              <a:t>ome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29FA0-AC5C-B8AD-9865-084AA0D013DB}"/>
              </a:ext>
            </a:extLst>
          </p:cNvPr>
          <p:cNvSpPr txBox="1"/>
          <p:nvPr userDrawn="1"/>
        </p:nvSpPr>
        <p:spPr>
          <a:xfrm>
            <a:off x="637039" y="2568960"/>
            <a:ext cx="864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participou nas participou nas seguintes atividades durante o curso “Nome do curso” .</a:t>
            </a:r>
            <a:endParaRPr lang="pt-B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formacoes">
            <a:extLst>
              <a:ext uri="{FF2B5EF4-FFF2-40B4-BE49-F238E27FC236}">
                <a16:creationId xmlns:a16="http://schemas.microsoft.com/office/drawing/2014/main" id="{0D99D863-FE9C-1CCA-D115-CFD0D0CBA8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4995" y="2933953"/>
            <a:ext cx="8489201" cy="98254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PT" dirty="0"/>
              <a:t>F</a:t>
            </a:r>
            <a:r>
              <a:rPr lang="en-US" dirty="0" err="1"/>
              <a:t>ormações</a:t>
            </a:r>
            <a:r>
              <a:rPr lang="en-US" dirty="0"/>
              <a:t>/ </a:t>
            </a:r>
            <a:r>
              <a:rPr lang="en-US" dirty="0" err="1"/>
              <a:t>temas</a:t>
            </a:r>
            <a:r>
              <a:rPr lang="en-US" dirty="0"/>
              <a:t> de </a:t>
            </a:r>
            <a:r>
              <a:rPr lang="en-US" dirty="0" err="1"/>
              <a:t>formação</a:t>
            </a:r>
            <a:r>
              <a:rPr lang="en-US" dirty="0"/>
              <a:t>/</a:t>
            </a:r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formação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EBFF82-2D6D-71CD-B041-8A9968A2D1AC}"/>
              </a:ext>
            </a:extLst>
          </p:cNvPr>
          <p:cNvCxnSpPr>
            <a:cxnSpLocks/>
          </p:cNvCxnSpPr>
          <p:nvPr userDrawn="1"/>
        </p:nvCxnSpPr>
        <p:spPr>
          <a:xfrm>
            <a:off x="2055903" y="5951093"/>
            <a:ext cx="4991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29EB63-DEBE-3A88-026A-9D373F99F761}"/>
              </a:ext>
            </a:extLst>
          </p:cNvPr>
          <p:cNvSpPr txBox="1"/>
          <p:nvPr userDrawn="1"/>
        </p:nvSpPr>
        <p:spPr>
          <a:xfrm>
            <a:off x="2338106" y="4962589"/>
            <a:ext cx="136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Local,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data">
            <a:extLst>
              <a:ext uri="{FF2B5EF4-FFF2-40B4-BE49-F238E27FC236}">
                <a16:creationId xmlns:a16="http://schemas.microsoft.com/office/drawing/2014/main" id="{D1D0F968-0C77-6F3E-731F-CCC911CF90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21862" y="5002345"/>
            <a:ext cx="5567943" cy="180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PT" dirty="0"/>
              <a:t>data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C64CF0-D756-0249-7E23-DDF4E405CF06}"/>
              </a:ext>
            </a:extLst>
          </p:cNvPr>
          <p:cNvSpPr txBox="1"/>
          <p:nvPr userDrawn="1"/>
        </p:nvSpPr>
        <p:spPr>
          <a:xfrm>
            <a:off x="2055903" y="5984645"/>
            <a:ext cx="5201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Formador</a:t>
            </a:r>
            <a:endParaRPr lang="en-US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3570EF-BFEE-EC31-EA14-16C9D896B9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1" y="393913"/>
            <a:ext cx="1183097" cy="118309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DADB028-7CD1-D146-BE5A-1CE1C28D1C17}"/>
              </a:ext>
            </a:extLst>
          </p:cNvPr>
          <p:cNvGrpSpPr/>
          <p:nvPr userDrawn="1"/>
        </p:nvGrpSpPr>
        <p:grpSpPr>
          <a:xfrm>
            <a:off x="5558399" y="-8468"/>
            <a:ext cx="4366383" cy="6874935"/>
            <a:chOff x="5130830" y="-8468"/>
            <a:chExt cx="4030508" cy="68749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D4088-25FF-6B1F-0F21-F96103C237B6}"/>
                </a:ext>
              </a:extLst>
            </p:cNvPr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5AE9D7-FB02-C5E2-DF02-47E778F5177C}"/>
                </a:ext>
              </a:extLst>
            </p:cNvPr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D6CB1137-0252-DBFA-A050-ED3BDCD425DD}"/>
                </a:ext>
              </a:extLst>
            </p:cNvPr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1BF6657-61D4-807D-6F62-4978AF2FD2AF}"/>
                </a:ext>
              </a:extLst>
            </p:cNvPr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AA981BA7-DEEC-112B-70E6-34EC147DEC7E}"/>
                </a:ext>
              </a:extLst>
            </p:cNvPr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F6FC235D-12A7-4319-9A49-9AEAAFE7A438}"/>
                </a:ext>
              </a:extLst>
            </p:cNvPr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lumMod val="75000"/>
                <a:alpha val="70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87A572E-5DB0-F9A8-281F-04E829E934A4}"/>
                </a:ext>
              </a:extLst>
            </p:cNvPr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90C226">
                <a:lumMod val="60000"/>
                <a:lumOff val="40000"/>
                <a:alpha val="70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59E1F47-D17C-BB55-DADC-F824EF2DA1D7}"/>
                </a:ext>
              </a:extLst>
            </p:cNvPr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rnd" cmpd="sng" algn="ctr">
              <a:noFill/>
              <a:prstDash val="solid"/>
            </a:ln>
            <a:effectLst/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322876F-8E6B-B442-66A3-39178687FF91}"/>
                </a:ext>
              </a:extLst>
            </p:cNvPr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rnd" cmpd="sng" algn="ctr">
              <a:noFill/>
              <a:prstDash val="solid"/>
            </a:ln>
            <a:effectLst/>
          </p:spPr>
        </p:sp>
      </p:grpSp>
      <p:sp>
        <p:nvSpPr>
          <p:cNvPr id="37" name="Freeform 6">
            <a:extLst>
              <a:ext uri="{FF2B5EF4-FFF2-40B4-BE49-F238E27FC236}">
                <a16:creationId xmlns:a16="http://schemas.microsoft.com/office/drawing/2014/main" id="{4AA9AE4C-B925-90F7-C9B4-1BD9DA51E51E}"/>
              </a:ext>
            </a:extLst>
          </p:cNvPr>
          <p:cNvSpPr/>
          <p:nvPr userDrawn="1"/>
        </p:nvSpPr>
        <p:spPr>
          <a:xfrm>
            <a:off x="-9172" y="4013200"/>
            <a:ext cx="495300" cy="2853267"/>
          </a:xfrm>
          <a:custGeom>
            <a:avLst/>
            <a:gdLst/>
            <a:ahLst/>
            <a:cxnLst/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rgbClr val="90C226">
              <a:alpha val="85000"/>
            </a:srgbClr>
          </a:solidFill>
          <a:ln w="12700" cap="rnd" cmpd="sng" algn="ctr">
            <a:noFill/>
            <a:prstDash val="solid"/>
          </a:ln>
          <a:effectLst/>
        </p:spPr>
      </p:sp>
    </p:spTree>
    <p:extLst>
      <p:ext uri="{BB962C8B-B14F-4D97-AF65-F5344CB8AC3E}">
        <p14:creationId xmlns:p14="http://schemas.microsoft.com/office/powerpoint/2010/main" val="11717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ocument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452630-121c-4b85-bc00-0c69637e96f3">
      <Terms xmlns="http://schemas.microsoft.com/office/infopath/2007/PartnerControls"/>
    </lcf76f155ced4ddcb4097134ff3c332f>
    <TaxCatchAll xmlns="0558a97c-fca6-4597-ab21-07835d17a5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17FF1B33948644969ABEF4E5F91B28" ma:contentTypeVersion="15" ma:contentTypeDescription="Criar um novo documento." ma:contentTypeScope="" ma:versionID="80ecebccf2a6dad8d14f10f2aca60e4e">
  <xsd:schema xmlns:xsd="http://www.w3.org/2001/XMLSchema" xmlns:xs="http://www.w3.org/2001/XMLSchema" xmlns:p="http://schemas.microsoft.com/office/2006/metadata/properties" xmlns:ns2="e0452630-121c-4b85-bc00-0c69637e96f3" xmlns:ns3="0558a97c-fca6-4597-ab21-07835d17a529" targetNamespace="http://schemas.microsoft.com/office/2006/metadata/properties" ma:root="true" ma:fieldsID="45e890a5762d11cfd45122cfd7e1bfce" ns2:_="" ns3:_="">
    <xsd:import namespace="e0452630-121c-4b85-bc00-0c69637e96f3"/>
    <xsd:import namespace="0558a97c-fca6-4597-ab21-07835d17a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52630-121c-4b85-bc00-0c69637e96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85ed6ea8-6a9a-4bd7-b786-b0397e358c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8a97c-fca6-4597-ab21-07835d17a52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3318a57-9e76-4e13-a624-a12d2fb2334e}" ma:internalName="TaxCatchAll" ma:showField="CatchAllData" ma:web="0558a97c-fca6-4597-ab21-07835d17a5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98CF3B-C401-4BC3-AAB0-0BDD550C3597}">
  <ds:schemaRefs>
    <ds:schemaRef ds:uri="http://schemas.microsoft.com/office/2006/metadata/properties"/>
    <ds:schemaRef ds:uri="http://schemas.microsoft.com/office/infopath/2007/PartnerControls"/>
    <ds:schemaRef ds:uri="e0452630-121c-4b85-bc00-0c69637e96f3"/>
    <ds:schemaRef ds:uri="0558a97c-fca6-4597-ab21-07835d17a529"/>
  </ds:schemaRefs>
</ds:datastoreItem>
</file>

<file path=customXml/itemProps2.xml><?xml version="1.0" encoding="utf-8"?>
<ds:datastoreItem xmlns:ds="http://schemas.openxmlformats.org/officeDocument/2006/customXml" ds:itemID="{BCDC0BF4-836C-4C6C-ABC2-60099350C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EDC82-E6FB-4CBC-9FBA-3C8D3ACE9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452630-121c-4b85-bc00-0c69637e96f3"/>
    <ds:schemaRef ds:uri="0558a97c-fca6-4597-ab21-07835d17a5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Documentos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Diogo Geraldes Pereira Godinho Simões</dc:creator>
  <cp:lastModifiedBy>João David Rodrigues Dionisio</cp:lastModifiedBy>
  <cp:revision>89</cp:revision>
  <dcterms:created xsi:type="dcterms:W3CDTF">2023-10-11T11:32:22Z</dcterms:created>
  <dcterms:modified xsi:type="dcterms:W3CDTF">2023-12-14T16:53:39Z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0x0101003A17FF1B33948644969ABEF4E5F91B28</vt:lpwstr>
  </property>
  <property fmtid="{D5CDD505-2E9C-101B-9397-08002B2CF9AE}" pid="3" name="MediaServiceImageTags">
    <vt:lpwstr/>
  </property>
</Properties>
</file>