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344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49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8407-DB36-40D4-A9A8-240E7D76D02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83A49-74C9-4A8A-91BC-4A78528D7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3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83A49-74C9-4A8A-91BC-4A78528D76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1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8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8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6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4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3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45D42-2F8F-490A-8CDB-CAC56727C6EF}"/>
              </a:ext>
            </a:extLst>
          </p:cNvPr>
          <p:cNvSpPr/>
          <p:nvPr/>
        </p:nvSpPr>
        <p:spPr>
          <a:xfrm>
            <a:off x="1965961" y="10443500"/>
            <a:ext cx="14598748" cy="1108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Smart Watch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C68F6A-0C6B-4435-9217-A25F36B0DFB6}"/>
              </a:ext>
            </a:extLst>
          </p:cNvPr>
          <p:cNvSpPr/>
          <p:nvPr/>
        </p:nvSpPr>
        <p:spPr>
          <a:xfrm>
            <a:off x="5417233" y="13461464"/>
            <a:ext cx="7425961" cy="384537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C07DD-F5AB-43EB-B40B-7E1BBA406CA2}"/>
              </a:ext>
            </a:extLst>
          </p:cNvPr>
          <p:cNvSpPr/>
          <p:nvPr/>
        </p:nvSpPr>
        <p:spPr>
          <a:xfrm>
            <a:off x="5917580" y="13981098"/>
            <a:ext cx="6419914" cy="2850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</a:t>
            </a:r>
          </a:p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Touch OS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73373C-7C96-4E40-B0AC-826BFC289AD7}"/>
              </a:ext>
            </a:extLst>
          </p:cNvPr>
          <p:cNvSpPr/>
          <p:nvPr/>
        </p:nvSpPr>
        <p:spPr>
          <a:xfrm>
            <a:off x="10222705" y="17771293"/>
            <a:ext cx="2620494" cy="2251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BB8514-E14B-4F90-A206-5C2839AD483F}"/>
              </a:ext>
            </a:extLst>
          </p:cNvPr>
          <p:cNvSpPr/>
          <p:nvPr/>
        </p:nvSpPr>
        <p:spPr>
          <a:xfrm>
            <a:off x="10566387" y="18375444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Vibration Motor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F8B0EB-AB13-4C6A-96B5-3C80C7133D3A}"/>
              </a:ext>
            </a:extLst>
          </p:cNvPr>
          <p:cNvSpPr/>
          <p:nvPr/>
        </p:nvSpPr>
        <p:spPr>
          <a:xfrm>
            <a:off x="13268078" y="17741169"/>
            <a:ext cx="2648633" cy="2251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Storage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526FCD-854D-4541-A0D6-A20B417CEA46}"/>
              </a:ext>
            </a:extLst>
          </p:cNvPr>
          <p:cNvSpPr/>
          <p:nvPr/>
        </p:nvSpPr>
        <p:spPr>
          <a:xfrm>
            <a:off x="13651092" y="18313043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Lithium Ion Battery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E96B5-03D3-4DE9-B6E7-1082138B4238}"/>
              </a:ext>
            </a:extLst>
          </p:cNvPr>
          <p:cNvSpPr/>
          <p:nvPr/>
        </p:nvSpPr>
        <p:spPr>
          <a:xfrm>
            <a:off x="13046470" y="22291526"/>
            <a:ext cx="3101545" cy="168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Charger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077D03-FC35-43E3-B6E0-F8AE245820EF}"/>
              </a:ext>
            </a:extLst>
          </p:cNvPr>
          <p:cNvSpPr/>
          <p:nvPr/>
        </p:nvSpPr>
        <p:spPr>
          <a:xfrm>
            <a:off x="5417232" y="11201051"/>
            <a:ext cx="7425954" cy="17664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Capacitive Touch OLED Display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B930CC-637B-44A9-83CF-5BDB005ABA19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H="1" flipV="1">
            <a:off x="14597242" y="19691899"/>
            <a:ext cx="1" cy="2599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F52B040-507B-478E-A244-BC7EB828EC7E}"/>
              </a:ext>
            </a:extLst>
          </p:cNvPr>
          <p:cNvSpPr/>
          <p:nvPr/>
        </p:nvSpPr>
        <p:spPr>
          <a:xfrm>
            <a:off x="6404781" y="14926711"/>
            <a:ext cx="5450863" cy="13788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Software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B9A408-0067-4DD0-93EE-B5C4D63B32B4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636050" y="16287747"/>
            <a:ext cx="6313" cy="14835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93F4E2-4B14-4FAC-ACB2-DA969BCDFC96}"/>
              </a:ext>
            </a:extLst>
          </p:cNvPr>
          <p:cNvGrpSpPr/>
          <p:nvPr/>
        </p:nvGrpSpPr>
        <p:grpSpPr>
          <a:xfrm>
            <a:off x="5417232" y="17771293"/>
            <a:ext cx="4450262" cy="3526969"/>
            <a:chOff x="12275232" y="18868573"/>
            <a:chExt cx="4450262" cy="352696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12AAA8-6984-4C6F-9D85-639BCACAA7A6}"/>
                </a:ext>
              </a:extLst>
            </p:cNvPr>
            <p:cNvSpPr/>
            <p:nvPr/>
          </p:nvSpPr>
          <p:spPr>
            <a:xfrm>
              <a:off x="12275232" y="18868573"/>
              <a:ext cx="4450262" cy="352696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7C1D08-E9AD-40F3-9EDA-1D82F6ADE933}"/>
                </a:ext>
              </a:extLst>
            </p:cNvPr>
            <p:cNvSpPr/>
            <p:nvPr/>
          </p:nvSpPr>
          <p:spPr>
            <a:xfrm>
              <a:off x="12560641" y="19617771"/>
              <a:ext cx="1892300" cy="8729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Heart Rate Sensor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2741530-8F18-4BC7-91FC-06C9BA28A65F}"/>
                </a:ext>
              </a:extLst>
            </p:cNvPr>
            <p:cNvSpPr/>
            <p:nvPr/>
          </p:nvSpPr>
          <p:spPr>
            <a:xfrm>
              <a:off x="14566118" y="19602970"/>
              <a:ext cx="1892300" cy="8877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Sp02 </a:t>
              </a:r>
            </a:p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2BABB7-962C-4644-A392-961B9757EB89}"/>
                </a:ext>
              </a:extLst>
            </p:cNvPr>
            <p:cNvSpPr/>
            <p:nvPr/>
          </p:nvSpPr>
          <p:spPr>
            <a:xfrm>
              <a:off x="12560641" y="20582845"/>
              <a:ext cx="1892300" cy="8729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3-axis </a:t>
              </a:r>
              <a:r>
                <a:rPr lang="en-GB" sz="2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Accelerometer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C272598-68F1-4B60-9E94-67BCD0C0295B}"/>
                </a:ext>
              </a:extLst>
            </p:cNvPr>
            <p:cNvSpPr/>
            <p:nvPr/>
          </p:nvSpPr>
          <p:spPr>
            <a:xfrm>
              <a:off x="12560642" y="21547919"/>
              <a:ext cx="1892300" cy="6832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GPS Receiver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8F4E975-6420-4A31-9840-7571B567F4AF}"/>
                </a:ext>
              </a:extLst>
            </p:cNvPr>
            <p:cNvSpPr/>
            <p:nvPr/>
          </p:nvSpPr>
          <p:spPr>
            <a:xfrm>
              <a:off x="14586710" y="20582845"/>
              <a:ext cx="1892300" cy="8772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ECG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9B9A98-6885-422F-B0C6-15FB53750631}"/>
              </a:ext>
            </a:extLst>
          </p:cNvPr>
          <p:cNvCxnSpPr>
            <a:cxnSpLocks/>
          </p:cNvCxnSpPr>
          <p:nvPr/>
        </p:nvCxnSpPr>
        <p:spPr>
          <a:xfrm>
            <a:off x="11512537" y="16335877"/>
            <a:ext cx="0" cy="1435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12D5235-C30F-44EF-B1D9-BFD2167FBEE6}"/>
              </a:ext>
            </a:extLst>
          </p:cNvPr>
          <p:cNvSpPr/>
          <p:nvPr/>
        </p:nvSpPr>
        <p:spPr>
          <a:xfrm>
            <a:off x="13248690" y="13484909"/>
            <a:ext cx="2648633" cy="384537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28F142E-E971-464C-A8A4-2197A5B2883B}"/>
              </a:ext>
            </a:extLst>
          </p:cNvPr>
          <p:cNvSpPr/>
          <p:nvPr/>
        </p:nvSpPr>
        <p:spPr>
          <a:xfrm>
            <a:off x="2390823" y="14293334"/>
            <a:ext cx="2648633" cy="238659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967C5-2E87-4455-BF20-E56B8B9791D0}"/>
              </a:ext>
            </a:extLst>
          </p:cNvPr>
          <p:cNvSpPr/>
          <p:nvPr/>
        </p:nvSpPr>
        <p:spPr>
          <a:xfrm>
            <a:off x="2768989" y="14921824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 SD Card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96A63C-5D89-4243-8517-6CC3EE81E4A2}"/>
              </a:ext>
            </a:extLst>
          </p:cNvPr>
          <p:cNvCxnSpPr>
            <a:cxnSpLocks/>
          </p:cNvCxnSpPr>
          <p:nvPr/>
        </p:nvCxnSpPr>
        <p:spPr>
          <a:xfrm flipV="1">
            <a:off x="10566387" y="12977825"/>
            <a:ext cx="0" cy="19592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AF2B47F-56AD-4DC8-9A58-DF0F9709C3B8}"/>
              </a:ext>
            </a:extLst>
          </p:cNvPr>
          <p:cNvCxnSpPr>
            <a:cxnSpLocks/>
          </p:cNvCxnSpPr>
          <p:nvPr/>
        </p:nvCxnSpPr>
        <p:spPr>
          <a:xfrm>
            <a:off x="7625421" y="12967471"/>
            <a:ext cx="0" cy="19592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43AFCB6-56B4-4F6D-8EFC-AF352F4D3C21}"/>
              </a:ext>
            </a:extLst>
          </p:cNvPr>
          <p:cNvSpPr/>
          <p:nvPr/>
        </p:nvSpPr>
        <p:spPr>
          <a:xfrm>
            <a:off x="13651092" y="14521843"/>
            <a:ext cx="1892300" cy="21733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Bluetooth</a:t>
            </a:r>
          </a:p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4308C95-D85F-4C2F-9F6B-BBA11FE51CBD}"/>
              </a:ext>
            </a:extLst>
          </p:cNvPr>
          <p:cNvGrpSpPr/>
          <p:nvPr/>
        </p:nvGrpSpPr>
        <p:grpSpPr>
          <a:xfrm>
            <a:off x="27667106" y="10002223"/>
            <a:ext cx="3437738" cy="4934841"/>
            <a:chOff x="26062135" y="14988903"/>
            <a:chExt cx="3397017" cy="49348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E8DFA6-A523-4429-9585-4EE8FEB56DB8}"/>
                </a:ext>
              </a:extLst>
            </p:cNvPr>
            <p:cNvSpPr/>
            <p:nvPr/>
          </p:nvSpPr>
          <p:spPr>
            <a:xfrm>
              <a:off x="26062135" y="14988903"/>
              <a:ext cx="3397017" cy="4934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</a:rPr>
                <a:t>Personal Computer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CD9F8D1-D7AC-4DEE-B7F3-FC9E6069ABC8}"/>
                </a:ext>
              </a:extLst>
            </p:cNvPr>
            <p:cNvSpPr/>
            <p:nvPr/>
          </p:nvSpPr>
          <p:spPr>
            <a:xfrm>
              <a:off x="26581177" y="16652048"/>
              <a:ext cx="2396359" cy="10941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Desktop Application</a:t>
              </a: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75A51D1-C9F4-4A5C-9F57-5B996A3BBF54}"/>
              </a:ext>
            </a:extLst>
          </p:cNvPr>
          <p:cNvSpPr/>
          <p:nvPr/>
        </p:nvSpPr>
        <p:spPr>
          <a:xfrm>
            <a:off x="28186146" y="13471817"/>
            <a:ext cx="2396359" cy="10603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endParaRPr lang="en-GB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30DD5E0-56C1-4D3A-B1E1-B61732AE498A}"/>
              </a:ext>
            </a:extLst>
          </p:cNvPr>
          <p:cNvGrpSpPr/>
          <p:nvPr/>
        </p:nvGrpSpPr>
        <p:grpSpPr>
          <a:xfrm>
            <a:off x="23523873" y="8647438"/>
            <a:ext cx="3644184" cy="6289626"/>
            <a:chOff x="30106708" y="8768862"/>
            <a:chExt cx="3644184" cy="62896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99A73D-2878-4099-994D-C1265D7414DC}"/>
                </a:ext>
              </a:extLst>
            </p:cNvPr>
            <p:cNvSpPr/>
            <p:nvPr/>
          </p:nvSpPr>
          <p:spPr>
            <a:xfrm>
              <a:off x="30106708" y="8768862"/>
              <a:ext cx="3644184" cy="6289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76608-2F9E-479A-8B8D-1A001749D1E9}"/>
                </a:ext>
              </a:extLst>
            </p:cNvPr>
            <p:cNvSpPr/>
            <p:nvPr/>
          </p:nvSpPr>
          <p:spPr>
            <a:xfrm>
              <a:off x="30495240" y="11730719"/>
              <a:ext cx="3002279" cy="10941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Long-Term Data Storage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99F6369-68E5-436A-BD8E-EE33E9364BA6}"/>
                </a:ext>
              </a:extLst>
            </p:cNvPr>
            <p:cNvSpPr/>
            <p:nvPr/>
          </p:nvSpPr>
          <p:spPr>
            <a:xfrm>
              <a:off x="30495240" y="9687505"/>
              <a:ext cx="3002279" cy="12377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 Learning Algorithm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D6A3E5E-3C63-47D3-AC0E-DABFB0AA3311}"/>
                </a:ext>
              </a:extLst>
            </p:cNvPr>
            <p:cNvSpPr/>
            <p:nvPr/>
          </p:nvSpPr>
          <p:spPr>
            <a:xfrm>
              <a:off x="30495240" y="13549087"/>
              <a:ext cx="3002279" cy="109418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Wifi</a:t>
              </a:r>
              <a:endPara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4C1BC58-BCC1-472F-A1EA-5911728E6400}"/>
              </a:ext>
            </a:extLst>
          </p:cNvPr>
          <p:cNvGrpSpPr/>
          <p:nvPr/>
        </p:nvGrpSpPr>
        <p:grpSpPr>
          <a:xfrm>
            <a:off x="17277662" y="10438253"/>
            <a:ext cx="5699843" cy="4498811"/>
            <a:chOff x="24413146" y="10501534"/>
            <a:chExt cx="5699843" cy="449881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7A2B7D5-A14A-49D6-BCEA-5352C00EBA98}"/>
                </a:ext>
              </a:extLst>
            </p:cNvPr>
            <p:cNvGrpSpPr/>
            <p:nvPr/>
          </p:nvGrpSpPr>
          <p:grpSpPr>
            <a:xfrm>
              <a:off x="24413146" y="10501534"/>
              <a:ext cx="5699843" cy="4498811"/>
              <a:chOff x="25647838" y="16230084"/>
              <a:chExt cx="5699843" cy="44988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D8178E-81A0-43D3-8071-9AEF7E41F648}"/>
                  </a:ext>
                </a:extLst>
              </p:cNvPr>
              <p:cNvSpPr/>
              <p:nvPr/>
            </p:nvSpPr>
            <p:spPr>
              <a:xfrm>
                <a:off x="25647838" y="16230084"/>
                <a:ext cx="5699843" cy="44988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4000" dirty="0">
                    <a:solidFill>
                      <a:schemeClr val="bg1"/>
                    </a:solidFill>
                  </a:rPr>
                  <a:t>Mobile Device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4286CF-0763-460C-B825-5C9040B2C180}"/>
                  </a:ext>
                </a:extLst>
              </p:cNvPr>
              <p:cNvSpPr/>
              <p:nvPr/>
            </p:nvSpPr>
            <p:spPr>
              <a:xfrm>
                <a:off x="26110422" y="17266920"/>
                <a:ext cx="4841175" cy="117217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Mobile Application</a:t>
                </a:r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B28360-2BA3-4184-9500-075813077E5D}"/>
                </a:ext>
              </a:extLst>
            </p:cNvPr>
            <p:cNvSpPr/>
            <p:nvPr/>
          </p:nvSpPr>
          <p:spPr>
            <a:xfrm>
              <a:off x="24886526" y="13429457"/>
              <a:ext cx="2264939" cy="118294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Bluetooth</a:t>
              </a:r>
            </a:p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E8FCC8-96F9-4417-B847-43F5722ABC3C}"/>
              </a:ext>
            </a:extLst>
          </p:cNvPr>
          <p:cNvCxnSpPr>
            <a:cxnSpLocks/>
            <a:stCxn id="86" idx="3"/>
            <a:endCxn id="58" idx="1"/>
          </p:cNvCxnSpPr>
          <p:nvPr/>
        </p:nvCxnSpPr>
        <p:spPr>
          <a:xfrm>
            <a:off x="4661289" y="15611252"/>
            <a:ext cx="1743492" cy="488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ACC0D2-332B-46F9-9495-AA21A4D9A7DE}"/>
              </a:ext>
            </a:extLst>
          </p:cNvPr>
          <p:cNvCxnSpPr>
            <a:cxnSpLocks/>
            <a:stCxn id="58" idx="3"/>
            <a:endCxn id="99" idx="1"/>
          </p:cNvCxnSpPr>
          <p:nvPr/>
        </p:nvCxnSpPr>
        <p:spPr>
          <a:xfrm flipV="1">
            <a:off x="11855644" y="15608505"/>
            <a:ext cx="1795448" cy="763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671A86-8BF8-4B08-900A-ED042536E5BF}"/>
              </a:ext>
            </a:extLst>
          </p:cNvPr>
          <p:cNvCxnSpPr>
            <a:cxnSpLocks/>
            <a:stCxn id="160" idx="0"/>
          </p:cNvCxnSpPr>
          <p:nvPr/>
        </p:nvCxnSpPr>
        <p:spPr>
          <a:xfrm flipV="1">
            <a:off x="18883512" y="12647262"/>
            <a:ext cx="0" cy="71891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680904-1536-45FB-9CA7-89097B9624AD}"/>
              </a:ext>
            </a:extLst>
          </p:cNvPr>
          <p:cNvCxnSpPr>
            <a:cxnSpLocks/>
            <a:stCxn id="158" idx="0"/>
            <a:endCxn id="14" idx="2"/>
          </p:cNvCxnSpPr>
          <p:nvPr/>
        </p:nvCxnSpPr>
        <p:spPr>
          <a:xfrm flipV="1">
            <a:off x="25413545" y="12703475"/>
            <a:ext cx="0" cy="7241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E06E01-3830-4EEF-A6A5-B7E759C0ED57}"/>
              </a:ext>
            </a:extLst>
          </p:cNvPr>
          <p:cNvCxnSpPr>
            <a:cxnSpLocks/>
            <a:stCxn id="162" idx="0"/>
            <a:endCxn id="140" idx="2"/>
          </p:cNvCxnSpPr>
          <p:nvPr/>
        </p:nvCxnSpPr>
        <p:spPr>
          <a:xfrm flipV="1">
            <a:off x="29384326" y="12759548"/>
            <a:ext cx="20584" cy="71226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D80368-FDD0-4C6D-BE03-5BA31623E4BD}"/>
              </a:ext>
            </a:extLst>
          </p:cNvPr>
          <p:cNvCxnSpPr>
            <a:cxnSpLocks/>
            <a:stCxn id="14" idx="0"/>
            <a:endCxn id="143" idx="2"/>
          </p:cNvCxnSpPr>
          <p:nvPr/>
        </p:nvCxnSpPr>
        <p:spPr>
          <a:xfrm flipV="1">
            <a:off x="25413545" y="10803827"/>
            <a:ext cx="0" cy="8054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D9096A5-40CB-45E2-8401-1829D6E04C59}"/>
              </a:ext>
            </a:extLst>
          </p:cNvPr>
          <p:cNvCxnSpPr>
            <a:cxnSpLocks/>
            <a:stCxn id="99" idx="3"/>
            <a:endCxn id="160" idx="2"/>
          </p:cNvCxnSpPr>
          <p:nvPr/>
        </p:nvCxnSpPr>
        <p:spPr>
          <a:xfrm flipV="1">
            <a:off x="15543392" y="14549120"/>
            <a:ext cx="3340120" cy="1059385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7A779D3-227E-4569-8DE3-50F36BEEBA27}"/>
              </a:ext>
            </a:extLst>
          </p:cNvPr>
          <p:cNvSpPr/>
          <p:nvPr/>
        </p:nvSpPr>
        <p:spPr>
          <a:xfrm>
            <a:off x="20316486" y="13368499"/>
            <a:ext cx="2264940" cy="118294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endParaRPr lang="en-GB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4E1EFC5-3B55-4E54-978F-22880A82EC91}"/>
              </a:ext>
            </a:extLst>
          </p:cNvPr>
          <p:cNvCxnSpPr>
            <a:cxnSpLocks/>
          </p:cNvCxnSpPr>
          <p:nvPr/>
        </p:nvCxnSpPr>
        <p:spPr>
          <a:xfrm flipV="1">
            <a:off x="21386149" y="12618368"/>
            <a:ext cx="0" cy="71891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D00579E-BFCF-4D27-816A-36F0E789F45A}"/>
              </a:ext>
            </a:extLst>
          </p:cNvPr>
          <p:cNvCxnSpPr>
            <a:cxnSpLocks/>
            <a:stCxn id="34" idx="2"/>
            <a:endCxn id="80" idx="2"/>
          </p:cNvCxnSpPr>
          <p:nvPr/>
        </p:nvCxnSpPr>
        <p:spPr>
          <a:xfrm rot="5400000" flipH="1" flipV="1">
            <a:off x="22892204" y="13033169"/>
            <a:ext cx="75025" cy="2961523"/>
          </a:xfrm>
          <a:prstGeom prst="bentConnector3">
            <a:avLst>
              <a:gd name="adj1" fmla="val -1584432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7140C7C-682D-4637-8388-940495D735B1}"/>
              </a:ext>
            </a:extLst>
          </p:cNvPr>
          <p:cNvCxnSpPr>
            <a:cxnSpLocks/>
            <a:stCxn id="75" idx="2"/>
            <a:endCxn id="162" idx="2"/>
          </p:cNvCxnSpPr>
          <p:nvPr/>
        </p:nvCxnSpPr>
        <p:spPr>
          <a:xfrm rot="16200000" flipH="1">
            <a:off x="27879742" y="13027612"/>
            <a:ext cx="55779" cy="2953389"/>
          </a:xfrm>
          <a:prstGeom prst="bentConnector3">
            <a:avLst>
              <a:gd name="adj1" fmla="val 2258447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EA3CFF4-6A0B-4E05-9B1C-086EC0BC4507}"/>
              </a:ext>
            </a:extLst>
          </p:cNvPr>
          <p:cNvSpPr/>
          <p:nvPr/>
        </p:nvSpPr>
        <p:spPr>
          <a:xfrm>
            <a:off x="25967171" y="13461463"/>
            <a:ext cx="927531" cy="10149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98B8AE3-CDFD-4792-A888-99A8FFE0CED4}"/>
              </a:ext>
            </a:extLst>
          </p:cNvPr>
          <p:cNvSpPr/>
          <p:nvPr/>
        </p:nvSpPr>
        <p:spPr>
          <a:xfrm>
            <a:off x="23946713" y="13461463"/>
            <a:ext cx="927531" cy="10149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4722</TotalTime>
  <Words>64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Roche</dc:creator>
  <cp:lastModifiedBy>Mark Roche</cp:lastModifiedBy>
  <cp:revision>17</cp:revision>
  <dcterms:created xsi:type="dcterms:W3CDTF">2020-11-15T13:59:02Z</dcterms:created>
  <dcterms:modified xsi:type="dcterms:W3CDTF">2020-11-19T08:02:05Z</dcterms:modified>
</cp:coreProperties>
</file>