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1" autoAdjust="0"/>
    <p:restoredTop sz="95256" autoAdjust="0"/>
  </p:normalViewPr>
  <p:slideViewPr>
    <p:cSldViewPr snapToGrid="0">
      <p:cViewPr>
        <p:scale>
          <a:sx n="33" d="100"/>
          <a:sy n="33" d="100"/>
        </p:scale>
        <p:origin x="-504" y="-18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Roche" userId="4f548dc1084e5877" providerId="LiveId" clId="{E1253FE3-560B-4ABD-B39C-67D815003036}"/>
    <pc:docChg chg="undo custSel modSld">
      <pc:chgData name="Mark Roche" userId="4f548dc1084e5877" providerId="LiveId" clId="{E1253FE3-560B-4ABD-B39C-67D815003036}" dt="2020-11-15T20:20:29.219" v="968" actId="478"/>
      <pc:docMkLst>
        <pc:docMk/>
      </pc:docMkLst>
      <pc:sldChg chg="addSp delSp modSp mod">
        <pc:chgData name="Mark Roche" userId="4f548dc1084e5877" providerId="LiveId" clId="{E1253FE3-560B-4ABD-B39C-67D815003036}" dt="2020-11-15T20:20:29.219" v="968" actId="478"/>
        <pc:sldMkLst>
          <pc:docMk/>
          <pc:sldMk cId="4042925873" sldId="256"/>
        </pc:sldMkLst>
        <pc:spChg chg="add mod">
          <ac:chgData name="Mark Roche" userId="4f548dc1084e5877" providerId="LiveId" clId="{E1253FE3-560B-4ABD-B39C-67D815003036}" dt="2020-11-15T20:14:48.529" v="867" actId="14100"/>
          <ac:spMkLst>
            <pc:docMk/>
            <pc:sldMk cId="4042925873" sldId="256"/>
            <ac:spMk id="4" creationId="{4DD45D42-2F8F-490A-8CDB-CAC56727C6EF}"/>
          </ac:spMkLst>
        </pc:spChg>
        <pc:spChg chg="add mod">
          <ac:chgData name="Mark Roche" userId="4f548dc1084e5877" providerId="LiveId" clId="{E1253FE3-560B-4ABD-B39C-67D815003036}" dt="2020-11-15T20:14:02.202" v="863" actId="1076"/>
          <ac:spMkLst>
            <pc:docMk/>
            <pc:sldMk cId="4042925873" sldId="256"/>
            <ac:spMk id="6" creationId="{C599A73D-2878-4099-994D-C1265D7414DC}"/>
          </ac:spMkLst>
        </pc:spChg>
        <pc:spChg chg="add mod">
          <ac:chgData name="Mark Roche" userId="4f548dc1084e5877" providerId="LiveId" clId="{E1253FE3-560B-4ABD-B39C-67D815003036}" dt="2020-11-15T20:13:48.686" v="858" actId="1076"/>
          <ac:spMkLst>
            <pc:docMk/>
            <pc:sldMk cId="4042925873" sldId="256"/>
            <ac:spMk id="8" creationId="{6AE8DFA6-A523-4429-9585-4EE8FEB56DB8}"/>
          </ac:spMkLst>
        </pc:spChg>
        <pc:spChg chg="add mod">
          <ac:chgData name="Mark Roche" userId="4f548dc1084e5877" providerId="LiveId" clId="{E1253FE3-560B-4ABD-B39C-67D815003036}" dt="2020-11-15T20:13:50.673" v="860" actId="1076"/>
          <ac:spMkLst>
            <pc:docMk/>
            <pc:sldMk cId="4042925873" sldId="256"/>
            <ac:spMk id="10" creationId="{FBD8178E-81A0-43D3-8071-9AEF7E41F648}"/>
          </ac:spMkLst>
        </pc:spChg>
        <pc:spChg chg="add mod">
          <ac:chgData name="Mark Roche" userId="4f548dc1084e5877" providerId="LiveId" clId="{E1253FE3-560B-4ABD-B39C-67D815003036}" dt="2020-11-15T20:13:54.272" v="861" actId="1076"/>
          <ac:spMkLst>
            <pc:docMk/>
            <pc:sldMk cId="4042925873" sldId="256"/>
            <ac:spMk id="12" creationId="{694286CF-0763-460C-B825-5C9040B2C180}"/>
          </ac:spMkLst>
        </pc:spChg>
        <pc:spChg chg="add mod">
          <ac:chgData name="Mark Roche" userId="4f548dc1084e5877" providerId="LiveId" clId="{E1253FE3-560B-4ABD-B39C-67D815003036}" dt="2020-11-15T20:14:02.202" v="863" actId="1076"/>
          <ac:spMkLst>
            <pc:docMk/>
            <pc:sldMk cId="4042925873" sldId="256"/>
            <ac:spMk id="14" creationId="{D9676608-2F9E-479A-8B8D-1A001749D1E9}"/>
          </ac:spMkLst>
        </pc:spChg>
        <pc:spChg chg="add mod">
          <ac:chgData name="Mark Roche" userId="4f548dc1084e5877" providerId="LiveId" clId="{E1253FE3-560B-4ABD-B39C-67D815003036}" dt="2020-11-15T14:06:56.769" v="109" actId="571"/>
          <ac:spMkLst>
            <pc:docMk/>
            <pc:sldMk cId="4042925873" sldId="256"/>
            <ac:spMk id="15" creationId="{E0589163-DADF-4B03-AE58-AE9D4A3201D1}"/>
          </ac:spMkLst>
        </pc:spChg>
        <pc:spChg chg="add mod">
          <ac:chgData name="Mark Roche" userId="4f548dc1084e5877" providerId="LiveId" clId="{E1253FE3-560B-4ABD-B39C-67D815003036}" dt="2020-11-15T14:06:56.769" v="109" actId="571"/>
          <ac:spMkLst>
            <pc:docMk/>
            <pc:sldMk cId="4042925873" sldId="256"/>
            <ac:spMk id="16" creationId="{EA1017C8-4FC9-49AB-A17B-0938B3C85B2F}"/>
          </ac:spMkLst>
        </pc:spChg>
        <pc:spChg chg="add del mod">
          <ac:chgData name="Mark Roche" userId="4f548dc1084e5877" providerId="LiveId" clId="{E1253FE3-560B-4ABD-B39C-67D815003036}" dt="2020-11-15T18:32:25.667" v="684" actId="478"/>
          <ac:spMkLst>
            <pc:docMk/>
            <pc:sldMk cId="4042925873" sldId="256"/>
            <ac:spMk id="18" creationId="{24086749-1D02-457B-846C-67F416D913B8}"/>
          </ac:spMkLst>
        </pc:spChg>
        <pc:spChg chg="add mod">
          <ac:chgData name="Mark Roche" userId="4f548dc1084e5877" providerId="LiveId" clId="{E1253FE3-560B-4ABD-B39C-67D815003036}" dt="2020-11-15T20:09:19.140" v="841" actId="164"/>
          <ac:spMkLst>
            <pc:docMk/>
            <pc:sldMk cId="4042925873" sldId="256"/>
            <ac:spMk id="20" creationId="{7A12AAA8-6984-4C6F-9D85-639BCACAA7A6}"/>
          </ac:spMkLst>
        </pc:spChg>
        <pc:spChg chg="add mod">
          <ac:chgData name="Mark Roche" userId="4f548dc1084e5877" providerId="LiveId" clId="{E1253FE3-560B-4ABD-B39C-67D815003036}" dt="2020-11-15T20:13:56.170" v="862" actId="1076"/>
          <ac:spMkLst>
            <pc:docMk/>
            <pc:sldMk cId="4042925873" sldId="256"/>
            <ac:spMk id="22" creationId="{CA10D9A2-17E5-42CE-9BE1-4662FD8F237F}"/>
          </ac:spMkLst>
        </pc:spChg>
        <pc:spChg chg="add mod ord">
          <ac:chgData name="Mark Roche" userId="4f548dc1084e5877" providerId="LiveId" clId="{E1253FE3-560B-4ABD-B39C-67D815003036}" dt="2020-11-15T20:16:32.096" v="871" actId="1076"/>
          <ac:spMkLst>
            <pc:docMk/>
            <pc:sldMk cId="4042925873" sldId="256"/>
            <ac:spMk id="24" creationId="{A8BB8514-E14B-4F90-A206-5C2839AD483F}"/>
          </ac:spMkLst>
        </pc:spChg>
        <pc:spChg chg="add mod">
          <ac:chgData name="Mark Roche" userId="4f548dc1084e5877" providerId="LiveId" clId="{E1253FE3-560B-4ABD-B39C-67D815003036}" dt="2020-11-15T14:14:31.970" v="290" actId="14100"/>
          <ac:spMkLst>
            <pc:docMk/>
            <pc:sldMk cId="4042925873" sldId="256"/>
            <ac:spMk id="26" creationId="{A0C68F6A-0C6B-4435-9217-A25F36B0DFB6}"/>
          </ac:spMkLst>
        </pc:spChg>
        <pc:spChg chg="add del mod">
          <ac:chgData name="Mark Roche" userId="4f548dc1084e5877" providerId="LiveId" clId="{E1253FE3-560B-4ABD-B39C-67D815003036}" dt="2020-11-15T14:10:26.359" v="222" actId="478"/>
          <ac:spMkLst>
            <pc:docMk/>
            <pc:sldMk cId="4042925873" sldId="256"/>
            <ac:spMk id="28" creationId="{2C9F63E9-F8F2-4D2C-B30F-C33034467791}"/>
          </ac:spMkLst>
        </pc:spChg>
        <pc:spChg chg="add mod">
          <ac:chgData name="Mark Roche" userId="4f548dc1084e5877" providerId="LiveId" clId="{E1253FE3-560B-4ABD-B39C-67D815003036}" dt="2020-11-15T20:16:55.312" v="876" actId="14100"/>
          <ac:spMkLst>
            <pc:docMk/>
            <pc:sldMk cId="4042925873" sldId="256"/>
            <ac:spMk id="30" creationId="{034C07DD-F5AB-43EB-B40B-7E1BBA406CA2}"/>
          </ac:spMkLst>
        </pc:spChg>
        <pc:spChg chg="add mod">
          <ac:chgData name="Mark Roche" userId="4f548dc1084e5877" providerId="LiveId" clId="{E1253FE3-560B-4ABD-B39C-67D815003036}" dt="2020-11-15T20:16:32.096" v="871" actId="1076"/>
          <ac:spMkLst>
            <pc:docMk/>
            <pc:sldMk cId="4042925873" sldId="256"/>
            <ac:spMk id="32" creationId="{D373373C-7C96-4E40-B0AC-826BFC289AD7}"/>
          </ac:spMkLst>
        </pc:spChg>
        <pc:spChg chg="add del mod">
          <ac:chgData name="Mark Roche" userId="4f548dc1084e5877" providerId="LiveId" clId="{E1253FE3-560B-4ABD-B39C-67D815003036}" dt="2020-11-15T20:20:29.219" v="968" actId="478"/>
          <ac:spMkLst>
            <pc:docMk/>
            <pc:sldMk cId="4042925873" sldId="256"/>
            <ac:spMk id="34" creationId="{84CA2BCB-3BFF-45B9-B22A-094B31BB122B}"/>
          </ac:spMkLst>
        </pc:spChg>
        <pc:spChg chg="add mod">
          <ac:chgData name="Mark Roche" userId="4f548dc1084e5877" providerId="LiveId" clId="{E1253FE3-560B-4ABD-B39C-67D815003036}" dt="2020-11-15T20:17:26.090" v="878" actId="1076"/>
          <ac:spMkLst>
            <pc:docMk/>
            <pc:sldMk cId="4042925873" sldId="256"/>
            <ac:spMk id="36" creationId="{82F8B0EB-AB13-4C6A-96B5-3C80C7133D3A}"/>
          </ac:spMkLst>
        </pc:spChg>
        <pc:spChg chg="add mod">
          <ac:chgData name="Mark Roche" userId="4f548dc1084e5877" providerId="LiveId" clId="{E1253FE3-560B-4ABD-B39C-67D815003036}" dt="2020-11-15T20:17:29.552" v="879" actId="1076"/>
          <ac:spMkLst>
            <pc:docMk/>
            <pc:sldMk cId="4042925873" sldId="256"/>
            <ac:spMk id="38" creationId="{F6526FCD-854D-4541-A0D6-A20B417CEA46}"/>
          </ac:spMkLst>
        </pc:spChg>
        <pc:spChg chg="add mod">
          <ac:chgData name="Mark Roche" userId="4f548dc1084e5877" providerId="LiveId" clId="{E1253FE3-560B-4ABD-B39C-67D815003036}" dt="2020-11-15T20:09:19.140" v="841" actId="164"/>
          <ac:spMkLst>
            <pc:docMk/>
            <pc:sldMk cId="4042925873" sldId="256"/>
            <ac:spMk id="40" creationId="{6C7C1D08-E9AD-40F3-9EDA-1D82F6ADE933}"/>
          </ac:spMkLst>
        </pc:spChg>
        <pc:spChg chg="add mod">
          <ac:chgData name="Mark Roche" userId="4f548dc1084e5877" providerId="LiveId" clId="{E1253FE3-560B-4ABD-B39C-67D815003036}" dt="2020-11-15T20:20:14.953" v="966" actId="1036"/>
          <ac:spMkLst>
            <pc:docMk/>
            <pc:sldMk cId="4042925873" sldId="256"/>
            <ac:spMk id="42" creationId="{A28E96B5-03D3-4DE9-B6E7-1082138B4238}"/>
          </ac:spMkLst>
        </pc:spChg>
        <pc:spChg chg="add mod">
          <ac:chgData name="Mark Roche" userId="4f548dc1084e5877" providerId="LiveId" clId="{E1253FE3-560B-4ABD-B39C-67D815003036}" dt="2020-11-15T20:10:16.844" v="857" actId="20577"/>
          <ac:spMkLst>
            <pc:docMk/>
            <pc:sldMk cId="4042925873" sldId="256"/>
            <ac:spMk id="44" creationId="{B7077D03-FC35-43E3-B6E0-F8AE245820EF}"/>
          </ac:spMkLst>
        </pc:spChg>
        <pc:spChg chg="add mod">
          <ac:chgData name="Mark Roche" userId="4f548dc1084e5877" providerId="LiveId" clId="{E1253FE3-560B-4ABD-B39C-67D815003036}" dt="2020-11-15T20:17:04.143" v="877" actId="20577"/>
          <ac:spMkLst>
            <pc:docMk/>
            <pc:sldMk cId="4042925873" sldId="256"/>
            <ac:spMk id="58" creationId="{5F52B040-507B-478E-A244-BC7EB828EC7E}"/>
          </ac:spMkLst>
        </pc:spChg>
        <pc:spChg chg="add mod">
          <ac:chgData name="Mark Roche" userId="4f548dc1084e5877" providerId="LiveId" clId="{E1253FE3-560B-4ABD-B39C-67D815003036}" dt="2020-11-15T20:09:19.140" v="841" actId="164"/>
          <ac:spMkLst>
            <pc:docMk/>
            <pc:sldMk cId="4042925873" sldId="256"/>
            <ac:spMk id="62" creationId="{92741530-8F18-4BC7-91FC-06C9BA28A65F}"/>
          </ac:spMkLst>
        </pc:spChg>
        <pc:spChg chg="add mod">
          <ac:chgData name="Mark Roche" userId="4f548dc1084e5877" providerId="LiveId" clId="{E1253FE3-560B-4ABD-B39C-67D815003036}" dt="2020-11-15T20:09:19.140" v="841" actId="164"/>
          <ac:spMkLst>
            <pc:docMk/>
            <pc:sldMk cId="4042925873" sldId="256"/>
            <ac:spMk id="64" creationId="{1D2BABB7-962C-4644-A392-961B9757EB89}"/>
          </ac:spMkLst>
        </pc:spChg>
        <pc:spChg chg="add mod">
          <ac:chgData name="Mark Roche" userId="4f548dc1084e5877" providerId="LiveId" clId="{E1253FE3-560B-4ABD-B39C-67D815003036}" dt="2020-11-15T20:09:19.140" v="841" actId="164"/>
          <ac:spMkLst>
            <pc:docMk/>
            <pc:sldMk cId="4042925873" sldId="256"/>
            <ac:spMk id="66" creationId="{EC272598-68F1-4B60-9E94-67BCD0C0295B}"/>
          </ac:spMkLst>
        </pc:spChg>
        <pc:spChg chg="add mod">
          <ac:chgData name="Mark Roche" userId="4f548dc1084e5877" providerId="LiveId" clId="{E1253FE3-560B-4ABD-B39C-67D815003036}" dt="2020-11-15T20:09:19.140" v="841" actId="164"/>
          <ac:spMkLst>
            <pc:docMk/>
            <pc:sldMk cId="4042925873" sldId="256"/>
            <ac:spMk id="68" creationId="{B8F4E975-6420-4A31-9840-7571B567F4AF}"/>
          </ac:spMkLst>
        </pc:spChg>
        <pc:spChg chg="add del mod">
          <ac:chgData name="Mark Roche" userId="4f548dc1084e5877" providerId="LiveId" clId="{E1253FE3-560B-4ABD-B39C-67D815003036}" dt="2020-11-15T20:20:10.030" v="946" actId="478"/>
          <ac:spMkLst>
            <pc:docMk/>
            <pc:sldMk cId="4042925873" sldId="256"/>
            <ac:spMk id="79" creationId="{406FD230-E906-4BE5-A823-C1F55906A5DB}"/>
          </ac:spMkLst>
        </pc:spChg>
        <pc:spChg chg="add mod">
          <ac:chgData name="Mark Roche" userId="4f548dc1084e5877" providerId="LiveId" clId="{E1253FE3-560B-4ABD-B39C-67D815003036}" dt="2020-11-15T20:17:56.005" v="915" actId="1036"/>
          <ac:spMkLst>
            <pc:docMk/>
            <pc:sldMk cId="4042925873" sldId="256"/>
            <ac:spMk id="81" creationId="{112D5235-C30F-44EF-B1D9-BFD2167FBEE6}"/>
          </ac:spMkLst>
        </pc:spChg>
        <pc:grpChg chg="add mod">
          <ac:chgData name="Mark Roche" userId="4f548dc1084e5877" providerId="LiveId" clId="{E1253FE3-560B-4ABD-B39C-67D815003036}" dt="2020-11-15T20:09:19.140" v="841" actId="164"/>
          <ac:grpSpMkLst>
            <pc:docMk/>
            <pc:sldMk cId="4042925873" sldId="256"/>
            <ac:grpSpMk id="69" creationId="{0993F4E2-4B14-4FAC-ACB2-DA969BCDFC96}"/>
          </ac:grpSpMkLst>
        </pc:grpChg>
        <pc:cxnChg chg="add del mod">
          <ac:chgData name="Mark Roche" userId="4f548dc1084e5877" providerId="LiveId" clId="{E1253FE3-560B-4ABD-B39C-67D815003036}" dt="2020-11-15T18:30:51.800" v="632" actId="478"/>
          <ac:cxnSpMkLst>
            <pc:docMk/>
            <pc:sldMk cId="4042925873" sldId="256"/>
            <ac:cxnSpMk id="46" creationId="{1943EBA3-639A-4779-9739-902CDFF41F96}"/>
          </ac:cxnSpMkLst>
        </pc:cxnChg>
        <pc:cxnChg chg="add del">
          <ac:chgData name="Mark Roche" userId="4f548dc1084e5877" providerId="LiveId" clId="{E1253FE3-560B-4ABD-B39C-67D815003036}" dt="2020-11-15T18:30:49.879" v="631" actId="478"/>
          <ac:cxnSpMkLst>
            <pc:docMk/>
            <pc:sldMk cId="4042925873" sldId="256"/>
            <ac:cxnSpMk id="48" creationId="{9820891C-A022-48D8-B291-1C5E50638579}"/>
          </ac:cxnSpMkLst>
        </pc:cxnChg>
        <pc:cxnChg chg="add del mod">
          <ac:chgData name="Mark Roche" userId="4f548dc1084e5877" providerId="LiveId" clId="{E1253FE3-560B-4ABD-B39C-67D815003036}" dt="2020-11-15T20:14:04.917" v="864" actId="478"/>
          <ac:cxnSpMkLst>
            <pc:docMk/>
            <pc:sldMk cId="4042925873" sldId="256"/>
            <ac:cxnSpMk id="50" creationId="{C5A298C2-372D-4327-A429-5AD1924C070D}"/>
          </ac:cxnSpMkLst>
        </pc:cxnChg>
        <pc:cxnChg chg="add mod">
          <ac:chgData name="Mark Roche" userId="4f548dc1084e5877" providerId="LiveId" clId="{E1253FE3-560B-4ABD-B39C-67D815003036}" dt="2020-11-15T20:20:18.280" v="967" actId="14100"/>
          <ac:cxnSpMkLst>
            <pc:docMk/>
            <pc:sldMk cId="4042925873" sldId="256"/>
            <ac:cxnSpMk id="52" creationId="{29B930CC-637B-44A9-83CF-5BDB005ABA19}"/>
          </ac:cxnSpMkLst>
        </pc:cxnChg>
        <pc:cxnChg chg="add mod">
          <ac:chgData name="Mark Roche" userId="4f548dc1084e5877" providerId="LiveId" clId="{E1253FE3-560B-4ABD-B39C-67D815003036}" dt="2020-11-15T20:09:38.417" v="844" actId="14100"/>
          <ac:cxnSpMkLst>
            <pc:docMk/>
            <pc:sldMk cId="4042925873" sldId="256"/>
            <ac:cxnSpMk id="59" creationId="{53B9A408-0067-4DD0-93EE-B5C4D63B32B4}"/>
          </ac:cxnSpMkLst>
        </pc:cxnChg>
        <pc:cxnChg chg="add mod">
          <ac:chgData name="Mark Roche" userId="4f548dc1084e5877" providerId="LiveId" clId="{E1253FE3-560B-4ABD-B39C-67D815003036}" dt="2020-11-15T20:14:19.145" v="866" actId="14100"/>
          <ac:cxnSpMkLst>
            <pc:docMk/>
            <pc:sldMk cId="4042925873" sldId="256"/>
            <ac:cxnSpMk id="73" creationId="{7DD31F8A-C6F1-4BCD-B6A9-B8CE3076A442}"/>
          </ac:cxnSpMkLst>
        </pc:cxnChg>
        <pc:cxnChg chg="add mod">
          <ac:chgData name="Mark Roche" userId="4f548dc1084e5877" providerId="LiveId" clId="{E1253FE3-560B-4ABD-B39C-67D815003036}" dt="2020-11-15T20:16:46.257" v="874" actId="14100"/>
          <ac:cxnSpMkLst>
            <pc:docMk/>
            <pc:sldMk cId="4042925873" sldId="256"/>
            <ac:cxnSpMk id="76" creationId="{009B9A98-6885-422F-B0C6-15FB5375063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19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86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2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88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46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80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94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35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9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07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40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27B52-D19E-494A-ACCE-1D7F88203449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25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D45D42-2F8F-490A-8CDB-CAC56727C6EF}"/>
              </a:ext>
            </a:extLst>
          </p:cNvPr>
          <p:cNvSpPr/>
          <p:nvPr/>
        </p:nvSpPr>
        <p:spPr>
          <a:xfrm>
            <a:off x="9495692" y="13833930"/>
            <a:ext cx="17959751" cy="8793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500" dirty="0">
                <a:solidFill>
                  <a:schemeClr val="bg1"/>
                </a:solidFill>
              </a:rPr>
              <a:t>Device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99A73D-2878-4099-994D-C1265D7414DC}"/>
              </a:ext>
            </a:extLst>
          </p:cNvPr>
          <p:cNvSpPr/>
          <p:nvPr/>
        </p:nvSpPr>
        <p:spPr>
          <a:xfrm>
            <a:off x="31486664" y="10076552"/>
            <a:ext cx="2264228" cy="323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50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E8DFA6-A523-4429-9585-4EE8FEB56DB8}"/>
              </a:ext>
            </a:extLst>
          </p:cNvPr>
          <p:cNvSpPr/>
          <p:nvPr/>
        </p:nvSpPr>
        <p:spPr>
          <a:xfrm>
            <a:off x="-896147" y="13307796"/>
            <a:ext cx="2422071" cy="1378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>
                <a:solidFill>
                  <a:schemeClr val="bg1"/>
                </a:solidFill>
              </a:rPr>
              <a:t>Personal Computer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D8178E-81A0-43D3-8071-9AEF7E41F648}"/>
              </a:ext>
            </a:extLst>
          </p:cNvPr>
          <p:cNvSpPr/>
          <p:nvPr/>
        </p:nvSpPr>
        <p:spPr>
          <a:xfrm>
            <a:off x="-489748" y="11540780"/>
            <a:ext cx="2015672" cy="1194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>
                <a:solidFill>
                  <a:schemeClr val="bg1"/>
                </a:solidFill>
              </a:rPr>
              <a:t>Mobile Device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4286CF-0763-460C-B825-5C9040B2C180}"/>
              </a:ext>
            </a:extLst>
          </p:cNvPr>
          <p:cNvSpPr/>
          <p:nvPr/>
        </p:nvSpPr>
        <p:spPr>
          <a:xfrm>
            <a:off x="-679847" y="15231145"/>
            <a:ext cx="1892300" cy="13271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Short-Term Data Storage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676608-2F9E-479A-8B8D-1A001749D1E9}"/>
              </a:ext>
            </a:extLst>
          </p:cNvPr>
          <p:cNvSpPr/>
          <p:nvPr/>
        </p:nvSpPr>
        <p:spPr>
          <a:xfrm>
            <a:off x="31672628" y="11820082"/>
            <a:ext cx="1892300" cy="13788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Long-Term Data Storage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10D9A2-17E5-42CE-9BE1-4662FD8F237F}"/>
              </a:ext>
            </a:extLst>
          </p:cNvPr>
          <p:cNvSpPr/>
          <p:nvPr/>
        </p:nvSpPr>
        <p:spPr>
          <a:xfrm>
            <a:off x="1212453" y="9342616"/>
            <a:ext cx="1892300" cy="13788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Communication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C68F6A-0C6B-4435-9217-A25F36B0DFB6}"/>
              </a:ext>
            </a:extLst>
          </p:cNvPr>
          <p:cNvSpPr/>
          <p:nvPr/>
        </p:nvSpPr>
        <p:spPr>
          <a:xfrm>
            <a:off x="12275232" y="14558744"/>
            <a:ext cx="10947625" cy="384537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4C07DD-F5AB-43EB-B40B-7E1BBA406CA2}"/>
              </a:ext>
            </a:extLst>
          </p:cNvPr>
          <p:cNvSpPr/>
          <p:nvPr/>
        </p:nvSpPr>
        <p:spPr>
          <a:xfrm>
            <a:off x="15270483" y="16851994"/>
            <a:ext cx="2499357" cy="13788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Peripherals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73373C-7C96-4E40-B0AC-826BFC289AD7}"/>
              </a:ext>
            </a:extLst>
          </p:cNvPr>
          <p:cNvSpPr/>
          <p:nvPr/>
        </p:nvSpPr>
        <p:spPr>
          <a:xfrm>
            <a:off x="17080705" y="18868573"/>
            <a:ext cx="2620494" cy="22515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Actuators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BB8514-E14B-4F90-A206-5C2839AD483F}"/>
              </a:ext>
            </a:extLst>
          </p:cNvPr>
          <p:cNvSpPr/>
          <p:nvPr/>
        </p:nvSpPr>
        <p:spPr>
          <a:xfrm>
            <a:off x="17424387" y="19472724"/>
            <a:ext cx="1892300" cy="13788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Vibration Motor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F8B0EB-AB13-4C6A-96B5-3C80C7133D3A}"/>
              </a:ext>
            </a:extLst>
          </p:cNvPr>
          <p:cNvSpPr/>
          <p:nvPr/>
        </p:nvSpPr>
        <p:spPr>
          <a:xfrm>
            <a:off x="20126078" y="18838449"/>
            <a:ext cx="2648633" cy="22515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 Storage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526FCD-854D-4541-A0D6-A20B417CEA46}"/>
              </a:ext>
            </a:extLst>
          </p:cNvPr>
          <p:cNvSpPr/>
          <p:nvPr/>
        </p:nvSpPr>
        <p:spPr>
          <a:xfrm>
            <a:off x="20509092" y="19410323"/>
            <a:ext cx="1892300" cy="13788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Lithium Ion Battery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8E96B5-03D3-4DE9-B6E7-1082138B4238}"/>
              </a:ext>
            </a:extLst>
          </p:cNvPr>
          <p:cNvSpPr/>
          <p:nvPr/>
        </p:nvSpPr>
        <p:spPr>
          <a:xfrm>
            <a:off x="19904470" y="23388806"/>
            <a:ext cx="3101545" cy="1686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500" dirty="0">
                <a:solidFill>
                  <a:schemeClr val="bg1"/>
                </a:solidFill>
              </a:rPr>
              <a:t>Charger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077D03-FC35-43E3-B6E0-F8AE245820EF}"/>
              </a:ext>
            </a:extLst>
          </p:cNvPr>
          <p:cNvSpPr/>
          <p:nvPr/>
        </p:nvSpPr>
        <p:spPr>
          <a:xfrm>
            <a:off x="9842775" y="14558743"/>
            <a:ext cx="2160402" cy="384537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OLED Display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9B930CC-637B-44A9-83CF-5BDB005ABA19}"/>
              </a:ext>
            </a:extLst>
          </p:cNvPr>
          <p:cNvCxnSpPr>
            <a:cxnSpLocks/>
            <a:stCxn id="42" idx="0"/>
            <a:endCxn id="38" idx="2"/>
          </p:cNvCxnSpPr>
          <p:nvPr/>
        </p:nvCxnSpPr>
        <p:spPr>
          <a:xfrm flipH="1" flipV="1">
            <a:off x="21455242" y="20789179"/>
            <a:ext cx="1" cy="25996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F52B040-507B-478E-A244-BC7EB828EC7E}"/>
              </a:ext>
            </a:extLst>
          </p:cNvPr>
          <p:cNvSpPr/>
          <p:nvPr/>
        </p:nvSpPr>
        <p:spPr>
          <a:xfrm>
            <a:off x="12560642" y="15187234"/>
            <a:ext cx="10390160" cy="13788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Software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3B9A408-0067-4DD0-93EE-B5C4D63B32B4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14500363" y="16566090"/>
            <a:ext cx="0" cy="230248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993F4E2-4B14-4FAC-ACB2-DA969BCDFC96}"/>
              </a:ext>
            </a:extLst>
          </p:cNvPr>
          <p:cNvGrpSpPr/>
          <p:nvPr/>
        </p:nvGrpSpPr>
        <p:grpSpPr>
          <a:xfrm>
            <a:off x="12275232" y="18868573"/>
            <a:ext cx="4450262" cy="3526969"/>
            <a:chOff x="12275232" y="18868573"/>
            <a:chExt cx="4450262" cy="352696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A12AAA8-6984-4C6F-9D85-639BCACAA7A6}"/>
                </a:ext>
              </a:extLst>
            </p:cNvPr>
            <p:cNvSpPr/>
            <p:nvPr/>
          </p:nvSpPr>
          <p:spPr>
            <a:xfrm>
              <a:off x="12275232" y="18868573"/>
              <a:ext cx="4450262" cy="352696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2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Sensors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C7C1D08-E9AD-40F3-9EDA-1D82F6ADE933}"/>
                </a:ext>
              </a:extLst>
            </p:cNvPr>
            <p:cNvSpPr/>
            <p:nvPr/>
          </p:nvSpPr>
          <p:spPr>
            <a:xfrm>
              <a:off x="12560641" y="19617771"/>
              <a:ext cx="1892300" cy="87295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Heart Rate Sensor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2741530-8F18-4BC7-91FC-06C9BA28A65F}"/>
                </a:ext>
              </a:extLst>
            </p:cNvPr>
            <p:cNvSpPr/>
            <p:nvPr/>
          </p:nvSpPr>
          <p:spPr>
            <a:xfrm>
              <a:off x="14566118" y="19602970"/>
              <a:ext cx="1892300" cy="88775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Sp02 </a:t>
              </a:r>
            </a:p>
            <a:p>
              <a:pPr algn="ctr"/>
              <a:r>
                <a:rPr lang="en-GB" sz="2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Sensor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D2BABB7-962C-4644-A392-961B9757EB89}"/>
                </a:ext>
              </a:extLst>
            </p:cNvPr>
            <p:cNvSpPr/>
            <p:nvPr/>
          </p:nvSpPr>
          <p:spPr>
            <a:xfrm>
              <a:off x="12560641" y="20582845"/>
              <a:ext cx="1892300" cy="87295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3-axis </a:t>
              </a:r>
              <a:r>
                <a:rPr lang="en-GB" sz="2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Accelerometer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C272598-68F1-4B60-9E94-67BCD0C0295B}"/>
                </a:ext>
              </a:extLst>
            </p:cNvPr>
            <p:cNvSpPr/>
            <p:nvPr/>
          </p:nvSpPr>
          <p:spPr>
            <a:xfrm>
              <a:off x="12560642" y="21547919"/>
              <a:ext cx="1892300" cy="68328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GPS Receiver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8F4E975-6420-4A31-9840-7571B567F4AF}"/>
                </a:ext>
              </a:extLst>
            </p:cNvPr>
            <p:cNvSpPr/>
            <p:nvPr/>
          </p:nvSpPr>
          <p:spPr>
            <a:xfrm>
              <a:off x="14586710" y="20582845"/>
              <a:ext cx="1892300" cy="87720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ECG</a:t>
              </a:r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DD31F8A-C6F1-4BCD-B6A9-B8CE3076A442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12003177" y="15876662"/>
            <a:ext cx="55746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09B9A98-6885-422F-B0C6-15FB53750631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8390952" y="16606003"/>
            <a:ext cx="0" cy="22625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112D5235-C30F-44EF-B1D9-BFD2167FBEE6}"/>
              </a:ext>
            </a:extLst>
          </p:cNvPr>
          <p:cNvSpPr/>
          <p:nvPr/>
        </p:nvSpPr>
        <p:spPr>
          <a:xfrm>
            <a:off x="23329615" y="18859232"/>
            <a:ext cx="2648633" cy="22515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Communications</a:t>
            </a:r>
          </a:p>
        </p:txBody>
      </p:sp>
    </p:spTree>
    <p:extLst>
      <p:ext uri="{BB962C8B-B14F-4D97-AF65-F5344CB8AC3E}">
        <p14:creationId xmlns:p14="http://schemas.microsoft.com/office/powerpoint/2010/main" val="404292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</TotalTime>
  <Words>41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Roche</dc:creator>
  <cp:lastModifiedBy>Mark Roche</cp:lastModifiedBy>
  <cp:revision>7</cp:revision>
  <dcterms:created xsi:type="dcterms:W3CDTF">2020-11-15T13:59:02Z</dcterms:created>
  <dcterms:modified xsi:type="dcterms:W3CDTF">2020-11-15T20:20:33Z</dcterms:modified>
</cp:coreProperties>
</file>