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Projection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Joseph Driscoll and Isaac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Speed controlled by keypad</a:t>
            </a:r>
          </a:p>
          <a:p>
            <a:r>
              <a:rPr lang="en-US" sz="3600" dirty="0" smtClean="0"/>
              <a:t>Steady state speed within 5% of desired speed</a:t>
            </a:r>
          </a:p>
          <a:p>
            <a:r>
              <a:rPr lang="en-US" sz="3600" dirty="0" smtClean="0"/>
              <a:t>BCD stopwatch that displays times from 0.0 to 9.9 seconds controlled by the keypad</a:t>
            </a:r>
          </a:p>
          <a:p>
            <a:r>
              <a:rPr lang="en-US" sz="3600" dirty="0" smtClean="0"/>
              <a:t>Closed loop response that settles in half the time it takes to settle with an open loop response</a:t>
            </a:r>
          </a:p>
          <a:p>
            <a:r>
              <a:rPr lang="en-US" sz="3600" dirty="0" smtClean="0"/>
              <a:t>Overshoot less than 10%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decided to use a PID controller.</a:t>
            </a:r>
          </a:p>
          <a:p>
            <a:r>
              <a:rPr lang="en-US" dirty="0" smtClean="0"/>
              <a:t>The PID controller has three variables that can be altered to control overshoot and response time (?)</a:t>
            </a:r>
          </a:p>
          <a:p>
            <a:r>
              <a:rPr lang="en-US" smtClean="0"/>
              <a:t>[More reasons we </a:t>
            </a:r>
            <a:r>
              <a:rPr lang="en-US" dirty="0" smtClean="0"/>
              <a:t>chose a </a:t>
            </a:r>
            <a:r>
              <a:rPr lang="en-US" smtClean="0"/>
              <a:t>PID controller]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2334"/>
          </a:xfrm>
        </p:spPr>
        <p:txBody>
          <a:bodyPr>
            <a:normAutofit/>
          </a:bodyPr>
          <a:lstStyle/>
          <a:p>
            <a:r>
              <a:rPr lang="en-US" dirty="0" smtClean="0"/>
              <a:t>The PID controller has three variables: the proportional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), the integral gain (K</a:t>
            </a:r>
            <a:r>
              <a:rPr lang="en-US" baseline="-25000" dirty="0" smtClean="0"/>
              <a:t>i</a:t>
            </a:r>
            <a:r>
              <a:rPr lang="en-US" dirty="0" smtClean="0"/>
              <a:t>), and the derivative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sz="1200" dirty="0"/>
          </a:p>
          <a:p>
            <a:pPr marL="457200" lvl="1" indent="0" algn="ctr">
              <a:buNone/>
            </a:pPr>
            <a:r>
              <a:rPr lang="en-US" sz="1200" dirty="0" smtClean="0"/>
              <a:t>https://nicisdigital.wordpress.com/2011/06/27/proportional-integral-derivative-pid-controller/</a:t>
            </a:r>
          </a:p>
          <a:p>
            <a:r>
              <a:rPr lang="en-US" dirty="0" smtClean="0"/>
              <a:t>The PID controller transfer function in the frequency domain is:</a:t>
            </a:r>
          </a:p>
          <a:p>
            <a:pPr marL="0" indent="0" algn="ctr">
              <a:buNone/>
            </a:pPr>
            <a:r>
              <a:rPr lang="en-US" dirty="0" smtClean="0"/>
              <a:t>C(s)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 + K</a:t>
            </a:r>
            <a:r>
              <a:rPr lang="en-US" baseline="-25000" dirty="0" smtClean="0"/>
              <a:t>i</a:t>
            </a:r>
            <a:r>
              <a:rPr lang="en-US" dirty="0" smtClean="0"/>
              <a:t>/s +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*s.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41" y="2598120"/>
            <a:ext cx="5544518" cy="25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proportional gain is what causes the controller to respond to different levels of error.</a:t>
            </a:r>
          </a:p>
          <a:p>
            <a:r>
              <a:rPr lang="en-US" sz="3600" dirty="0" smtClean="0"/>
              <a:t>The integral gain lets the controller react to past error values. This eliminates any persistent error that the proportional gain does not correct.</a:t>
            </a:r>
          </a:p>
          <a:p>
            <a:r>
              <a:rPr lang="en-US" sz="3600" dirty="0" smtClean="0"/>
              <a:t>The derivative gain estimates the future error. This constant helps eliminate any error at a faster pace.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82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loop settling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oscilloscope results below show the response of going from 4 to 8.</a:t>
            </a:r>
          </a:p>
          <a:p>
            <a:r>
              <a:rPr lang="en-US" dirty="0" smtClean="0"/>
              <a:t>Notice how the response time is less than half of the open loop settling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Projection Presentation</vt:lpstr>
      <vt:lpstr>Problem</vt:lpstr>
      <vt:lpstr>Solution</vt:lpstr>
      <vt:lpstr>PID Controller</vt:lpstr>
      <vt:lpstr>PID Controller Operation</vt:lpstr>
      <vt:lpstr>MATLAB Graph</vt:lpstr>
      <vt:lpstr>PID Response</vt:lpstr>
      <vt:lpstr>PID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Joe Driscoll</cp:lastModifiedBy>
  <cp:revision>7</cp:revision>
  <dcterms:created xsi:type="dcterms:W3CDTF">2018-12-03T06:44:11Z</dcterms:created>
  <dcterms:modified xsi:type="dcterms:W3CDTF">2018-12-03T15:28:30Z</dcterms:modified>
</cp:coreProperties>
</file>