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Projection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Joseph Driscoll and Isaac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Speed controlled by keypad</a:t>
            </a:r>
          </a:p>
          <a:p>
            <a:r>
              <a:rPr lang="en-US" sz="3600" dirty="0" smtClean="0"/>
              <a:t>Steady state speed within 5% of desired speed</a:t>
            </a:r>
          </a:p>
          <a:p>
            <a:r>
              <a:rPr lang="en-US" sz="3600" dirty="0" smtClean="0"/>
              <a:t>BCD stopwatch that displays times from 0.0 to 9.9 seconds controlled by the keypad</a:t>
            </a:r>
          </a:p>
          <a:p>
            <a:r>
              <a:rPr lang="en-US" sz="3600" dirty="0" smtClean="0"/>
              <a:t>Closed loop response that settles in half the time it takes to settle with an open loop response</a:t>
            </a:r>
          </a:p>
          <a:p>
            <a:r>
              <a:rPr lang="en-US" sz="3600" dirty="0" smtClean="0"/>
              <a:t>Overshoot less than 10%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to use a PID controller.</a:t>
            </a:r>
          </a:p>
          <a:p>
            <a:r>
              <a:rPr lang="en-US" dirty="0" smtClean="0"/>
              <a:t>The PID controller has three variables that can be altered to control overshoot and response time (?)</a:t>
            </a:r>
          </a:p>
          <a:p>
            <a:r>
              <a:rPr lang="en-US" smtClean="0"/>
              <a:t>[More reasons we </a:t>
            </a:r>
            <a:r>
              <a:rPr lang="en-US" dirty="0" smtClean="0"/>
              <a:t>chose a </a:t>
            </a:r>
            <a:r>
              <a:rPr lang="en-US" smtClean="0"/>
              <a:t>PID controller]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23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PID controller design: </a:t>
            </a:r>
          </a:p>
          <a:p>
            <a:pPr lvl="1"/>
            <a:r>
              <a:rPr lang="en-US" dirty="0" smtClean="0"/>
              <a:t>proportional </a:t>
            </a:r>
            <a:r>
              <a:rPr lang="en-US" dirty="0" smtClean="0"/>
              <a:t>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), </a:t>
            </a:r>
            <a:endParaRPr lang="en-US" dirty="0" smtClean="0"/>
          </a:p>
          <a:p>
            <a:pPr lvl="1"/>
            <a:r>
              <a:rPr lang="en-US" dirty="0" smtClean="0"/>
              <a:t>integral </a:t>
            </a:r>
            <a:r>
              <a:rPr lang="en-US" dirty="0" smtClean="0"/>
              <a:t>gain (K</a:t>
            </a:r>
            <a:r>
              <a:rPr lang="en-US" baseline="-25000" dirty="0" smtClean="0"/>
              <a:t>i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derivative </a:t>
            </a:r>
            <a:r>
              <a:rPr lang="en-US" dirty="0" smtClean="0"/>
              <a:t>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sz="1200" dirty="0"/>
          </a:p>
          <a:p>
            <a:pPr marL="457200" lvl="1" indent="0" algn="ctr">
              <a:buNone/>
            </a:pPr>
            <a:r>
              <a:rPr lang="en-US" sz="1200" dirty="0" smtClean="0"/>
              <a:t>https://nicisdigital.wordpress.com/2011/06/27/proportional-integral-derivative-pid-controller/</a:t>
            </a:r>
          </a:p>
          <a:p>
            <a:r>
              <a:rPr lang="en-US" dirty="0" smtClean="0"/>
              <a:t>The PID controller transfer function in the frequency domain is:</a:t>
            </a:r>
          </a:p>
          <a:p>
            <a:pPr marL="0" indent="0" algn="ctr">
              <a:buNone/>
            </a:pPr>
            <a:r>
              <a:rPr lang="en-US" dirty="0" smtClean="0"/>
              <a:t>C(s)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+ K</a:t>
            </a:r>
            <a:r>
              <a:rPr lang="en-US" baseline="-25000" dirty="0" smtClean="0"/>
              <a:t>i</a:t>
            </a:r>
            <a:r>
              <a:rPr lang="en-US" dirty="0" smtClean="0"/>
              <a:t>/s +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*s.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07" y="1690687"/>
            <a:ext cx="7183793" cy="33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Proportional </a:t>
            </a:r>
            <a:r>
              <a:rPr lang="en-US" sz="3600" dirty="0" smtClean="0"/>
              <a:t>gain </a:t>
            </a:r>
            <a:r>
              <a:rPr lang="en-US" sz="3600" dirty="0" smtClean="0"/>
              <a:t>– sensitivity to error</a:t>
            </a:r>
            <a:endParaRPr lang="en-US" sz="3600" dirty="0" smtClean="0"/>
          </a:p>
          <a:p>
            <a:r>
              <a:rPr lang="en-US" sz="3600" dirty="0" smtClean="0"/>
              <a:t>Integral </a:t>
            </a:r>
            <a:r>
              <a:rPr lang="en-US" sz="3600" dirty="0" smtClean="0"/>
              <a:t>gain </a:t>
            </a:r>
            <a:r>
              <a:rPr lang="en-US" sz="3600" dirty="0" smtClean="0"/>
              <a:t>– reduces set-point error</a:t>
            </a:r>
            <a:endParaRPr lang="en-US" sz="3600" dirty="0" smtClean="0"/>
          </a:p>
          <a:p>
            <a:r>
              <a:rPr lang="en-US" sz="3600" dirty="0" smtClean="0"/>
              <a:t>Derivative gain – improve settling time and stability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2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4" y="82492"/>
            <a:ext cx="10564091" cy="499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Loop Captured Data</a:t>
            </a:r>
            <a:endParaRPr lang="en-US" dirty="0"/>
          </a:p>
        </p:txBody>
      </p:sp>
      <p:pic>
        <p:nvPicPr>
          <p:cNvPr id="1028" name="Picture 4" descr="https://raw.githubusercontent.com/jwd0023/3050/master/presentation/open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91"/>
            <a:ext cx="12192000" cy="6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5569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2" descr="https://raw.githubusercontent.com/jwd0023/3050/master/presentation/closed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" y="864525"/>
            <a:ext cx="12058198" cy="59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transition from 480 mV to 900 mV</a:t>
            </a:r>
            <a:endParaRPr lang="en-US" dirty="0" smtClean="0"/>
          </a:p>
          <a:p>
            <a:r>
              <a:rPr lang="en-US" dirty="0" smtClean="0"/>
              <a:t>Settling time: 280-300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Minimal ripple: under 10 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Projection Presentation</vt:lpstr>
      <vt:lpstr>Problem</vt:lpstr>
      <vt:lpstr>Solution</vt:lpstr>
      <vt:lpstr>PID Controller</vt:lpstr>
      <vt:lpstr>PID Controller Operation</vt:lpstr>
      <vt:lpstr>Open Loop Captured Data</vt:lpstr>
      <vt:lpstr>PowerPoint Presentation</vt:lpstr>
      <vt:lpstr>PID Response</vt:lpstr>
      <vt:lpstr>PID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Joe Driscoll</cp:lastModifiedBy>
  <cp:revision>11</cp:revision>
  <dcterms:created xsi:type="dcterms:W3CDTF">2018-12-03T06:44:11Z</dcterms:created>
  <dcterms:modified xsi:type="dcterms:W3CDTF">2018-12-03T16:57:48Z</dcterms:modified>
</cp:coreProperties>
</file>