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9392A-4E6D-43DA-A2AB-E705FF62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B5EBA-92FB-45CC-B122-14D56BA9E6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8378-7B71-46B8-B664-ABD4C77A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F7CB-A4E0-4052-957F-3065138D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9067-56EC-4849-9657-35E84989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9F589-3616-44BD-89FD-1165C3FD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C5F32-E37F-4D8B-A162-4CB2B8AED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AA3A-62A8-4BC3-8A01-EAB3ABA6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32074-4522-4BE7-AB7A-AC504D5F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5389E-D0DB-4C7A-BDB2-3B76E4460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D78FD-4CF0-43A6-B53E-B800CB938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20A92-4DFF-4406-B61F-121532762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3CBB-42B4-46BE-9E66-BC504B4F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A3B73-81E3-4EB0-A5BC-E1CE0A87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64A-2BF6-4A1B-9583-1D687A0C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1B5FC-762A-462D-84EF-1D0A3682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9EBDE-A7E4-4890-85D8-A878386B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00669-B184-4CA2-812A-590F4318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D58C9-87C4-4C56-8519-CB12B0322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AB1DA-7007-4E23-BD41-1DF56AAB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3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67D5-08B6-48CB-A197-F9D6F6DE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B6DBD-AD4A-465B-8C59-D630CAE45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E053-A4D1-4454-962C-1545AEA8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375A-70C3-428F-AC93-CBF0BCDE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77CA-0741-425C-818C-7B7794E8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D1E7-C70F-47F0-94EC-A52B2174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33B6-25B2-4EF4-87A1-71056B66F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2446-3BB9-451A-AE8C-2A2EEB84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A2040-1FD2-4458-B65B-FD698D0C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52859-4A49-4909-A604-18A28B7D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E4C31-02BB-491E-9969-06B5CED5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4762-650F-4F0F-9232-4A8EC8AE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00D8-4648-4367-BD08-4DB588785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D8255-1C69-41F3-81FD-52A516192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F608C-BC4C-496F-8152-82B8AC2A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4ADDB1-035E-4CFD-8079-ADEAE55C8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9BA04F-6307-4E73-99E7-A4A9B7CB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A7049-CE0B-49C2-85BB-0F3FD4E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819BC4-EB8A-4BE2-9F28-B42E6E79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5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BB8C-C285-40CF-856B-E404AD6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15E16-9CC7-4130-BAF1-FD055201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B83F0-FE32-4331-8757-61009BD24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EBF55-1F30-4802-B4C7-E3E25D67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7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DE9DC-0019-4995-85A8-7F3A0C60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BBE4E-C20C-4AF4-91E2-49648A2A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6501D-EBB7-40C2-8D89-28E2FC60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5538-B8F4-4615-8689-96C812F0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457E-27C7-4E67-8322-4E40CEA52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1215-2A81-45F3-AEBA-3917819E6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C9549-7810-4FE7-87CD-65CEEA0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87A4F-7EE5-4065-919F-8C4E0430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B4842-D47F-46A4-84C7-D35434F3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04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4CA2-0CD5-47DC-9ACD-28E0765C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EB54F-9F22-4863-9D77-371775B67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D546B-65D4-40DF-98BF-6BE24728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65E7-D3F2-4C1D-B702-8D2BD44A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47421-2E8E-4B43-B543-3836DFE1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F10A0-60DF-475B-9185-D52E56F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2A450-9677-4E02-9A15-719C1041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340C2-32C0-4179-87A2-2C1DEBE53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A660-BA53-43C7-9D2E-3F057F7C0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EA429-CF0F-4E28-8692-C90CECBAC08D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4010-2906-4AC3-B310-7DB983884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D0198-EBD4-47DA-AD31-A9669BF0D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D14FE-6D0D-4DFA-B094-2FFE1DFF3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477F-C5C6-4EE5-9F8F-0B0C50D00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48640"/>
            <a:ext cx="12188952" cy="1828800"/>
          </a:xfrm>
        </p:spPr>
        <p:txBody>
          <a:bodyPr rIns="91440"/>
          <a:lstStyle/>
          <a:p>
            <a:r>
              <a:rPr lang="en-US" dirty="0"/>
              <a:t>BM3D – Theory and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58D07-6571-45D8-BE43-E586279C5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Driscoll</a:t>
            </a:r>
          </a:p>
        </p:txBody>
      </p:sp>
    </p:spTree>
    <p:extLst>
      <p:ext uri="{BB962C8B-B14F-4D97-AF65-F5344CB8AC3E}">
        <p14:creationId xmlns:p14="http://schemas.microsoft.com/office/powerpoint/2010/main" val="263449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BM3D – Theory and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BM3D – Theory and Applications</dc:title>
  <dc:creator>Joe Driscoll</dc:creator>
  <cp:lastModifiedBy>Joe Driscoll</cp:lastModifiedBy>
  <cp:revision>1</cp:revision>
  <dcterms:created xsi:type="dcterms:W3CDTF">2019-04-10T04:21:25Z</dcterms:created>
  <dcterms:modified xsi:type="dcterms:W3CDTF">2019-04-10T04:22:44Z</dcterms:modified>
</cp:coreProperties>
</file>