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sldIdLst>
    <p:sldId id="294" r:id="rId2"/>
  </p:sldIdLst>
  <p:sldSz cx="43891200" cy="32918400"/>
  <p:notesSz cx="32462788" cy="43435588"/>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p15="http://schemas.microsoft.com/office/powerpoint/2012/main">
        <p15:guide id="1" orient="horz" pos="13681">
          <p15:clr>
            <a:srgbClr val="A4A3A4"/>
          </p15:clr>
        </p15:guide>
        <p15:guide id="2" pos="102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3B7193"/>
    <a:srgbClr val="2C556E"/>
    <a:srgbClr val="E7E7E5"/>
    <a:srgbClr val="E4E7E8"/>
    <a:srgbClr val="EDE8DF"/>
    <a:srgbClr val="E0E9E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070" autoAdjust="0"/>
    <p:restoredTop sz="93473" autoAdjust="0"/>
  </p:normalViewPr>
  <p:slideViewPr>
    <p:cSldViewPr snapToGrid="0" snapToObjects="1" showGuides="1">
      <p:cViewPr varScale="1">
        <p:scale>
          <a:sx n="23" d="100"/>
          <a:sy n="23" d="100"/>
        </p:scale>
        <p:origin x="2178" y="36"/>
      </p:cViewPr>
      <p:guideLst>
        <p:guide orient="horz" pos="3318"/>
        <p:guide orient="horz" pos="288"/>
        <p:guide orient="horz" pos="20160"/>
        <p:guide orient="horz"/>
        <p:guide pos="6708"/>
        <p:guide pos="20904"/>
        <p:guide pos="7082"/>
        <p:guide pos="20582"/>
        <p:guide pos="27330"/>
        <p:guide pos="326"/>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1"/>
        <p:guide pos="1022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4/25/2019</a:t>
            </a:fld>
            <a:endParaRPr lang="en-US" dirty="0"/>
          </a:p>
        </p:txBody>
      </p:sp>
      <p:sp>
        <p:nvSpPr>
          <p:cNvPr id="4" name="Slide Image Placeholder 3"/>
          <p:cNvSpPr>
            <a:spLocks noGrp="1" noRot="1" noChangeAspect="1"/>
          </p:cNvSpPr>
          <p:nvPr>
            <p:ph type="sldImg" idx="2"/>
          </p:nvPr>
        </p:nvSpPr>
        <p:spPr>
          <a:xfrm>
            <a:off x="5373688" y="3257550"/>
            <a:ext cx="2171541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119091248"/>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49751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7049" y="6021370"/>
            <a:ext cx="101965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27049" y="5267325"/>
            <a:ext cx="10196513"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17525" y="14197507"/>
            <a:ext cx="1021079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252201" y="6021371"/>
            <a:ext cx="2142172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242675" y="5267326"/>
            <a:ext cx="214312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1252201" y="20505756"/>
            <a:ext cx="2142172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1252201" y="19751711"/>
            <a:ext cx="2142172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185100" y="5267325"/>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185099" y="6021370"/>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185098" y="14257357"/>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185097" y="15011402"/>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185095" y="25679401"/>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185096" y="26433446"/>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27049" y="14951552"/>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11224245" y="1785731"/>
            <a:ext cx="21421724" cy="1280160"/>
          </a:xfrm>
          <a:prstGeom prst="rect">
            <a:avLst/>
          </a:prstGeom>
        </p:spPr>
        <p:txBody>
          <a:bodyPr>
            <a:normAutofit/>
          </a:bodyPr>
          <a:lstStyle>
            <a:lvl1pPr marL="0" indent="0" algn="ctr">
              <a:buFontTx/>
              <a:buNone/>
              <a:defRPr sz="6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47" name="Text Placeholder 76"/>
          <p:cNvSpPr>
            <a:spLocks noGrp="1"/>
          </p:cNvSpPr>
          <p:nvPr>
            <p:ph type="body" sz="quarter" idx="184" hasCustomPrompt="1"/>
          </p:nvPr>
        </p:nvSpPr>
        <p:spPr>
          <a:xfrm>
            <a:off x="11224245" y="3117452"/>
            <a:ext cx="21421724" cy="1163782"/>
          </a:xfrm>
          <a:prstGeom prst="rect">
            <a:avLst/>
          </a:prstGeom>
        </p:spPr>
        <p:txBody>
          <a:bodyPr>
            <a:normAutofit/>
          </a:bodyPr>
          <a:lstStyle>
            <a:lvl1pPr marL="0" indent="0" algn="ctr">
              <a:buFontTx/>
              <a:buNone/>
              <a:defRPr sz="54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48" name="Text Placeholder 76"/>
          <p:cNvSpPr>
            <a:spLocks noGrp="1"/>
          </p:cNvSpPr>
          <p:nvPr>
            <p:ph type="body" sz="quarter" idx="185" hasCustomPrompt="1"/>
          </p:nvPr>
        </p:nvSpPr>
        <p:spPr>
          <a:xfrm>
            <a:off x="11224245" y="417443"/>
            <a:ext cx="21421724" cy="1280160"/>
          </a:xfrm>
          <a:prstGeom prst="rect">
            <a:avLst/>
          </a:prstGeom>
        </p:spPr>
        <p:txBody>
          <a:bodyPr>
            <a:normAutofit/>
          </a:bodyPr>
          <a:lstStyle>
            <a:lvl1pPr marL="0" indent="0" algn="ctr">
              <a:buFontTx/>
              <a:buNone/>
              <a:defRPr sz="8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37" name="Group 36"/>
          <p:cNvGrpSpPr/>
          <p:nvPr userDrawn="1"/>
        </p:nvGrpSpPr>
        <p:grpSpPr>
          <a:xfrm>
            <a:off x="-11225189" y="-1"/>
            <a:ext cx="11018865" cy="32918401"/>
            <a:chOff x="-11225189" y="-1"/>
            <a:chExt cx="11018865" cy="32918401"/>
          </a:xfrm>
        </p:grpSpPr>
        <p:sp>
          <p:nvSpPr>
            <p:cNvPr id="48" name="Rectangle 4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trifold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r>
                <a:rPr lang="en-US" sz="2800" dirty="0">
                  <a:solidFill>
                    <a:schemeClr val="bg1"/>
                  </a:solidFill>
                  <a:latin typeface="Trebuchet MS" pitchFamily="34" charset="0"/>
                </a:rPr>
                <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r>
                <a:rPr lang="en-US" sz="2800" b="1" baseline="0" dirty="0">
                  <a:solidFill>
                    <a:schemeClr val="bg1"/>
                  </a:solidFill>
                  <a:latin typeface="Trebuchet MS" pitchFamily="34" charset="0"/>
                </a:rPr>
                <a:t/>
              </a:r>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49" name="Straight Connector 4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userDrawn="1"/>
          </p:nvPicPr>
          <p:blipFill>
            <a:blip r:embed="rId4"/>
            <a:stretch>
              <a:fillRect/>
            </a:stretch>
          </p:blipFill>
          <p:spPr>
            <a:xfrm>
              <a:off x="-10740740" y="10261718"/>
              <a:ext cx="1597666" cy="1201935"/>
            </a:xfrm>
            <a:prstGeom prst="rect">
              <a:avLst/>
            </a:prstGeom>
          </p:spPr>
        </p:pic>
        <p:pic>
          <p:nvPicPr>
            <p:cNvPr id="51" name="Picture 50"/>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52" name="Group 51"/>
            <p:cNvGrpSpPr/>
            <p:nvPr userDrawn="1"/>
          </p:nvGrpSpPr>
          <p:grpSpPr>
            <a:xfrm>
              <a:off x="-9744993" y="23540957"/>
              <a:ext cx="7531182" cy="2120439"/>
              <a:chOff x="-4470427" y="11016658"/>
              <a:chExt cx="3470785" cy="974220"/>
            </a:xfrm>
          </p:grpSpPr>
          <p:grpSp>
            <p:nvGrpSpPr>
              <p:cNvPr id="58" name="Group 57"/>
              <p:cNvGrpSpPr/>
              <p:nvPr userDrawn="1"/>
            </p:nvGrpSpPr>
            <p:grpSpPr>
              <a:xfrm>
                <a:off x="-2783495" y="11060886"/>
                <a:ext cx="624431" cy="893535"/>
                <a:chOff x="-3958697" y="11117435"/>
                <a:chExt cx="779338" cy="1280430"/>
              </a:xfrm>
            </p:grpSpPr>
            <p:pic>
              <p:nvPicPr>
                <p:cNvPr id="64" name="Picture 63"/>
                <p:cNvPicPr>
                  <a:picLocks noChangeAspect="1"/>
                </p:cNvPicPr>
                <p:nvPr userDrawn="1"/>
              </p:nvPicPr>
              <p:blipFill>
                <a:blip r:embed="rId6"/>
                <a:stretch>
                  <a:fillRect/>
                </a:stretch>
              </p:blipFill>
              <p:spPr>
                <a:xfrm>
                  <a:off x="-3948160" y="11117435"/>
                  <a:ext cx="768801" cy="1090857"/>
                </a:xfrm>
                <a:prstGeom prst="rect">
                  <a:avLst/>
                </a:prstGeom>
              </p:spPr>
            </p:pic>
            <p:sp>
              <p:nvSpPr>
                <p:cNvPr id="65" name="TextBox 64"/>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59" name="Group 58"/>
              <p:cNvGrpSpPr/>
              <p:nvPr userDrawn="1"/>
            </p:nvGrpSpPr>
            <p:grpSpPr>
              <a:xfrm>
                <a:off x="-2033159" y="11060889"/>
                <a:ext cx="1033517" cy="893529"/>
                <a:chOff x="-2921738" y="11200127"/>
                <a:chExt cx="1420279" cy="1227904"/>
              </a:xfrm>
            </p:grpSpPr>
            <p:pic>
              <p:nvPicPr>
                <p:cNvPr id="62" name="Picture 61"/>
                <p:cNvPicPr>
                  <a:picLocks noChangeAspect="1"/>
                </p:cNvPicPr>
                <p:nvPr userDrawn="1"/>
              </p:nvPicPr>
              <p:blipFill>
                <a:blip r:embed="rId6"/>
                <a:stretch>
                  <a:fillRect/>
                </a:stretch>
              </p:blipFill>
              <p:spPr>
                <a:xfrm>
                  <a:off x="-2921738" y="11200127"/>
                  <a:ext cx="1420279" cy="1029694"/>
                </a:xfrm>
                <a:prstGeom prst="rect">
                  <a:avLst/>
                </a:prstGeom>
              </p:spPr>
            </p:pic>
            <p:sp>
              <p:nvSpPr>
                <p:cNvPr id="63" name="TextBox 62"/>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0" name="Picture 59"/>
              <p:cNvPicPr>
                <a:picLocks noChangeAspect="1"/>
              </p:cNvPicPr>
              <p:nvPr userDrawn="1"/>
            </p:nvPicPr>
            <p:blipFill>
              <a:blip r:embed="rId7"/>
              <a:stretch>
                <a:fillRect/>
              </a:stretch>
            </p:blipFill>
            <p:spPr>
              <a:xfrm>
                <a:off x="-4470427" y="11016658"/>
                <a:ext cx="1098742" cy="847761"/>
              </a:xfrm>
              <a:prstGeom prst="rect">
                <a:avLst/>
              </a:prstGeom>
            </p:spPr>
          </p:pic>
          <p:sp>
            <p:nvSpPr>
              <p:cNvPr id="61" name="TextBox 60"/>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3" name="Group 52"/>
            <p:cNvGrpSpPr/>
            <p:nvPr userDrawn="1"/>
          </p:nvGrpSpPr>
          <p:grpSpPr>
            <a:xfrm>
              <a:off x="-10398793" y="27751410"/>
              <a:ext cx="9323012" cy="2453251"/>
              <a:chOff x="-4754996" y="12734136"/>
              <a:chExt cx="4296559" cy="1127128"/>
            </a:xfrm>
          </p:grpSpPr>
          <p:graphicFrame>
            <p:nvGraphicFramePr>
              <p:cNvPr id="54" name="Object 53"/>
              <p:cNvGraphicFramePr>
                <a:graphicFrameLocks noChangeAspect="1"/>
              </p:cNvGraphicFramePr>
              <p:nvPr userDrawn="1">
                <p:extLst>
                  <p:ext uri="{D42A27DB-BD31-4B8C-83A1-F6EECF244321}">
                    <p14:modId xmlns:p14="http://schemas.microsoft.com/office/powerpoint/2010/main" val="2583320257"/>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34"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55" name="Object 54"/>
              <p:cNvGraphicFramePr>
                <a:graphicFrameLocks noChangeAspect="1"/>
              </p:cNvGraphicFramePr>
              <p:nvPr userDrawn="1">
                <p:extLst>
                  <p:ext uri="{D42A27DB-BD31-4B8C-83A1-F6EECF244321}">
                    <p14:modId xmlns:p14="http://schemas.microsoft.com/office/powerpoint/2010/main" val="3111605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35"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56" name="TextBox 55"/>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57" name="TextBox 56"/>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66" name="Group 65"/>
          <p:cNvGrpSpPr/>
          <p:nvPr userDrawn="1"/>
        </p:nvGrpSpPr>
        <p:grpSpPr>
          <a:xfrm>
            <a:off x="44157839" y="-55065"/>
            <a:ext cx="11062139" cy="32973465"/>
            <a:chOff x="44157839" y="-55065"/>
            <a:chExt cx="11062139" cy="32973465"/>
          </a:xfrm>
        </p:grpSpPr>
        <p:sp>
          <p:nvSpPr>
            <p:cNvPr id="67" name="Rectangle 66"/>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68" name="Object 67"/>
            <p:cNvGraphicFramePr>
              <a:graphicFrameLocks noChangeAspect="1"/>
            </p:cNvGraphicFramePr>
            <p:nvPr userDrawn="1">
              <p:extLst>
                <p:ext uri="{D42A27DB-BD31-4B8C-83A1-F6EECF244321}">
                  <p14:modId xmlns:p14="http://schemas.microsoft.com/office/powerpoint/2010/main" val="298943172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36"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9" name="Picture 68"/>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70" name="Object 69"/>
            <p:cNvGraphicFramePr>
              <a:graphicFrameLocks noChangeAspect="1"/>
            </p:cNvGraphicFramePr>
            <p:nvPr userDrawn="1">
              <p:extLst>
                <p:ext uri="{D42A27DB-BD31-4B8C-83A1-F6EECF244321}">
                  <p14:modId xmlns:p14="http://schemas.microsoft.com/office/powerpoint/2010/main" val="257494746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37"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71" name="Group 70"/>
            <p:cNvGrpSpPr/>
            <p:nvPr userDrawn="1"/>
          </p:nvGrpSpPr>
          <p:grpSpPr>
            <a:xfrm>
              <a:off x="44487207" y="29414560"/>
              <a:ext cx="10354213" cy="1265612"/>
              <a:chOff x="44200453" y="28362386"/>
              <a:chExt cx="9771399" cy="1090622"/>
            </a:xfrm>
          </p:grpSpPr>
          <p:sp>
            <p:nvSpPr>
              <p:cNvPr id="73" name="Rounded Rectangle 72"/>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75" name="TextBox 74"/>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0324" y="483673"/>
            <a:ext cx="5611090" cy="4296145"/>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48432" y="483673"/>
            <a:ext cx="5611090" cy="4296145"/>
          </a:xfrm>
          <a:prstGeom prst="rect">
            <a:avLst/>
          </a:prstGeom>
        </p:spPr>
      </p:pic>
      <p:sp>
        <p:nvSpPr>
          <p:cNvPr id="17" name="Text Placeholder 16"/>
          <p:cNvSpPr>
            <a:spLocks noGrp="1"/>
          </p:cNvSpPr>
          <p:nvPr>
            <p:ph type="body" sz="quarter" idx="185"/>
          </p:nvPr>
        </p:nvSpPr>
        <p:spPr>
          <a:xfrm>
            <a:off x="11639881" y="2709364"/>
            <a:ext cx="21421724" cy="1280160"/>
          </a:xfrm>
        </p:spPr>
        <p:txBody>
          <a:bodyPr>
            <a:normAutofit fontScale="92500" lnSpcReduction="10000"/>
          </a:bodyPr>
          <a:lstStyle/>
          <a:p>
            <a:r>
              <a:rPr lang="en-US" u="sng" dirty="0" smtClean="0">
                <a:latin typeface="Times New Roman" panose="02020603050405020304" pitchFamily="18" charset="0"/>
                <a:cs typeface="Times New Roman" panose="02020603050405020304" pitchFamily="18" charset="0"/>
              </a:rPr>
              <a:t>Software</a:t>
            </a:r>
            <a:endParaRPr lang="en-US"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2536314"/>
      </p:ext>
    </p:extLst>
  </p:cSld>
  <p:clrMapOvr>
    <a:masterClrMapping/>
  </p:clrMapOvr>
</p:sld>
</file>

<file path=ppt/theme/theme1.xml><?xml version="1.0" encoding="utf-8"?>
<a:theme xmlns:a="http://schemas.openxmlformats.org/drawingml/2006/main" name="PosterPresentations.com-36x48_Trifold_Template-V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PosterPresentations.com-36x48_Trifold_Template-V3</Template>
  <TotalTime>211</TotalTime>
  <Words>2</Words>
  <Application>Microsoft Office PowerPoint</Application>
  <PresentationFormat>Custom</PresentationFormat>
  <Paragraphs>2</Paragraphs>
  <Slides>1</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Times New Roman</vt:lpstr>
      <vt:lpstr>Trebuchet MS</vt:lpstr>
      <vt:lpstr>PosterPresentations.com-36x48_Trifold_Template-V3</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Marco Zuniga</cp:lastModifiedBy>
  <cp:revision>46</cp:revision>
  <dcterms:created xsi:type="dcterms:W3CDTF">2012-02-03T23:30:52Z</dcterms:created>
  <dcterms:modified xsi:type="dcterms:W3CDTF">2019-04-25T20:04:41Z</dcterms:modified>
</cp:coreProperties>
</file>