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70" autoAdjust="0"/>
    <p:restoredTop sz="93473" autoAdjust="0"/>
  </p:normalViewPr>
  <p:slideViewPr>
    <p:cSldViewPr snapToGrid="0" snapToObjects="1" showGuides="1">
      <p:cViewPr varScale="1">
        <p:scale>
          <a:sx n="23" d="100"/>
          <a:sy n="23" d="100"/>
        </p:scale>
        <p:origin x="2178" y="36"/>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4/25/2019</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4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4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4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4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44"/>
          <p:cNvSpPr>
            <a:spLocks noGrp="1"/>
          </p:cNvSpPr>
          <p:nvPr>
            <p:ph type="body" sz="quarter" idx="27"/>
          </p:nvPr>
        </p:nvSpPr>
        <p:spPr>
          <a:xfrm>
            <a:off x="31561668" y="22885687"/>
            <a:ext cx="11693370" cy="2154428"/>
          </a:xfrm>
        </p:spPr>
        <p:txBody>
          <a:bodyPr/>
          <a:lstStyle/>
          <a:p>
            <a:r>
              <a:rPr lang="en-US" sz="4000" dirty="0" err="1">
                <a:latin typeface="Times New Roman" panose="02020603050405020304" pitchFamily="18" charset="0"/>
                <a:cs typeface="Times New Roman" panose="02020603050405020304" pitchFamily="18" charset="0"/>
              </a:rPr>
              <a:t>PowerBoost</a:t>
            </a:r>
            <a:r>
              <a:rPr lang="en-US" sz="4000" dirty="0">
                <a:latin typeface="Times New Roman" panose="02020603050405020304" pitchFamily="18" charset="0"/>
                <a:cs typeface="Times New Roman" panose="02020603050405020304" pitchFamily="18" charset="0"/>
              </a:rPr>
              <a:t> 500 Basic - 5V USB Boost @ 500mA from 1.8V+</a:t>
            </a:r>
          </a:p>
          <a:p>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324" y="483673"/>
            <a:ext cx="5611090" cy="4296145"/>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432" y="483673"/>
            <a:ext cx="5611090" cy="4296145"/>
          </a:xfrm>
          <a:prstGeom prst="rect">
            <a:avLst/>
          </a:prstGeom>
        </p:spPr>
      </p:pic>
      <p:sp>
        <p:nvSpPr>
          <p:cNvPr id="30" name="Text Placeholder 44"/>
          <p:cNvSpPr>
            <a:spLocks noGrp="1"/>
          </p:cNvSpPr>
          <p:nvPr>
            <p:ph type="body" sz="quarter" idx="27"/>
          </p:nvPr>
        </p:nvSpPr>
        <p:spPr>
          <a:xfrm>
            <a:off x="10530415" y="22884468"/>
            <a:ext cx="10201275" cy="800100"/>
          </a:xfrm>
        </p:spPr>
        <p:txBody>
          <a:bodyPr/>
          <a:lstStyle/>
          <a:p>
            <a:r>
              <a:rPr lang="en-US" sz="4000" u="none" dirty="0" smtClean="0">
                <a:latin typeface="Times New Roman" panose="02020603050405020304" pitchFamily="18" charset="0"/>
                <a:cs typeface="Times New Roman" panose="02020603050405020304" pitchFamily="18" charset="0"/>
              </a:rPr>
              <a:t>6V 2W Solar Panel</a:t>
            </a:r>
            <a:endParaRPr lang="en-US" sz="4000" u="none" dirty="0">
              <a:latin typeface="Times New Roman" panose="02020603050405020304" pitchFamily="18" charset="0"/>
              <a:cs typeface="Times New Roman" panose="02020603050405020304" pitchFamily="18" charset="0"/>
            </a:endParaRPr>
          </a:p>
        </p:txBody>
      </p:sp>
      <p:sp>
        <p:nvSpPr>
          <p:cNvPr id="31" name="Text Placeholder 44"/>
          <p:cNvSpPr>
            <a:spLocks noGrp="1"/>
          </p:cNvSpPr>
          <p:nvPr>
            <p:ph type="body" sz="quarter" idx="27"/>
          </p:nvPr>
        </p:nvSpPr>
        <p:spPr>
          <a:xfrm>
            <a:off x="32307716" y="14251931"/>
            <a:ext cx="11446898" cy="2154428"/>
          </a:xfrm>
        </p:spPr>
        <p:txBody>
          <a:bodyPr/>
          <a:lstStyle/>
          <a:p>
            <a:r>
              <a:rPr lang="en-US" sz="4000" dirty="0">
                <a:latin typeface="Times New Roman" panose="02020603050405020304" pitchFamily="18" charset="0"/>
                <a:cs typeface="Times New Roman" panose="02020603050405020304" pitchFamily="18" charset="0"/>
              </a:rPr>
              <a:t>USB / DC / Solar Lithium Ion/Polymer charger - v2</a:t>
            </a:r>
          </a:p>
          <a:p>
            <a:endParaRPr lang="en-US" sz="4000" dirty="0">
              <a:latin typeface="Times New Roman" panose="02020603050405020304" pitchFamily="18" charset="0"/>
              <a:cs typeface="Times New Roman" panose="02020603050405020304" pitchFamily="18" charset="0"/>
            </a:endParaRPr>
          </a:p>
        </p:txBody>
      </p:sp>
      <p:sp>
        <p:nvSpPr>
          <p:cNvPr id="32" name="Text Placeholder 44"/>
          <p:cNvSpPr>
            <a:spLocks noGrp="1"/>
          </p:cNvSpPr>
          <p:nvPr>
            <p:ph type="body" sz="quarter" idx="27"/>
          </p:nvPr>
        </p:nvSpPr>
        <p:spPr>
          <a:xfrm>
            <a:off x="10614754" y="14818794"/>
            <a:ext cx="10201275" cy="800211"/>
          </a:xfrm>
        </p:spPr>
        <p:txBody>
          <a:bodyPr/>
          <a:lstStyle/>
          <a:p>
            <a:r>
              <a:rPr lang="en-US" sz="4000" dirty="0" err="1">
                <a:latin typeface="Times New Roman" panose="02020603050405020304" pitchFamily="18" charset="0"/>
                <a:cs typeface="Times New Roman" panose="02020603050405020304" pitchFamily="18" charset="0"/>
              </a:rPr>
              <a:t>SparkFun</a:t>
            </a:r>
            <a:r>
              <a:rPr lang="en-US" sz="4000" dirty="0">
                <a:latin typeface="Times New Roman" panose="02020603050405020304" pitchFamily="18" charset="0"/>
                <a:cs typeface="Times New Roman" panose="02020603050405020304" pitchFamily="18" charset="0"/>
              </a:rPr>
              <a:t> IMU Breakout - MPU-9250 Board</a:t>
            </a:r>
            <a:endParaRPr lang="en-US" sz="4000" dirty="0">
              <a:latin typeface="Times New Roman" panose="02020603050405020304" pitchFamily="18" charset="0"/>
              <a:cs typeface="Times New Roman" panose="02020603050405020304" pitchFamily="18" charset="0"/>
            </a:endParaRPr>
          </a:p>
        </p:txBody>
      </p:sp>
      <p:sp>
        <p:nvSpPr>
          <p:cNvPr id="33" name="Text Placeholder 44"/>
          <p:cNvSpPr>
            <a:spLocks noGrp="1"/>
          </p:cNvSpPr>
          <p:nvPr>
            <p:ph type="body" sz="quarter" idx="27"/>
          </p:nvPr>
        </p:nvSpPr>
        <p:spPr>
          <a:xfrm>
            <a:off x="10564186" y="7315723"/>
            <a:ext cx="10201275" cy="800211"/>
          </a:xfrm>
        </p:spPr>
        <p:txBody>
          <a:bodyPr/>
          <a:lstStyle/>
          <a:p>
            <a:r>
              <a:rPr lang="en-US" sz="4000" dirty="0" smtClean="0">
                <a:latin typeface="Times New Roman" panose="02020603050405020304" pitchFamily="18" charset="0"/>
                <a:cs typeface="Times New Roman" panose="02020603050405020304" pitchFamily="18" charset="0"/>
              </a:rPr>
              <a:t>Raspberry Pi 3 B+</a:t>
            </a:r>
            <a:endParaRPr lang="en-US" sz="4000" dirty="0">
              <a:latin typeface="Times New Roman" panose="02020603050405020304" pitchFamily="18" charset="0"/>
              <a:cs typeface="Times New Roman" panose="02020603050405020304" pitchFamily="18" charset="0"/>
            </a:endParaRPr>
          </a:p>
        </p:txBody>
      </p:sp>
      <p:sp>
        <p:nvSpPr>
          <p:cNvPr id="34" name="Text Placeholder 44"/>
          <p:cNvSpPr>
            <a:spLocks noGrp="1"/>
          </p:cNvSpPr>
          <p:nvPr>
            <p:ph type="body" sz="quarter" idx="27"/>
          </p:nvPr>
        </p:nvSpPr>
        <p:spPr>
          <a:xfrm>
            <a:off x="32930527" y="6946390"/>
            <a:ext cx="10201275" cy="1538875"/>
          </a:xfrm>
        </p:spPr>
        <p:txBody>
          <a:bodyPr/>
          <a:lstStyle/>
          <a:p>
            <a:r>
              <a:rPr lang="en-US" sz="4000" dirty="0">
                <a:latin typeface="Times New Roman" panose="02020603050405020304" pitchFamily="18" charset="0"/>
                <a:cs typeface="Times New Roman" panose="02020603050405020304" pitchFamily="18" charset="0"/>
              </a:rPr>
              <a:t>Lithium Ion Polymer Battery - 3.7v 2500mAh</a:t>
            </a:r>
          </a:p>
          <a:p>
            <a:endParaRPr lang="en-US" sz="4000"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6596" y="23485871"/>
            <a:ext cx="5412434" cy="5774873"/>
          </a:xfrm>
          <a:prstGeom prst="rect">
            <a:avLst/>
          </a:prstGeom>
        </p:spPr>
      </p:pic>
      <p:sp>
        <p:nvSpPr>
          <p:cNvPr id="48" name="Text Placeholder 45"/>
          <p:cNvSpPr>
            <a:spLocks noGrp="1"/>
          </p:cNvSpPr>
          <p:nvPr>
            <p:ph type="body" sz="quarter" idx="28"/>
          </p:nvPr>
        </p:nvSpPr>
        <p:spPr>
          <a:xfrm>
            <a:off x="20096045" y="1837409"/>
            <a:ext cx="5269827" cy="1708138"/>
          </a:xfrm>
        </p:spPr>
        <p:txBody>
          <a:bodyPr/>
          <a:lstStyle/>
          <a:p>
            <a:r>
              <a:rPr lang="en-US" sz="8100" b="1" u="sng" dirty="0" smtClean="0"/>
              <a:t>Hardware</a:t>
            </a:r>
            <a:endParaRPr lang="en-US" sz="8100" b="1" u="sng"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9154" y="8005926"/>
            <a:ext cx="9657156" cy="5388632"/>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9161" y="15113586"/>
            <a:ext cx="7337142" cy="5739941"/>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15323" y="7419257"/>
            <a:ext cx="9339769" cy="6561969"/>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72262" y="14763417"/>
            <a:ext cx="9325709" cy="6997267"/>
          </a:xfrm>
          <a:prstGeom prst="rect">
            <a:avLst/>
          </a:prstGeom>
        </p:spPr>
      </p:pic>
      <p:sp>
        <p:nvSpPr>
          <p:cNvPr id="55" name="Text Placeholder 45"/>
          <p:cNvSpPr>
            <a:spLocks noGrp="1"/>
          </p:cNvSpPr>
          <p:nvPr>
            <p:ph type="body" sz="quarter" idx="28"/>
          </p:nvPr>
        </p:nvSpPr>
        <p:spPr>
          <a:xfrm>
            <a:off x="11280041" y="9131981"/>
            <a:ext cx="10201275" cy="846363"/>
          </a:xfrm>
        </p:spPr>
        <p:txBody>
          <a:bodyPr/>
          <a:lstStyle/>
          <a:p>
            <a:r>
              <a:rPr lang="en-US" dirty="0" smtClean="0"/>
              <a:t>Description</a:t>
            </a:r>
            <a:endParaRPr lang="en-US" dirty="0"/>
          </a:p>
        </p:txBody>
      </p:sp>
      <p:sp>
        <p:nvSpPr>
          <p:cNvPr id="21" name="Text Placeholder 20"/>
          <p:cNvSpPr>
            <a:spLocks noGrp="1"/>
          </p:cNvSpPr>
          <p:nvPr>
            <p:ph type="body" sz="quarter" idx="28"/>
          </p:nvPr>
        </p:nvSpPr>
        <p:spPr>
          <a:xfrm>
            <a:off x="32930527" y="15734019"/>
            <a:ext cx="10201275" cy="846363"/>
          </a:xfrm>
        </p:spPr>
        <p:txBody>
          <a:bodyPr/>
          <a:lstStyle/>
          <a:p>
            <a:r>
              <a:rPr lang="en-US" dirty="0"/>
              <a:t>https://www.adafruit.com/product/390</a:t>
            </a:r>
          </a:p>
        </p:txBody>
      </p:sp>
      <p:sp>
        <p:nvSpPr>
          <p:cNvPr id="22" name="Text Placeholder 21"/>
          <p:cNvSpPr>
            <a:spLocks noGrp="1"/>
          </p:cNvSpPr>
          <p:nvPr>
            <p:ph type="body" sz="quarter" idx="28"/>
          </p:nvPr>
        </p:nvSpPr>
        <p:spPr>
          <a:xfrm>
            <a:off x="33108456" y="8349432"/>
            <a:ext cx="10201275" cy="846363"/>
          </a:xfrm>
        </p:spPr>
        <p:txBody>
          <a:bodyPr/>
          <a:lstStyle/>
          <a:p>
            <a:r>
              <a:rPr lang="en-US" dirty="0"/>
              <a:t>https://www.adafruit.com/product/328</a:t>
            </a:r>
          </a:p>
        </p:txBody>
      </p:sp>
      <p:sp>
        <p:nvSpPr>
          <p:cNvPr id="23" name="Text Placeholder 22"/>
          <p:cNvSpPr>
            <a:spLocks noGrp="1"/>
          </p:cNvSpPr>
          <p:nvPr>
            <p:ph type="body" sz="quarter" idx="28"/>
          </p:nvPr>
        </p:nvSpPr>
        <p:spPr>
          <a:xfrm>
            <a:off x="10564186" y="16406359"/>
            <a:ext cx="10201275" cy="1231084"/>
          </a:xfrm>
        </p:spPr>
        <p:txBody>
          <a:bodyPr/>
          <a:lstStyle/>
          <a:p>
            <a:r>
              <a:rPr lang="en-US" dirty="0"/>
              <a:t>https://www.digikey.com/catalog/en/partgroup/sparkfun-imu-breakout-mpu-9250-board/63263</a:t>
            </a:r>
          </a:p>
        </p:txBody>
      </p:sp>
      <p:sp>
        <p:nvSpPr>
          <p:cNvPr id="24" name="Text Placeholder 23"/>
          <p:cNvSpPr>
            <a:spLocks noGrp="1"/>
          </p:cNvSpPr>
          <p:nvPr>
            <p:ph type="body" sz="quarter" idx="28"/>
          </p:nvPr>
        </p:nvSpPr>
        <p:spPr>
          <a:xfrm>
            <a:off x="10946310" y="24685733"/>
            <a:ext cx="10201275" cy="846363"/>
          </a:xfrm>
        </p:spPr>
        <p:txBody>
          <a:bodyPr/>
          <a:lstStyle/>
          <a:p>
            <a:r>
              <a:rPr lang="en-US" dirty="0"/>
              <a:t>https://www.adafruit.com/product/200</a:t>
            </a:r>
          </a:p>
        </p:txBody>
      </p:sp>
      <p:sp>
        <p:nvSpPr>
          <p:cNvPr id="25" name="Text Placeholder 24"/>
          <p:cNvSpPr>
            <a:spLocks noGrp="1"/>
          </p:cNvSpPr>
          <p:nvPr>
            <p:ph type="body" sz="quarter" idx="28"/>
          </p:nvPr>
        </p:nvSpPr>
        <p:spPr>
          <a:xfrm>
            <a:off x="32307715" y="25318755"/>
            <a:ext cx="10201275" cy="846363"/>
          </a:xfrm>
        </p:spPr>
        <p:txBody>
          <a:bodyPr/>
          <a:lstStyle/>
          <a:p>
            <a:r>
              <a:rPr lang="en-US" dirty="0"/>
              <a:t>https://www.adafruit.com/product/1903</a:t>
            </a:r>
          </a:p>
        </p:txBody>
      </p:sp>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22484" y="23684568"/>
            <a:ext cx="7825263" cy="6068572"/>
          </a:xfrm>
          <a:prstGeom prst="rect">
            <a:avLst/>
          </a:prstGeom>
        </p:spPr>
      </p:pic>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PosterPresentations.com-36x48_Trifold_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239</TotalTime>
  <Words>62</Words>
  <Application>Microsoft Office PowerPoint</Application>
  <PresentationFormat>Custom</PresentationFormat>
  <Paragraphs>14</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Marco Zuniga</cp:lastModifiedBy>
  <cp:revision>49</cp:revision>
  <dcterms:created xsi:type="dcterms:W3CDTF">2012-02-03T23:30:52Z</dcterms:created>
  <dcterms:modified xsi:type="dcterms:W3CDTF">2019-04-25T20:04:49Z</dcterms:modified>
</cp:coreProperties>
</file>