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159" d="100"/>
          <a:sy n="159" d="100"/>
        </p:scale>
        <p:origin x="378"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9CC31-B719-E561-E574-6EA8803C37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3EAECA-D3EC-F1BE-C428-7B4CD97D5A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F1B524-3F2C-311E-9203-A1538FFD0971}"/>
              </a:ext>
            </a:extLst>
          </p:cNvPr>
          <p:cNvSpPr>
            <a:spLocks noGrp="1"/>
          </p:cNvSpPr>
          <p:nvPr>
            <p:ph type="dt" sz="half" idx="10"/>
          </p:nvPr>
        </p:nvSpPr>
        <p:spPr/>
        <p:txBody>
          <a:bodyPr/>
          <a:lstStyle/>
          <a:p>
            <a:fld id="{B9F15E32-22FB-4EE7-A158-02623A540258}" type="datetimeFigureOut">
              <a:rPr lang="en-US" smtClean="0"/>
              <a:t>10/10/2022</a:t>
            </a:fld>
            <a:endParaRPr lang="en-US"/>
          </a:p>
        </p:txBody>
      </p:sp>
      <p:sp>
        <p:nvSpPr>
          <p:cNvPr id="5" name="Footer Placeholder 4">
            <a:extLst>
              <a:ext uri="{FF2B5EF4-FFF2-40B4-BE49-F238E27FC236}">
                <a16:creationId xmlns:a16="http://schemas.microsoft.com/office/drawing/2014/main" id="{7863613E-85EE-1A22-E47C-6B1E531754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FDAA3E-18F7-32C9-CA3D-454597749CC2}"/>
              </a:ext>
            </a:extLst>
          </p:cNvPr>
          <p:cNvSpPr>
            <a:spLocks noGrp="1"/>
          </p:cNvSpPr>
          <p:nvPr>
            <p:ph type="sldNum" sz="quarter" idx="12"/>
          </p:nvPr>
        </p:nvSpPr>
        <p:spPr/>
        <p:txBody>
          <a:bodyPr/>
          <a:lstStyle/>
          <a:p>
            <a:fld id="{C8B05FDC-9CF9-4D5C-A04C-9B3E58B6A1FD}" type="slidenum">
              <a:rPr lang="en-US" smtClean="0"/>
              <a:t>‹#›</a:t>
            </a:fld>
            <a:endParaRPr lang="en-US"/>
          </a:p>
        </p:txBody>
      </p:sp>
    </p:spTree>
    <p:extLst>
      <p:ext uri="{BB962C8B-B14F-4D97-AF65-F5344CB8AC3E}">
        <p14:creationId xmlns:p14="http://schemas.microsoft.com/office/powerpoint/2010/main" val="658367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C5050-16D4-8FC4-BBAF-933E7DA81F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D4132C-6FFC-D4D2-5C84-3731830D3F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226CE2-5ACB-8634-C527-44B2547BF5AE}"/>
              </a:ext>
            </a:extLst>
          </p:cNvPr>
          <p:cNvSpPr>
            <a:spLocks noGrp="1"/>
          </p:cNvSpPr>
          <p:nvPr>
            <p:ph type="dt" sz="half" idx="10"/>
          </p:nvPr>
        </p:nvSpPr>
        <p:spPr/>
        <p:txBody>
          <a:bodyPr/>
          <a:lstStyle/>
          <a:p>
            <a:fld id="{B9F15E32-22FB-4EE7-A158-02623A540258}" type="datetimeFigureOut">
              <a:rPr lang="en-US" smtClean="0"/>
              <a:t>10/10/2022</a:t>
            </a:fld>
            <a:endParaRPr lang="en-US"/>
          </a:p>
        </p:txBody>
      </p:sp>
      <p:sp>
        <p:nvSpPr>
          <p:cNvPr id="5" name="Footer Placeholder 4">
            <a:extLst>
              <a:ext uri="{FF2B5EF4-FFF2-40B4-BE49-F238E27FC236}">
                <a16:creationId xmlns:a16="http://schemas.microsoft.com/office/drawing/2014/main" id="{5B583770-3C86-0B74-5522-50881EEA8C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80FFA-0D7E-712C-4A7B-1CFF31C4DDBC}"/>
              </a:ext>
            </a:extLst>
          </p:cNvPr>
          <p:cNvSpPr>
            <a:spLocks noGrp="1"/>
          </p:cNvSpPr>
          <p:nvPr>
            <p:ph type="sldNum" sz="quarter" idx="12"/>
          </p:nvPr>
        </p:nvSpPr>
        <p:spPr/>
        <p:txBody>
          <a:bodyPr/>
          <a:lstStyle/>
          <a:p>
            <a:fld id="{C8B05FDC-9CF9-4D5C-A04C-9B3E58B6A1FD}" type="slidenum">
              <a:rPr lang="en-US" smtClean="0"/>
              <a:t>‹#›</a:t>
            </a:fld>
            <a:endParaRPr lang="en-US"/>
          </a:p>
        </p:txBody>
      </p:sp>
    </p:spTree>
    <p:extLst>
      <p:ext uri="{BB962C8B-B14F-4D97-AF65-F5344CB8AC3E}">
        <p14:creationId xmlns:p14="http://schemas.microsoft.com/office/powerpoint/2010/main" val="370162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25D145-3435-EA37-8E31-AE32A34937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3D3667-786F-265E-AF9F-5B736AE5C8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1ED64B-6B24-D077-2466-6C82C2F69D4C}"/>
              </a:ext>
            </a:extLst>
          </p:cNvPr>
          <p:cNvSpPr>
            <a:spLocks noGrp="1"/>
          </p:cNvSpPr>
          <p:nvPr>
            <p:ph type="dt" sz="half" idx="10"/>
          </p:nvPr>
        </p:nvSpPr>
        <p:spPr/>
        <p:txBody>
          <a:bodyPr/>
          <a:lstStyle/>
          <a:p>
            <a:fld id="{B9F15E32-22FB-4EE7-A158-02623A540258}" type="datetimeFigureOut">
              <a:rPr lang="en-US" smtClean="0"/>
              <a:t>10/10/2022</a:t>
            </a:fld>
            <a:endParaRPr lang="en-US"/>
          </a:p>
        </p:txBody>
      </p:sp>
      <p:sp>
        <p:nvSpPr>
          <p:cNvPr id="5" name="Footer Placeholder 4">
            <a:extLst>
              <a:ext uri="{FF2B5EF4-FFF2-40B4-BE49-F238E27FC236}">
                <a16:creationId xmlns:a16="http://schemas.microsoft.com/office/drawing/2014/main" id="{34D60B5A-48B0-CF22-798D-A0D267FED8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25B38-2FF5-8991-69E9-5A17E502DAE9}"/>
              </a:ext>
            </a:extLst>
          </p:cNvPr>
          <p:cNvSpPr>
            <a:spLocks noGrp="1"/>
          </p:cNvSpPr>
          <p:nvPr>
            <p:ph type="sldNum" sz="quarter" idx="12"/>
          </p:nvPr>
        </p:nvSpPr>
        <p:spPr/>
        <p:txBody>
          <a:bodyPr/>
          <a:lstStyle/>
          <a:p>
            <a:fld id="{C8B05FDC-9CF9-4D5C-A04C-9B3E58B6A1FD}" type="slidenum">
              <a:rPr lang="en-US" smtClean="0"/>
              <a:t>‹#›</a:t>
            </a:fld>
            <a:endParaRPr lang="en-US"/>
          </a:p>
        </p:txBody>
      </p:sp>
    </p:spTree>
    <p:extLst>
      <p:ext uri="{BB962C8B-B14F-4D97-AF65-F5344CB8AC3E}">
        <p14:creationId xmlns:p14="http://schemas.microsoft.com/office/powerpoint/2010/main" val="1916672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B9241-36D4-7F2E-B37D-899EA084D0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919187-F814-CA4E-57D7-DC7E4C6015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5E01AC-B0C3-73A8-453E-327C2A70E11F}"/>
              </a:ext>
            </a:extLst>
          </p:cNvPr>
          <p:cNvSpPr>
            <a:spLocks noGrp="1"/>
          </p:cNvSpPr>
          <p:nvPr>
            <p:ph type="dt" sz="half" idx="10"/>
          </p:nvPr>
        </p:nvSpPr>
        <p:spPr/>
        <p:txBody>
          <a:bodyPr/>
          <a:lstStyle/>
          <a:p>
            <a:fld id="{B9F15E32-22FB-4EE7-A158-02623A540258}" type="datetimeFigureOut">
              <a:rPr lang="en-US" smtClean="0"/>
              <a:t>10/10/2022</a:t>
            </a:fld>
            <a:endParaRPr lang="en-US"/>
          </a:p>
        </p:txBody>
      </p:sp>
      <p:sp>
        <p:nvSpPr>
          <p:cNvPr id="5" name="Footer Placeholder 4">
            <a:extLst>
              <a:ext uri="{FF2B5EF4-FFF2-40B4-BE49-F238E27FC236}">
                <a16:creationId xmlns:a16="http://schemas.microsoft.com/office/drawing/2014/main" id="{25B23D01-D64E-609D-03E3-4F0F104D4C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044234-6818-33C2-4CD1-0CEF080F1A54}"/>
              </a:ext>
            </a:extLst>
          </p:cNvPr>
          <p:cNvSpPr>
            <a:spLocks noGrp="1"/>
          </p:cNvSpPr>
          <p:nvPr>
            <p:ph type="sldNum" sz="quarter" idx="12"/>
          </p:nvPr>
        </p:nvSpPr>
        <p:spPr/>
        <p:txBody>
          <a:bodyPr/>
          <a:lstStyle/>
          <a:p>
            <a:fld id="{C8B05FDC-9CF9-4D5C-A04C-9B3E58B6A1FD}" type="slidenum">
              <a:rPr lang="en-US" smtClean="0"/>
              <a:t>‹#›</a:t>
            </a:fld>
            <a:endParaRPr lang="en-US"/>
          </a:p>
        </p:txBody>
      </p:sp>
    </p:spTree>
    <p:extLst>
      <p:ext uri="{BB962C8B-B14F-4D97-AF65-F5344CB8AC3E}">
        <p14:creationId xmlns:p14="http://schemas.microsoft.com/office/powerpoint/2010/main" val="2759491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EF839-B799-1A20-F22E-A0B6863219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7CDDEF-D119-1C15-4822-8E35641426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AAB4FA-C520-C476-9020-B2FE949E82A5}"/>
              </a:ext>
            </a:extLst>
          </p:cNvPr>
          <p:cNvSpPr>
            <a:spLocks noGrp="1"/>
          </p:cNvSpPr>
          <p:nvPr>
            <p:ph type="dt" sz="half" idx="10"/>
          </p:nvPr>
        </p:nvSpPr>
        <p:spPr/>
        <p:txBody>
          <a:bodyPr/>
          <a:lstStyle/>
          <a:p>
            <a:fld id="{B9F15E32-22FB-4EE7-A158-02623A540258}" type="datetimeFigureOut">
              <a:rPr lang="en-US" smtClean="0"/>
              <a:t>10/10/2022</a:t>
            </a:fld>
            <a:endParaRPr lang="en-US"/>
          </a:p>
        </p:txBody>
      </p:sp>
      <p:sp>
        <p:nvSpPr>
          <p:cNvPr id="5" name="Footer Placeholder 4">
            <a:extLst>
              <a:ext uri="{FF2B5EF4-FFF2-40B4-BE49-F238E27FC236}">
                <a16:creationId xmlns:a16="http://schemas.microsoft.com/office/drawing/2014/main" id="{70C6441A-185D-3332-85FF-85E0CE5CEB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E316A2-C179-EF82-D3A9-C18BB297B164}"/>
              </a:ext>
            </a:extLst>
          </p:cNvPr>
          <p:cNvSpPr>
            <a:spLocks noGrp="1"/>
          </p:cNvSpPr>
          <p:nvPr>
            <p:ph type="sldNum" sz="quarter" idx="12"/>
          </p:nvPr>
        </p:nvSpPr>
        <p:spPr/>
        <p:txBody>
          <a:bodyPr/>
          <a:lstStyle/>
          <a:p>
            <a:fld id="{C8B05FDC-9CF9-4D5C-A04C-9B3E58B6A1FD}" type="slidenum">
              <a:rPr lang="en-US" smtClean="0"/>
              <a:t>‹#›</a:t>
            </a:fld>
            <a:endParaRPr lang="en-US"/>
          </a:p>
        </p:txBody>
      </p:sp>
    </p:spTree>
    <p:extLst>
      <p:ext uri="{BB962C8B-B14F-4D97-AF65-F5344CB8AC3E}">
        <p14:creationId xmlns:p14="http://schemas.microsoft.com/office/powerpoint/2010/main" val="922377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E1D97-791E-D2FC-CC9D-3D1A3CDD55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DE3D9F-A17A-4B22-67DC-C8310D84E6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135F36-23FF-6128-E649-2934BC83C7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7061F6-72D1-9E27-274A-919E274E0C51}"/>
              </a:ext>
            </a:extLst>
          </p:cNvPr>
          <p:cNvSpPr>
            <a:spLocks noGrp="1"/>
          </p:cNvSpPr>
          <p:nvPr>
            <p:ph type="dt" sz="half" idx="10"/>
          </p:nvPr>
        </p:nvSpPr>
        <p:spPr/>
        <p:txBody>
          <a:bodyPr/>
          <a:lstStyle/>
          <a:p>
            <a:fld id="{B9F15E32-22FB-4EE7-A158-02623A540258}" type="datetimeFigureOut">
              <a:rPr lang="en-US" smtClean="0"/>
              <a:t>10/10/2022</a:t>
            </a:fld>
            <a:endParaRPr lang="en-US"/>
          </a:p>
        </p:txBody>
      </p:sp>
      <p:sp>
        <p:nvSpPr>
          <p:cNvPr id="6" name="Footer Placeholder 5">
            <a:extLst>
              <a:ext uri="{FF2B5EF4-FFF2-40B4-BE49-F238E27FC236}">
                <a16:creationId xmlns:a16="http://schemas.microsoft.com/office/drawing/2014/main" id="{4CE21435-95F2-96C2-AFF4-F18A2706F8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91B811-733D-F19E-1FD6-765796D4B7AB}"/>
              </a:ext>
            </a:extLst>
          </p:cNvPr>
          <p:cNvSpPr>
            <a:spLocks noGrp="1"/>
          </p:cNvSpPr>
          <p:nvPr>
            <p:ph type="sldNum" sz="quarter" idx="12"/>
          </p:nvPr>
        </p:nvSpPr>
        <p:spPr/>
        <p:txBody>
          <a:bodyPr/>
          <a:lstStyle/>
          <a:p>
            <a:fld id="{C8B05FDC-9CF9-4D5C-A04C-9B3E58B6A1FD}" type="slidenum">
              <a:rPr lang="en-US" smtClean="0"/>
              <a:t>‹#›</a:t>
            </a:fld>
            <a:endParaRPr lang="en-US"/>
          </a:p>
        </p:txBody>
      </p:sp>
    </p:spTree>
    <p:extLst>
      <p:ext uri="{BB962C8B-B14F-4D97-AF65-F5344CB8AC3E}">
        <p14:creationId xmlns:p14="http://schemas.microsoft.com/office/powerpoint/2010/main" val="1672504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9B021-4B08-ECC1-0F0C-E6A6AA163D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B18C93-7EEA-CE64-3376-00DB54C9CA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D8D959-A905-1D66-DF16-7095D6FBEF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454A46-416A-3D1F-E40E-6B20902D22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E7774A-3BF9-8358-1CF8-6C675EBD50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4626C8-95BC-FA12-7867-249E9B5682C7}"/>
              </a:ext>
            </a:extLst>
          </p:cNvPr>
          <p:cNvSpPr>
            <a:spLocks noGrp="1"/>
          </p:cNvSpPr>
          <p:nvPr>
            <p:ph type="dt" sz="half" idx="10"/>
          </p:nvPr>
        </p:nvSpPr>
        <p:spPr/>
        <p:txBody>
          <a:bodyPr/>
          <a:lstStyle/>
          <a:p>
            <a:fld id="{B9F15E32-22FB-4EE7-A158-02623A540258}" type="datetimeFigureOut">
              <a:rPr lang="en-US" smtClean="0"/>
              <a:t>10/10/2022</a:t>
            </a:fld>
            <a:endParaRPr lang="en-US"/>
          </a:p>
        </p:txBody>
      </p:sp>
      <p:sp>
        <p:nvSpPr>
          <p:cNvPr id="8" name="Footer Placeholder 7">
            <a:extLst>
              <a:ext uri="{FF2B5EF4-FFF2-40B4-BE49-F238E27FC236}">
                <a16:creationId xmlns:a16="http://schemas.microsoft.com/office/drawing/2014/main" id="{D24632AB-BEC0-986B-9E06-8E40718CE0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E32232-6097-669E-ACA6-59F5BEE375B0}"/>
              </a:ext>
            </a:extLst>
          </p:cNvPr>
          <p:cNvSpPr>
            <a:spLocks noGrp="1"/>
          </p:cNvSpPr>
          <p:nvPr>
            <p:ph type="sldNum" sz="quarter" idx="12"/>
          </p:nvPr>
        </p:nvSpPr>
        <p:spPr/>
        <p:txBody>
          <a:bodyPr/>
          <a:lstStyle/>
          <a:p>
            <a:fld id="{C8B05FDC-9CF9-4D5C-A04C-9B3E58B6A1FD}" type="slidenum">
              <a:rPr lang="en-US" smtClean="0"/>
              <a:t>‹#›</a:t>
            </a:fld>
            <a:endParaRPr lang="en-US"/>
          </a:p>
        </p:txBody>
      </p:sp>
    </p:spTree>
    <p:extLst>
      <p:ext uri="{BB962C8B-B14F-4D97-AF65-F5344CB8AC3E}">
        <p14:creationId xmlns:p14="http://schemas.microsoft.com/office/powerpoint/2010/main" val="91445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7CF44-BC7B-2E8F-9255-2051D202F0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FDA412-40E6-8AA8-2DC4-0368F9ACA198}"/>
              </a:ext>
            </a:extLst>
          </p:cNvPr>
          <p:cNvSpPr>
            <a:spLocks noGrp="1"/>
          </p:cNvSpPr>
          <p:nvPr>
            <p:ph type="dt" sz="half" idx="10"/>
          </p:nvPr>
        </p:nvSpPr>
        <p:spPr/>
        <p:txBody>
          <a:bodyPr/>
          <a:lstStyle/>
          <a:p>
            <a:fld id="{B9F15E32-22FB-4EE7-A158-02623A540258}" type="datetimeFigureOut">
              <a:rPr lang="en-US" smtClean="0"/>
              <a:t>10/10/2022</a:t>
            </a:fld>
            <a:endParaRPr lang="en-US"/>
          </a:p>
        </p:txBody>
      </p:sp>
      <p:sp>
        <p:nvSpPr>
          <p:cNvPr id="4" name="Footer Placeholder 3">
            <a:extLst>
              <a:ext uri="{FF2B5EF4-FFF2-40B4-BE49-F238E27FC236}">
                <a16:creationId xmlns:a16="http://schemas.microsoft.com/office/drawing/2014/main" id="{6E581968-354C-AF2C-BEA2-5F63A7153B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E36BD4-2CA3-C0FA-C183-608DD50A15A1}"/>
              </a:ext>
            </a:extLst>
          </p:cNvPr>
          <p:cNvSpPr>
            <a:spLocks noGrp="1"/>
          </p:cNvSpPr>
          <p:nvPr>
            <p:ph type="sldNum" sz="quarter" idx="12"/>
          </p:nvPr>
        </p:nvSpPr>
        <p:spPr/>
        <p:txBody>
          <a:bodyPr/>
          <a:lstStyle/>
          <a:p>
            <a:fld id="{C8B05FDC-9CF9-4D5C-A04C-9B3E58B6A1FD}" type="slidenum">
              <a:rPr lang="en-US" smtClean="0"/>
              <a:t>‹#›</a:t>
            </a:fld>
            <a:endParaRPr lang="en-US"/>
          </a:p>
        </p:txBody>
      </p:sp>
    </p:spTree>
    <p:extLst>
      <p:ext uri="{BB962C8B-B14F-4D97-AF65-F5344CB8AC3E}">
        <p14:creationId xmlns:p14="http://schemas.microsoft.com/office/powerpoint/2010/main" val="3286503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7C0B6C-30DA-4A26-D801-C5C7BC351A20}"/>
              </a:ext>
            </a:extLst>
          </p:cNvPr>
          <p:cNvSpPr>
            <a:spLocks noGrp="1"/>
          </p:cNvSpPr>
          <p:nvPr>
            <p:ph type="dt" sz="half" idx="10"/>
          </p:nvPr>
        </p:nvSpPr>
        <p:spPr/>
        <p:txBody>
          <a:bodyPr/>
          <a:lstStyle/>
          <a:p>
            <a:fld id="{B9F15E32-22FB-4EE7-A158-02623A540258}" type="datetimeFigureOut">
              <a:rPr lang="en-US" smtClean="0"/>
              <a:t>10/10/2022</a:t>
            </a:fld>
            <a:endParaRPr lang="en-US"/>
          </a:p>
        </p:txBody>
      </p:sp>
      <p:sp>
        <p:nvSpPr>
          <p:cNvPr id="3" name="Footer Placeholder 2">
            <a:extLst>
              <a:ext uri="{FF2B5EF4-FFF2-40B4-BE49-F238E27FC236}">
                <a16:creationId xmlns:a16="http://schemas.microsoft.com/office/drawing/2014/main" id="{9CD1148E-6EDF-C60B-B5C9-7F3E6F5C7B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A16E55-B19F-0B3E-3BF2-56FECE235FDA}"/>
              </a:ext>
            </a:extLst>
          </p:cNvPr>
          <p:cNvSpPr>
            <a:spLocks noGrp="1"/>
          </p:cNvSpPr>
          <p:nvPr>
            <p:ph type="sldNum" sz="quarter" idx="12"/>
          </p:nvPr>
        </p:nvSpPr>
        <p:spPr/>
        <p:txBody>
          <a:bodyPr/>
          <a:lstStyle/>
          <a:p>
            <a:fld id="{C8B05FDC-9CF9-4D5C-A04C-9B3E58B6A1FD}" type="slidenum">
              <a:rPr lang="en-US" smtClean="0"/>
              <a:t>‹#›</a:t>
            </a:fld>
            <a:endParaRPr lang="en-US"/>
          </a:p>
        </p:txBody>
      </p:sp>
    </p:spTree>
    <p:extLst>
      <p:ext uri="{BB962C8B-B14F-4D97-AF65-F5344CB8AC3E}">
        <p14:creationId xmlns:p14="http://schemas.microsoft.com/office/powerpoint/2010/main" val="4001247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E6F2E-E578-FC6B-BC62-DD4B9395A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498002-41C8-974F-B3E3-2D32F17262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D30134-B451-4831-BF3C-57614A5053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E58D9C-79F2-44B7-63D2-BE51CCE56804}"/>
              </a:ext>
            </a:extLst>
          </p:cNvPr>
          <p:cNvSpPr>
            <a:spLocks noGrp="1"/>
          </p:cNvSpPr>
          <p:nvPr>
            <p:ph type="dt" sz="half" idx="10"/>
          </p:nvPr>
        </p:nvSpPr>
        <p:spPr/>
        <p:txBody>
          <a:bodyPr/>
          <a:lstStyle/>
          <a:p>
            <a:fld id="{B9F15E32-22FB-4EE7-A158-02623A540258}" type="datetimeFigureOut">
              <a:rPr lang="en-US" smtClean="0"/>
              <a:t>10/10/2022</a:t>
            </a:fld>
            <a:endParaRPr lang="en-US"/>
          </a:p>
        </p:txBody>
      </p:sp>
      <p:sp>
        <p:nvSpPr>
          <p:cNvPr id="6" name="Footer Placeholder 5">
            <a:extLst>
              <a:ext uri="{FF2B5EF4-FFF2-40B4-BE49-F238E27FC236}">
                <a16:creationId xmlns:a16="http://schemas.microsoft.com/office/drawing/2014/main" id="{1471348E-2B8A-CB6C-284F-4D7CC2E18A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8A0955-F0EA-B645-9EB4-23D11F3CCE59}"/>
              </a:ext>
            </a:extLst>
          </p:cNvPr>
          <p:cNvSpPr>
            <a:spLocks noGrp="1"/>
          </p:cNvSpPr>
          <p:nvPr>
            <p:ph type="sldNum" sz="quarter" idx="12"/>
          </p:nvPr>
        </p:nvSpPr>
        <p:spPr/>
        <p:txBody>
          <a:bodyPr/>
          <a:lstStyle/>
          <a:p>
            <a:fld id="{C8B05FDC-9CF9-4D5C-A04C-9B3E58B6A1FD}" type="slidenum">
              <a:rPr lang="en-US" smtClean="0"/>
              <a:t>‹#›</a:t>
            </a:fld>
            <a:endParaRPr lang="en-US"/>
          </a:p>
        </p:txBody>
      </p:sp>
    </p:spTree>
    <p:extLst>
      <p:ext uri="{BB962C8B-B14F-4D97-AF65-F5344CB8AC3E}">
        <p14:creationId xmlns:p14="http://schemas.microsoft.com/office/powerpoint/2010/main" val="3682435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2690E-27AE-EACD-087E-7CEF086712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E81AE4-8AA4-42E9-DC12-E69E25AB03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AE11C5-498C-64A2-F873-48CFBDDFF7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295F7-6525-9A84-467E-941116643E6A}"/>
              </a:ext>
            </a:extLst>
          </p:cNvPr>
          <p:cNvSpPr>
            <a:spLocks noGrp="1"/>
          </p:cNvSpPr>
          <p:nvPr>
            <p:ph type="dt" sz="half" idx="10"/>
          </p:nvPr>
        </p:nvSpPr>
        <p:spPr/>
        <p:txBody>
          <a:bodyPr/>
          <a:lstStyle/>
          <a:p>
            <a:fld id="{B9F15E32-22FB-4EE7-A158-02623A540258}" type="datetimeFigureOut">
              <a:rPr lang="en-US" smtClean="0"/>
              <a:t>10/10/2022</a:t>
            </a:fld>
            <a:endParaRPr lang="en-US"/>
          </a:p>
        </p:txBody>
      </p:sp>
      <p:sp>
        <p:nvSpPr>
          <p:cNvPr id="6" name="Footer Placeholder 5">
            <a:extLst>
              <a:ext uri="{FF2B5EF4-FFF2-40B4-BE49-F238E27FC236}">
                <a16:creationId xmlns:a16="http://schemas.microsoft.com/office/drawing/2014/main" id="{57EDF568-19D3-572B-3243-42C72758A1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12744D-414D-5002-1918-903CA1D79395}"/>
              </a:ext>
            </a:extLst>
          </p:cNvPr>
          <p:cNvSpPr>
            <a:spLocks noGrp="1"/>
          </p:cNvSpPr>
          <p:nvPr>
            <p:ph type="sldNum" sz="quarter" idx="12"/>
          </p:nvPr>
        </p:nvSpPr>
        <p:spPr/>
        <p:txBody>
          <a:bodyPr/>
          <a:lstStyle/>
          <a:p>
            <a:fld id="{C8B05FDC-9CF9-4D5C-A04C-9B3E58B6A1FD}" type="slidenum">
              <a:rPr lang="en-US" smtClean="0"/>
              <a:t>‹#›</a:t>
            </a:fld>
            <a:endParaRPr lang="en-US"/>
          </a:p>
        </p:txBody>
      </p:sp>
    </p:spTree>
    <p:extLst>
      <p:ext uri="{BB962C8B-B14F-4D97-AF65-F5344CB8AC3E}">
        <p14:creationId xmlns:p14="http://schemas.microsoft.com/office/powerpoint/2010/main" val="3226563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B789C0-1FF6-D419-F29A-CFC95D823B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3A746B-C066-0688-A283-90F4032F1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056FC-137A-D39E-8455-7078505A3D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F15E32-22FB-4EE7-A158-02623A540258}" type="datetimeFigureOut">
              <a:rPr lang="en-US" smtClean="0"/>
              <a:t>10/10/2022</a:t>
            </a:fld>
            <a:endParaRPr lang="en-US"/>
          </a:p>
        </p:txBody>
      </p:sp>
      <p:sp>
        <p:nvSpPr>
          <p:cNvPr id="5" name="Footer Placeholder 4">
            <a:extLst>
              <a:ext uri="{FF2B5EF4-FFF2-40B4-BE49-F238E27FC236}">
                <a16:creationId xmlns:a16="http://schemas.microsoft.com/office/drawing/2014/main" id="{47F8191E-F264-BEFA-E90E-F71BBA83AE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3C3CD4-C3DE-946C-7A17-EF1B441D69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B05FDC-9CF9-4D5C-A04C-9B3E58B6A1FD}" type="slidenum">
              <a:rPr lang="en-US" smtClean="0"/>
              <a:t>‹#›</a:t>
            </a:fld>
            <a:endParaRPr lang="en-US"/>
          </a:p>
        </p:txBody>
      </p:sp>
    </p:spTree>
    <p:extLst>
      <p:ext uri="{BB962C8B-B14F-4D97-AF65-F5344CB8AC3E}">
        <p14:creationId xmlns:p14="http://schemas.microsoft.com/office/powerpoint/2010/main" val="2075683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F36BFF-BC41-FE09-CAC5-D44F064CC9DC}"/>
              </a:ext>
            </a:extLst>
          </p:cNvPr>
          <p:cNvPicPr>
            <a:picLocks noChangeAspect="1"/>
          </p:cNvPicPr>
          <p:nvPr/>
        </p:nvPicPr>
        <p:blipFill>
          <a:blip r:embed="rId2"/>
          <a:stretch>
            <a:fillRect/>
          </a:stretch>
        </p:blipFill>
        <p:spPr>
          <a:xfrm>
            <a:off x="277264" y="152400"/>
            <a:ext cx="11844528" cy="6705600"/>
          </a:xfrm>
          <a:prstGeom prst="rect">
            <a:avLst/>
          </a:prstGeom>
        </p:spPr>
      </p:pic>
    </p:spTree>
    <p:extLst>
      <p:ext uri="{BB962C8B-B14F-4D97-AF65-F5344CB8AC3E}">
        <p14:creationId xmlns:p14="http://schemas.microsoft.com/office/powerpoint/2010/main" val="2973206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52D8D82-F8B7-B25C-C80B-593F1F344CBA}"/>
              </a:ext>
            </a:extLst>
          </p:cNvPr>
          <p:cNvPicPr>
            <a:picLocks noChangeAspect="1"/>
          </p:cNvPicPr>
          <p:nvPr/>
        </p:nvPicPr>
        <p:blipFill>
          <a:blip r:embed="rId2"/>
          <a:stretch>
            <a:fillRect/>
          </a:stretch>
        </p:blipFill>
        <p:spPr>
          <a:xfrm>
            <a:off x="276225" y="0"/>
            <a:ext cx="9153524" cy="5115506"/>
          </a:xfrm>
          <a:prstGeom prst="rect">
            <a:avLst/>
          </a:prstGeom>
        </p:spPr>
      </p:pic>
      <p:sp>
        <p:nvSpPr>
          <p:cNvPr id="6" name="TextBox 5">
            <a:extLst>
              <a:ext uri="{FF2B5EF4-FFF2-40B4-BE49-F238E27FC236}">
                <a16:creationId xmlns:a16="http://schemas.microsoft.com/office/drawing/2014/main" id="{7598BD96-ED9F-25EB-AE3A-BC54E6517946}"/>
              </a:ext>
            </a:extLst>
          </p:cNvPr>
          <p:cNvSpPr txBox="1"/>
          <p:nvPr/>
        </p:nvSpPr>
        <p:spPr>
          <a:xfrm>
            <a:off x="0" y="5172892"/>
            <a:ext cx="11371217" cy="1477328"/>
          </a:xfrm>
          <a:prstGeom prst="rect">
            <a:avLst/>
          </a:prstGeom>
          <a:noFill/>
        </p:spPr>
        <p:txBody>
          <a:bodyPr wrap="square" rtlCol="0">
            <a:spAutoFit/>
          </a:bodyPr>
          <a:lstStyle/>
          <a:p>
            <a:r>
              <a:rPr lang="en-US" dirty="0"/>
              <a:t>There are rumors that Harry Kane, star striker for the Spurs, may take a trade with Bayern Munich. Spurs also have amazing striker Son Heung-Min. I put together this graph in the theoretical scenario that Kane were to leave the spurs. It seems that with Son, they would still be in a good position. However, if any trade in the EPL becomes available, it may make sense for the Spurs to try and acquire Salah, Vardy or Sterling in place of Kane to keep their spot at the top of the league.</a:t>
            </a:r>
          </a:p>
        </p:txBody>
      </p:sp>
    </p:spTree>
    <p:extLst>
      <p:ext uri="{BB962C8B-B14F-4D97-AF65-F5344CB8AC3E}">
        <p14:creationId xmlns:p14="http://schemas.microsoft.com/office/powerpoint/2010/main" val="666268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8210E0-625C-0773-9B93-1647ED772238}"/>
              </a:ext>
            </a:extLst>
          </p:cNvPr>
          <p:cNvPicPr>
            <a:picLocks noChangeAspect="1"/>
          </p:cNvPicPr>
          <p:nvPr/>
        </p:nvPicPr>
        <p:blipFill>
          <a:blip r:embed="rId2"/>
          <a:stretch>
            <a:fillRect/>
          </a:stretch>
        </p:blipFill>
        <p:spPr>
          <a:xfrm>
            <a:off x="0" y="104487"/>
            <a:ext cx="12192000" cy="6649026"/>
          </a:xfrm>
          <a:prstGeom prst="rect">
            <a:avLst/>
          </a:prstGeom>
        </p:spPr>
      </p:pic>
    </p:spTree>
    <p:extLst>
      <p:ext uri="{BB962C8B-B14F-4D97-AF65-F5344CB8AC3E}">
        <p14:creationId xmlns:p14="http://schemas.microsoft.com/office/powerpoint/2010/main" val="145443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103</Words>
  <Application>Microsoft Office PowerPoint</Application>
  <PresentationFormat>Widescreen</PresentationFormat>
  <Paragraphs>1</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 Rodgers</dc:creator>
  <cp:lastModifiedBy>Jacob Rodgers</cp:lastModifiedBy>
  <cp:revision>1</cp:revision>
  <dcterms:created xsi:type="dcterms:W3CDTF">2022-10-11T01:17:20Z</dcterms:created>
  <dcterms:modified xsi:type="dcterms:W3CDTF">2022-10-11T01:27:03Z</dcterms:modified>
</cp:coreProperties>
</file>