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2" d="100"/>
          <a:sy n="82" d="100"/>
        </p:scale>
        <p:origin x="7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CC31-B719-E561-E574-6EA8803C3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3EAECA-D3EC-F1BE-C428-7B4CD97D5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1B524-3F2C-311E-9203-A1538FFD0971}"/>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7863613E-85EE-1A22-E47C-6B1E53175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DAA3E-18F7-32C9-CA3D-454597749CC2}"/>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65836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5050-16D4-8FC4-BBAF-933E7DA81F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D4132C-6FFC-D4D2-5C84-3731830D3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26CE2-5ACB-8634-C527-44B2547BF5AE}"/>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5B583770-3C86-0B74-5522-50881EEA8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80FFA-0D7E-712C-4A7B-1CFF31C4DDBC}"/>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7016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25D145-3435-EA37-8E31-AE32A34937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D3667-786F-265E-AF9F-5B736AE5C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ED64B-6B24-D077-2466-6C82C2F69D4C}"/>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34D60B5A-48B0-CF22-798D-A0D267FED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25B38-2FF5-8991-69E9-5A17E502DAE9}"/>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191667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241-36D4-7F2E-B37D-899EA084D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19187-F814-CA4E-57D7-DC7E4C601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E01AC-B0C3-73A8-453E-327C2A70E11F}"/>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25B23D01-D64E-609D-03E3-4F0F104D4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44234-6818-33C2-4CD1-0CEF080F1A54}"/>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275949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F839-B799-1A20-F22E-A0B686321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CDDEF-D119-1C15-4822-8E35641426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AB4FA-C520-C476-9020-B2FE949E82A5}"/>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70C6441A-185D-3332-85FF-85E0CE5CE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316A2-C179-EF82-D3A9-C18BB297B164}"/>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92237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1D97-791E-D2FC-CC9D-3D1A3CDD5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E3D9F-A17A-4B22-67DC-C8310D84E6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135F36-23FF-6128-E649-2934BC83C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061F6-72D1-9E27-274A-919E274E0C51}"/>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6" name="Footer Placeholder 5">
            <a:extLst>
              <a:ext uri="{FF2B5EF4-FFF2-40B4-BE49-F238E27FC236}">
                <a16:creationId xmlns:a16="http://schemas.microsoft.com/office/drawing/2014/main" id="{4CE21435-95F2-96C2-AFF4-F18A2706F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1B811-733D-F19E-1FD6-765796D4B7AB}"/>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167250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B021-4B08-ECC1-0F0C-E6A6AA163D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B18C93-7EEA-CE64-3376-00DB54C9C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8D959-A905-1D66-DF16-7095D6FBE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54A46-416A-3D1F-E40E-6B20902D2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E7774A-3BF9-8358-1CF8-6C675EBD50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4626C8-95BC-FA12-7867-249E9B5682C7}"/>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8" name="Footer Placeholder 7">
            <a:extLst>
              <a:ext uri="{FF2B5EF4-FFF2-40B4-BE49-F238E27FC236}">
                <a16:creationId xmlns:a16="http://schemas.microsoft.com/office/drawing/2014/main" id="{D24632AB-BEC0-986B-9E06-8E40718CE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E32232-6097-669E-ACA6-59F5BEE375B0}"/>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9144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CF44-BC7B-2E8F-9255-2051D202F0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DA412-40E6-8AA8-2DC4-0368F9ACA198}"/>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4" name="Footer Placeholder 3">
            <a:extLst>
              <a:ext uri="{FF2B5EF4-FFF2-40B4-BE49-F238E27FC236}">
                <a16:creationId xmlns:a16="http://schemas.microsoft.com/office/drawing/2014/main" id="{6E581968-354C-AF2C-BEA2-5F63A7153B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E36BD4-2CA3-C0FA-C183-608DD50A15A1}"/>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28650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7C0B6C-30DA-4A26-D801-C5C7BC351A20}"/>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3" name="Footer Placeholder 2">
            <a:extLst>
              <a:ext uri="{FF2B5EF4-FFF2-40B4-BE49-F238E27FC236}">
                <a16:creationId xmlns:a16="http://schemas.microsoft.com/office/drawing/2014/main" id="{9CD1148E-6EDF-C60B-B5C9-7F3E6F5C7B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A16E55-B19F-0B3E-3BF2-56FECE235FDA}"/>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400124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6F2E-E578-FC6B-BC62-DD4B9395A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98002-41C8-974F-B3E3-2D32F1726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D30134-B451-4831-BF3C-57614A505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58D9C-79F2-44B7-63D2-BE51CCE56804}"/>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6" name="Footer Placeholder 5">
            <a:extLst>
              <a:ext uri="{FF2B5EF4-FFF2-40B4-BE49-F238E27FC236}">
                <a16:creationId xmlns:a16="http://schemas.microsoft.com/office/drawing/2014/main" id="{1471348E-2B8A-CB6C-284F-4D7CC2E18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A0955-F0EA-B645-9EB4-23D11F3CCE59}"/>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68243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690E-27AE-EACD-087E-7CEF08671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81AE4-8AA4-42E9-DC12-E69E25AB03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E11C5-498C-64A2-F873-48CFBDDFF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295F7-6525-9A84-467E-941116643E6A}"/>
              </a:ext>
            </a:extLst>
          </p:cNvPr>
          <p:cNvSpPr>
            <a:spLocks noGrp="1"/>
          </p:cNvSpPr>
          <p:nvPr>
            <p:ph type="dt" sz="half" idx="10"/>
          </p:nvPr>
        </p:nvSpPr>
        <p:spPr/>
        <p:txBody>
          <a:bodyPr/>
          <a:lstStyle/>
          <a:p>
            <a:fld id="{B9F15E32-22FB-4EE7-A158-02623A540258}" type="datetimeFigureOut">
              <a:rPr lang="en-US" smtClean="0"/>
              <a:t>10/12/2022</a:t>
            </a:fld>
            <a:endParaRPr lang="en-US"/>
          </a:p>
        </p:txBody>
      </p:sp>
      <p:sp>
        <p:nvSpPr>
          <p:cNvPr id="6" name="Footer Placeholder 5">
            <a:extLst>
              <a:ext uri="{FF2B5EF4-FFF2-40B4-BE49-F238E27FC236}">
                <a16:creationId xmlns:a16="http://schemas.microsoft.com/office/drawing/2014/main" id="{57EDF568-19D3-572B-3243-42C72758A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2744D-414D-5002-1918-903CA1D79395}"/>
              </a:ext>
            </a:extLst>
          </p:cNvPr>
          <p:cNvSpPr>
            <a:spLocks noGrp="1"/>
          </p:cNvSpPr>
          <p:nvPr>
            <p:ph type="sldNum" sz="quarter" idx="12"/>
          </p:nvPr>
        </p:nvSpPr>
        <p:spPr/>
        <p:txBody>
          <a:bodyPr/>
          <a:lstStyle/>
          <a:p>
            <a:fld id="{C8B05FDC-9CF9-4D5C-A04C-9B3E58B6A1FD}" type="slidenum">
              <a:rPr lang="en-US" smtClean="0"/>
              <a:t>‹#›</a:t>
            </a:fld>
            <a:endParaRPr lang="en-US"/>
          </a:p>
        </p:txBody>
      </p:sp>
    </p:spTree>
    <p:extLst>
      <p:ext uri="{BB962C8B-B14F-4D97-AF65-F5344CB8AC3E}">
        <p14:creationId xmlns:p14="http://schemas.microsoft.com/office/powerpoint/2010/main" val="322656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789C0-1FF6-D419-F29A-CFC95D823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3A746B-C066-0688-A283-90F4032F1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056FC-137A-D39E-8455-7078505A3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15E32-22FB-4EE7-A158-02623A540258}" type="datetimeFigureOut">
              <a:rPr lang="en-US" smtClean="0"/>
              <a:t>10/12/2022</a:t>
            </a:fld>
            <a:endParaRPr lang="en-US"/>
          </a:p>
        </p:txBody>
      </p:sp>
      <p:sp>
        <p:nvSpPr>
          <p:cNvPr id="5" name="Footer Placeholder 4">
            <a:extLst>
              <a:ext uri="{FF2B5EF4-FFF2-40B4-BE49-F238E27FC236}">
                <a16:creationId xmlns:a16="http://schemas.microsoft.com/office/drawing/2014/main" id="{47F8191E-F264-BEFA-E90E-F71BBA83A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3C3CD4-C3DE-946C-7A17-EF1B441D6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05FDC-9CF9-4D5C-A04C-9B3E58B6A1FD}" type="slidenum">
              <a:rPr lang="en-US" smtClean="0"/>
              <a:t>‹#›</a:t>
            </a:fld>
            <a:endParaRPr lang="en-US"/>
          </a:p>
        </p:txBody>
      </p:sp>
    </p:spTree>
    <p:extLst>
      <p:ext uri="{BB962C8B-B14F-4D97-AF65-F5344CB8AC3E}">
        <p14:creationId xmlns:p14="http://schemas.microsoft.com/office/powerpoint/2010/main" val="207568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F36BFF-BC41-FE09-CAC5-D44F064CC9DC}"/>
              </a:ext>
            </a:extLst>
          </p:cNvPr>
          <p:cNvPicPr>
            <a:picLocks noChangeAspect="1"/>
          </p:cNvPicPr>
          <p:nvPr/>
        </p:nvPicPr>
        <p:blipFill>
          <a:blip r:embed="rId2"/>
          <a:stretch>
            <a:fillRect/>
          </a:stretch>
        </p:blipFill>
        <p:spPr>
          <a:xfrm>
            <a:off x="277264" y="152400"/>
            <a:ext cx="11844528" cy="6705600"/>
          </a:xfrm>
          <a:prstGeom prst="rect">
            <a:avLst/>
          </a:prstGeom>
        </p:spPr>
      </p:pic>
    </p:spTree>
    <p:extLst>
      <p:ext uri="{BB962C8B-B14F-4D97-AF65-F5344CB8AC3E}">
        <p14:creationId xmlns:p14="http://schemas.microsoft.com/office/powerpoint/2010/main" val="297320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2D8D82-F8B7-B25C-C80B-593F1F344CBA}"/>
              </a:ext>
            </a:extLst>
          </p:cNvPr>
          <p:cNvPicPr>
            <a:picLocks noChangeAspect="1"/>
          </p:cNvPicPr>
          <p:nvPr/>
        </p:nvPicPr>
        <p:blipFill>
          <a:blip r:embed="rId2"/>
          <a:stretch>
            <a:fillRect/>
          </a:stretch>
        </p:blipFill>
        <p:spPr>
          <a:xfrm>
            <a:off x="276225" y="0"/>
            <a:ext cx="9153524" cy="5115506"/>
          </a:xfrm>
          <a:prstGeom prst="rect">
            <a:avLst/>
          </a:prstGeom>
        </p:spPr>
      </p:pic>
      <p:sp>
        <p:nvSpPr>
          <p:cNvPr id="6" name="TextBox 5">
            <a:extLst>
              <a:ext uri="{FF2B5EF4-FFF2-40B4-BE49-F238E27FC236}">
                <a16:creationId xmlns:a16="http://schemas.microsoft.com/office/drawing/2014/main" id="{7598BD96-ED9F-25EB-AE3A-BC54E6517946}"/>
              </a:ext>
            </a:extLst>
          </p:cNvPr>
          <p:cNvSpPr txBox="1"/>
          <p:nvPr/>
        </p:nvSpPr>
        <p:spPr>
          <a:xfrm>
            <a:off x="0" y="5107575"/>
            <a:ext cx="11371217" cy="1754326"/>
          </a:xfrm>
          <a:prstGeom prst="rect">
            <a:avLst/>
          </a:prstGeom>
          <a:noFill/>
        </p:spPr>
        <p:txBody>
          <a:bodyPr wrap="square" rtlCol="0">
            <a:spAutoFit/>
          </a:bodyPr>
          <a:lstStyle/>
          <a:p>
            <a:r>
              <a:rPr lang="en-US" dirty="0"/>
              <a:t>There are rumors that Harry Kane, star striker for the Spurs, may take a trade with Bayern Munich. Spurs also have amazing striker Heung-Min Son. I put together this graph in the theoretical scenario that Kane were to leave the spurs. It seems that with Son, they would still be in a good position. However, if any trade in the EPL becomes available, it may make sense for the Spurs to try and acquire Salah, Vardy or Sterling in place of Kane to keep their spot at the top of the league. I chose Sum for this over Average as players who are recorded in less seasons may have already retired or transferred out of the EPL (i.e. Eden Hazard who would be ranked among the top players if the Average were taken).</a:t>
            </a:r>
          </a:p>
        </p:txBody>
      </p:sp>
    </p:spTree>
    <p:extLst>
      <p:ext uri="{BB962C8B-B14F-4D97-AF65-F5344CB8AC3E}">
        <p14:creationId xmlns:p14="http://schemas.microsoft.com/office/powerpoint/2010/main" val="66626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0E3945-DB8F-981C-A560-43A47AE14C69}"/>
              </a:ext>
            </a:extLst>
          </p:cNvPr>
          <p:cNvPicPr>
            <a:picLocks noChangeAspect="1"/>
          </p:cNvPicPr>
          <p:nvPr/>
        </p:nvPicPr>
        <p:blipFill>
          <a:blip r:embed="rId2"/>
          <a:stretch>
            <a:fillRect/>
          </a:stretch>
        </p:blipFill>
        <p:spPr>
          <a:xfrm>
            <a:off x="394184" y="0"/>
            <a:ext cx="11403631" cy="6858000"/>
          </a:xfrm>
          <a:prstGeom prst="rect">
            <a:avLst/>
          </a:prstGeom>
        </p:spPr>
      </p:pic>
    </p:spTree>
    <p:extLst>
      <p:ext uri="{BB962C8B-B14F-4D97-AF65-F5344CB8AC3E}">
        <p14:creationId xmlns:p14="http://schemas.microsoft.com/office/powerpoint/2010/main" val="145443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149</Words>
  <Application>Microsoft Office PowerPoint</Application>
  <PresentationFormat>Widescreen</PresentationFormat>
  <Paragraphs>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Rodgers</dc:creator>
  <cp:lastModifiedBy>Jacob Rodgers</cp:lastModifiedBy>
  <cp:revision>3</cp:revision>
  <dcterms:created xsi:type="dcterms:W3CDTF">2022-10-11T01:17:20Z</dcterms:created>
  <dcterms:modified xsi:type="dcterms:W3CDTF">2022-10-12T22:21:28Z</dcterms:modified>
</cp:coreProperties>
</file>