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EF2E7-A600-4123-B990-242CACCB498D}" v="2781" dt="2020-10-20T03:00:12.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7AF1A-4BEB-45E7-AF60-175C204A9B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138154-5705-470D-982A-6E646F255ECA}">
      <dgm:prSet/>
      <dgm:spPr/>
      <dgm:t>
        <a:bodyPr/>
        <a:lstStyle/>
        <a:p>
          <a:r>
            <a:rPr lang="en-US" u="sng"/>
            <a:t>Client-Server separation</a:t>
          </a:r>
          <a:r>
            <a:rPr lang="en-US"/>
            <a:t>: the client (user) manages where the user is in the site's map, while the server only cares about providing representations of the resources (like pages and unique data) that the client requests.</a:t>
          </a:r>
        </a:p>
      </dgm:t>
    </dgm:pt>
    <dgm:pt modelId="{C105DE4E-8DE2-4CBE-8192-D0E511CB3AA3}" type="parTrans" cxnId="{A1098E11-4CD6-4A57-9D78-E5FB6CA9E633}">
      <dgm:prSet/>
      <dgm:spPr/>
      <dgm:t>
        <a:bodyPr/>
        <a:lstStyle/>
        <a:p>
          <a:endParaRPr lang="en-US"/>
        </a:p>
      </dgm:t>
    </dgm:pt>
    <dgm:pt modelId="{FA953641-DC30-4399-9FF6-CE4E11FF3314}" type="sibTrans" cxnId="{A1098E11-4CD6-4A57-9D78-E5FB6CA9E633}">
      <dgm:prSet/>
      <dgm:spPr/>
      <dgm:t>
        <a:bodyPr/>
        <a:lstStyle/>
        <a:p>
          <a:endParaRPr lang="en-US"/>
        </a:p>
      </dgm:t>
    </dgm:pt>
    <dgm:pt modelId="{736B66B1-8E08-4D27-ADE1-846AA69CB29B}">
      <dgm:prSet/>
      <dgm:spPr/>
      <dgm:t>
        <a:bodyPr/>
        <a:lstStyle/>
        <a:p>
          <a:r>
            <a:rPr lang="en-US" u="sng"/>
            <a:t>Statelessness</a:t>
          </a:r>
          <a:r>
            <a:rPr lang="en-US"/>
            <a:t>: The server does not have to worry about whether the client is actively using the interface or not. It only provides resources when (properly) asked for them.</a:t>
          </a:r>
        </a:p>
      </dgm:t>
    </dgm:pt>
    <dgm:pt modelId="{C9575EC6-FCE5-43D1-B589-95F222EE919A}" type="parTrans" cxnId="{72DF4CDC-1D46-41CF-A74B-5DCBC17C1304}">
      <dgm:prSet/>
      <dgm:spPr/>
      <dgm:t>
        <a:bodyPr/>
        <a:lstStyle/>
        <a:p>
          <a:endParaRPr lang="en-US"/>
        </a:p>
      </dgm:t>
    </dgm:pt>
    <dgm:pt modelId="{71699300-0FFE-46A2-99F4-185B6DDD27ED}" type="sibTrans" cxnId="{72DF4CDC-1D46-41CF-A74B-5DCBC17C1304}">
      <dgm:prSet/>
      <dgm:spPr/>
      <dgm:t>
        <a:bodyPr/>
        <a:lstStyle/>
        <a:p>
          <a:endParaRPr lang="en-US"/>
        </a:p>
      </dgm:t>
    </dgm:pt>
    <dgm:pt modelId="{C81D0078-C04D-441D-A1E3-09B03C01C477}">
      <dgm:prSet/>
      <dgm:spPr/>
      <dgm:t>
        <a:bodyPr/>
        <a:lstStyle/>
        <a:p>
          <a:r>
            <a:rPr lang="en-US"/>
            <a:t>HTTP Requests: The 'proper asking' part. The client forms requests using the HTTP format based on the page they are on and what actions they want to take or what resources they want to see.</a:t>
          </a:r>
        </a:p>
      </dgm:t>
    </dgm:pt>
    <dgm:pt modelId="{1B0E63CD-4C43-4136-B222-BAD2B0F013FB}" type="parTrans" cxnId="{68F5B272-FFA6-4110-AF2B-7F58EEB0F924}">
      <dgm:prSet/>
      <dgm:spPr/>
      <dgm:t>
        <a:bodyPr/>
        <a:lstStyle/>
        <a:p>
          <a:endParaRPr lang="en-US"/>
        </a:p>
      </dgm:t>
    </dgm:pt>
    <dgm:pt modelId="{9266C2BC-A87A-4628-AA86-8D84E9C7A160}" type="sibTrans" cxnId="{68F5B272-FFA6-4110-AF2B-7F58EEB0F924}">
      <dgm:prSet/>
      <dgm:spPr/>
      <dgm:t>
        <a:bodyPr/>
        <a:lstStyle/>
        <a:p>
          <a:endParaRPr lang="en-US"/>
        </a:p>
      </dgm:t>
    </dgm:pt>
    <dgm:pt modelId="{EBC30CAE-653D-444C-B77F-2E258D42BC88}" type="pres">
      <dgm:prSet presAssocID="{70F7AF1A-4BEB-45E7-AF60-175C204A9B14}" presName="root" presStyleCnt="0">
        <dgm:presLayoutVars>
          <dgm:dir/>
          <dgm:resizeHandles val="exact"/>
        </dgm:presLayoutVars>
      </dgm:prSet>
      <dgm:spPr/>
    </dgm:pt>
    <dgm:pt modelId="{04CCE4C6-DC63-4A3B-AF37-CF072C8D8B07}" type="pres">
      <dgm:prSet presAssocID="{7D138154-5705-470D-982A-6E646F255ECA}" presName="compNode" presStyleCnt="0"/>
      <dgm:spPr/>
    </dgm:pt>
    <dgm:pt modelId="{83FC9D0D-357B-45D6-97EE-0FD0B416749B}" type="pres">
      <dgm:prSet presAssocID="{7D138154-5705-470D-982A-6E646F255ECA}" presName="bgRect" presStyleLbl="bgShp" presStyleIdx="0" presStyleCnt="3"/>
      <dgm:spPr/>
    </dgm:pt>
    <dgm:pt modelId="{89E8160B-4221-4073-BB33-627BDD40B295}" type="pres">
      <dgm:prSet presAssocID="{7D138154-5705-470D-982A-6E646F255E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D03FDAE-EEA7-443F-97CE-42A3C2DEE7C4}" type="pres">
      <dgm:prSet presAssocID="{7D138154-5705-470D-982A-6E646F255ECA}" presName="spaceRect" presStyleCnt="0"/>
      <dgm:spPr/>
    </dgm:pt>
    <dgm:pt modelId="{B1BBC44A-158E-4972-88CE-069294980323}" type="pres">
      <dgm:prSet presAssocID="{7D138154-5705-470D-982A-6E646F255ECA}" presName="parTx" presStyleLbl="revTx" presStyleIdx="0" presStyleCnt="3">
        <dgm:presLayoutVars>
          <dgm:chMax val="0"/>
          <dgm:chPref val="0"/>
        </dgm:presLayoutVars>
      </dgm:prSet>
      <dgm:spPr/>
    </dgm:pt>
    <dgm:pt modelId="{C52AD707-1CA9-41F4-846A-B88F958FE5DB}" type="pres">
      <dgm:prSet presAssocID="{FA953641-DC30-4399-9FF6-CE4E11FF3314}" presName="sibTrans" presStyleCnt="0"/>
      <dgm:spPr/>
    </dgm:pt>
    <dgm:pt modelId="{4FC56C3E-BD73-4467-A7BF-CEFD163E56E4}" type="pres">
      <dgm:prSet presAssocID="{736B66B1-8E08-4D27-ADE1-846AA69CB29B}" presName="compNode" presStyleCnt="0"/>
      <dgm:spPr/>
    </dgm:pt>
    <dgm:pt modelId="{669C9ACE-3A32-4EB2-9CD2-15F4FC901ADC}" type="pres">
      <dgm:prSet presAssocID="{736B66B1-8E08-4D27-ADE1-846AA69CB29B}" presName="bgRect" presStyleLbl="bgShp" presStyleIdx="1" presStyleCnt="3"/>
      <dgm:spPr/>
    </dgm:pt>
    <dgm:pt modelId="{789EB9AE-8F75-4838-AE85-5E7DFF5B5EDA}" type="pres">
      <dgm:prSet presAssocID="{736B66B1-8E08-4D27-ADE1-846AA69CB2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6B7094BB-5A47-4B97-8953-3B0D0A9F18C2}" type="pres">
      <dgm:prSet presAssocID="{736B66B1-8E08-4D27-ADE1-846AA69CB29B}" presName="spaceRect" presStyleCnt="0"/>
      <dgm:spPr/>
    </dgm:pt>
    <dgm:pt modelId="{016EA0C6-D262-406C-8864-BD7A0D4183EC}" type="pres">
      <dgm:prSet presAssocID="{736B66B1-8E08-4D27-ADE1-846AA69CB29B}" presName="parTx" presStyleLbl="revTx" presStyleIdx="1" presStyleCnt="3">
        <dgm:presLayoutVars>
          <dgm:chMax val="0"/>
          <dgm:chPref val="0"/>
        </dgm:presLayoutVars>
      </dgm:prSet>
      <dgm:spPr/>
    </dgm:pt>
    <dgm:pt modelId="{0553D0D1-E99E-41E8-B3E3-DEFBD1EF5D3E}" type="pres">
      <dgm:prSet presAssocID="{71699300-0FFE-46A2-99F4-185B6DDD27ED}" presName="sibTrans" presStyleCnt="0"/>
      <dgm:spPr/>
    </dgm:pt>
    <dgm:pt modelId="{8CA6EE57-E65D-4584-964C-988AA0B1FD87}" type="pres">
      <dgm:prSet presAssocID="{C81D0078-C04D-441D-A1E3-09B03C01C477}" presName="compNode" presStyleCnt="0"/>
      <dgm:spPr/>
    </dgm:pt>
    <dgm:pt modelId="{2125D3E2-AFBA-49AB-93C8-C92002205EB9}" type="pres">
      <dgm:prSet presAssocID="{C81D0078-C04D-441D-A1E3-09B03C01C477}" presName="bgRect" presStyleLbl="bgShp" presStyleIdx="2" presStyleCnt="3"/>
      <dgm:spPr/>
    </dgm:pt>
    <dgm:pt modelId="{5F0F5DB5-E90B-42A3-86AF-0CD070DA1C7B}" type="pres">
      <dgm:prSet presAssocID="{C81D0078-C04D-441D-A1E3-09B03C01C4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5A94DE13-9801-49AF-B4FA-6DC3DF2DBC7E}" type="pres">
      <dgm:prSet presAssocID="{C81D0078-C04D-441D-A1E3-09B03C01C477}" presName="spaceRect" presStyleCnt="0"/>
      <dgm:spPr/>
    </dgm:pt>
    <dgm:pt modelId="{1997BC88-CC53-4EF9-AB94-C9DED8A590D4}" type="pres">
      <dgm:prSet presAssocID="{C81D0078-C04D-441D-A1E3-09B03C01C477}" presName="parTx" presStyleLbl="revTx" presStyleIdx="2" presStyleCnt="3">
        <dgm:presLayoutVars>
          <dgm:chMax val="0"/>
          <dgm:chPref val="0"/>
        </dgm:presLayoutVars>
      </dgm:prSet>
      <dgm:spPr/>
    </dgm:pt>
  </dgm:ptLst>
  <dgm:cxnLst>
    <dgm:cxn modelId="{4D0D7404-BC3B-4670-8E45-10361B6851C6}" type="presOf" srcId="{70F7AF1A-4BEB-45E7-AF60-175C204A9B14}" destId="{EBC30CAE-653D-444C-B77F-2E258D42BC88}" srcOrd="0" destOrd="0" presId="urn:microsoft.com/office/officeart/2018/2/layout/IconVerticalSolidList"/>
    <dgm:cxn modelId="{A1098E11-4CD6-4A57-9D78-E5FB6CA9E633}" srcId="{70F7AF1A-4BEB-45E7-AF60-175C204A9B14}" destId="{7D138154-5705-470D-982A-6E646F255ECA}" srcOrd="0" destOrd="0" parTransId="{C105DE4E-8DE2-4CBE-8192-D0E511CB3AA3}" sibTransId="{FA953641-DC30-4399-9FF6-CE4E11FF3314}"/>
    <dgm:cxn modelId="{5F4CFE33-9A26-4AA2-A629-4C65571856F5}" type="presOf" srcId="{736B66B1-8E08-4D27-ADE1-846AA69CB29B}" destId="{016EA0C6-D262-406C-8864-BD7A0D4183EC}" srcOrd="0" destOrd="0" presId="urn:microsoft.com/office/officeart/2018/2/layout/IconVerticalSolidList"/>
    <dgm:cxn modelId="{F9AA415C-A07F-4613-B197-4615739DE643}" type="presOf" srcId="{C81D0078-C04D-441D-A1E3-09B03C01C477}" destId="{1997BC88-CC53-4EF9-AB94-C9DED8A590D4}" srcOrd="0" destOrd="0" presId="urn:microsoft.com/office/officeart/2018/2/layout/IconVerticalSolidList"/>
    <dgm:cxn modelId="{68F5B272-FFA6-4110-AF2B-7F58EEB0F924}" srcId="{70F7AF1A-4BEB-45E7-AF60-175C204A9B14}" destId="{C81D0078-C04D-441D-A1E3-09B03C01C477}" srcOrd="2" destOrd="0" parTransId="{1B0E63CD-4C43-4136-B222-BAD2B0F013FB}" sibTransId="{9266C2BC-A87A-4628-AA86-8D84E9C7A160}"/>
    <dgm:cxn modelId="{72DF4CDC-1D46-41CF-A74B-5DCBC17C1304}" srcId="{70F7AF1A-4BEB-45E7-AF60-175C204A9B14}" destId="{736B66B1-8E08-4D27-ADE1-846AA69CB29B}" srcOrd="1" destOrd="0" parTransId="{C9575EC6-FCE5-43D1-B589-95F222EE919A}" sibTransId="{71699300-0FFE-46A2-99F4-185B6DDD27ED}"/>
    <dgm:cxn modelId="{7D63F7E0-E4BF-41C1-9CB3-8AB9999E31BB}" type="presOf" srcId="{7D138154-5705-470D-982A-6E646F255ECA}" destId="{B1BBC44A-158E-4972-88CE-069294980323}" srcOrd="0" destOrd="0" presId="urn:microsoft.com/office/officeart/2018/2/layout/IconVerticalSolidList"/>
    <dgm:cxn modelId="{B5628DF9-80D1-487A-8F72-FE6866AD71C3}" type="presParOf" srcId="{EBC30CAE-653D-444C-B77F-2E258D42BC88}" destId="{04CCE4C6-DC63-4A3B-AF37-CF072C8D8B07}" srcOrd="0" destOrd="0" presId="urn:microsoft.com/office/officeart/2018/2/layout/IconVerticalSolidList"/>
    <dgm:cxn modelId="{B243ECC5-E85D-4243-84AB-DF6048DC0B03}" type="presParOf" srcId="{04CCE4C6-DC63-4A3B-AF37-CF072C8D8B07}" destId="{83FC9D0D-357B-45D6-97EE-0FD0B416749B}" srcOrd="0" destOrd="0" presId="urn:microsoft.com/office/officeart/2018/2/layout/IconVerticalSolidList"/>
    <dgm:cxn modelId="{979676E0-4C1D-4974-B7F9-F8092DAFFA7A}" type="presParOf" srcId="{04CCE4C6-DC63-4A3B-AF37-CF072C8D8B07}" destId="{89E8160B-4221-4073-BB33-627BDD40B295}" srcOrd="1" destOrd="0" presId="urn:microsoft.com/office/officeart/2018/2/layout/IconVerticalSolidList"/>
    <dgm:cxn modelId="{133E4CDB-329B-4E43-B6FD-D8554B37EA1B}" type="presParOf" srcId="{04CCE4C6-DC63-4A3B-AF37-CF072C8D8B07}" destId="{DD03FDAE-EEA7-443F-97CE-42A3C2DEE7C4}" srcOrd="2" destOrd="0" presId="urn:microsoft.com/office/officeart/2018/2/layout/IconVerticalSolidList"/>
    <dgm:cxn modelId="{4E9C729B-9A54-449F-9CF7-8F8468A63A38}" type="presParOf" srcId="{04CCE4C6-DC63-4A3B-AF37-CF072C8D8B07}" destId="{B1BBC44A-158E-4972-88CE-069294980323}" srcOrd="3" destOrd="0" presId="urn:microsoft.com/office/officeart/2018/2/layout/IconVerticalSolidList"/>
    <dgm:cxn modelId="{4E9BA893-4969-43B4-A037-FC51B445B531}" type="presParOf" srcId="{EBC30CAE-653D-444C-B77F-2E258D42BC88}" destId="{C52AD707-1CA9-41F4-846A-B88F958FE5DB}" srcOrd="1" destOrd="0" presId="urn:microsoft.com/office/officeart/2018/2/layout/IconVerticalSolidList"/>
    <dgm:cxn modelId="{765ADC23-CB02-4F5B-88AC-48B0033CD9AF}" type="presParOf" srcId="{EBC30CAE-653D-444C-B77F-2E258D42BC88}" destId="{4FC56C3E-BD73-4467-A7BF-CEFD163E56E4}" srcOrd="2" destOrd="0" presId="urn:microsoft.com/office/officeart/2018/2/layout/IconVerticalSolidList"/>
    <dgm:cxn modelId="{00F8B1DB-6DE3-4A7C-839D-D1A458EBDD27}" type="presParOf" srcId="{4FC56C3E-BD73-4467-A7BF-CEFD163E56E4}" destId="{669C9ACE-3A32-4EB2-9CD2-15F4FC901ADC}" srcOrd="0" destOrd="0" presId="urn:microsoft.com/office/officeart/2018/2/layout/IconVerticalSolidList"/>
    <dgm:cxn modelId="{CFADB471-595B-470E-AE48-2449F9C7FDF6}" type="presParOf" srcId="{4FC56C3E-BD73-4467-A7BF-CEFD163E56E4}" destId="{789EB9AE-8F75-4838-AE85-5E7DFF5B5EDA}" srcOrd="1" destOrd="0" presId="urn:microsoft.com/office/officeart/2018/2/layout/IconVerticalSolidList"/>
    <dgm:cxn modelId="{1F163C0B-1B33-4E9E-BED1-DA47C527D6C5}" type="presParOf" srcId="{4FC56C3E-BD73-4467-A7BF-CEFD163E56E4}" destId="{6B7094BB-5A47-4B97-8953-3B0D0A9F18C2}" srcOrd="2" destOrd="0" presId="urn:microsoft.com/office/officeart/2018/2/layout/IconVerticalSolidList"/>
    <dgm:cxn modelId="{E9EB88E8-3163-4A6A-805F-E0F4D76664E7}" type="presParOf" srcId="{4FC56C3E-BD73-4467-A7BF-CEFD163E56E4}" destId="{016EA0C6-D262-406C-8864-BD7A0D4183EC}" srcOrd="3" destOrd="0" presId="urn:microsoft.com/office/officeart/2018/2/layout/IconVerticalSolidList"/>
    <dgm:cxn modelId="{A2622796-400D-48E2-8A01-86DBF5D28DED}" type="presParOf" srcId="{EBC30CAE-653D-444C-B77F-2E258D42BC88}" destId="{0553D0D1-E99E-41E8-B3E3-DEFBD1EF5D3E}" srcOrd="3" destOrd="0" presId="urn:microsoft.com/office/officeart/2018/2/layout/IconVerticalSolidList"/>
    <dgm:cxn modelId="{252656E1-A162-411E-B343-A768600DBDDD}" type="presParOf" srcId="{EBC30CAE-653D-444C-B77F-2E258D42BC88}" destId="{8CA6EE57-E65D-4584-964C-988AA0B1FD87}" srcOrd="4" destOrd="0" presId="urn:microsoft.com/office/officeart/2018/2/layout/IconVerticalSolidList"/>
    <dgm:cxn modelId="{822F6621-F556-4D98-8A3C-588343F6F5D6}" type="presParOf" srcId="{8CA6EE57-E65D-4584-964C-988AA0B1FD87}" destId="{2125D3E2-AFBA-49AB-93C8-C92002205EB9}" srcOrd="0" destOrd="0" presId="urn:microsoft.com/office/officeart/2018/2/layout/IconVerticalSolidList"/>
    <dgm:cxn modelId="{207138CF-B3DA-4BA1-BD05-022205D77E53}" type="presParOf" srcId="{8CA6EE57-E65D-4584-964C-988AA0B1FD87}" destId="{5F0F5DB5-E90B-42A3-86AF-0CD070DA1C7B}" srcOrd="1" destOrd="0" presId="urn:microsoft.com/office/officeart/2018/2/layout/IconVerticalSolidList"/>
    <dgm:cxn modelId="{52ABBF50-BF68-45D7-B5F6-5E25890FABEF}" type="presParOf" srcId="{8CA6EE57-E65D-4584-964C-988AA0B1FD87}" destId="{5A94DE13-9801-49AF-B4FA-6DC3DF2DBC7E}" srcOrd="2" destOrd="0" presId="urn:microsoft.com/office/officeart/2018/2/layout/IconVerticalSolidList"/>
    <dgm:cxn modelId="{19312761-DB3F-4674-B324-7596D46B13EC}" type="presParOf" srcId="{8CA6EE57-E65D-4584-964C-988AA0B1FD87}" destId="{1997BC88-CC53-4EF9-AB94-C9DED8A590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0F1334-5D9E-4162-93E5-1BD4726D6FE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3E75ECF-3D6D-4759-B977-874374C6D490}">
      <dgm:prSet/>
      <dgm:spPr/>
      <dgm:t>
        <a:bodyPr/>
        <a:lstStyle/>
        <a:p>
          <a:pPr>
            <a:defRPr cap="all"/>
          </a:pPr>
          <a:r>
            <a:rPr lang="en-US"/>
            <a:t>Highly scalable.</a:t>
          </a:r>
        </a:p>
      </dgm:t>
    </dgm:pt>
    <dgm:pt modelId="{1FCA8010-2DB7-44A7-9FBD-E883EF37268B}" type="parTrans" cxnId="{F9D5FAF8-2E1E-474B-8FA9-69D2B82A8BD3}">
      <dgm:prSet/>
      <dgm:spPr/>
      <dgm:t>
        <a:bodyPr/>
        <a:lstStyle/>
        <a:p>
          <a:endParaRPr lang="en-US"/>
        </a:p>
      </dgm:t>
    </dgm:pt>
    <dgm:pt modelId="{DD1DC843-38D8-45FC-880F-451559A17EC4}" type="sibTrans" cxnId="{F9D5FAF8-2E1E-474B-8FA9-69D2B82A8BD3}">
      <dgm:prSet/>
      <dgm:spPr/>
      <dgm:t>
        <a:bodyPr/>
        <a:lstStyle/>
        <a:p>
          <a:endParaRPr lang="en-US"/>
        </a:p>
      </dgm:t>
    </dgm:pt>
    <dgm:pt modelId="{E14218FA-80DD-43E4-BD66-476019EB1CA2}">
      <dgm:prSet/>
      <dgm:spPr/>
      <dgm:t>
        <a:bodyPr/>
        <a:lstStyle/>
        <a:p>
          <a:pPr>
            <a:defRPr cap="all"/>
          </a:pPr>
          <a:r>
            <a:rPr lang="en-US"/>
            <a:t>Easy to maintain.</a:t>
          </a:r>
        </a:p>
      </dgm:t>
    </dgm:pt>
    <dgm:pt modelId="{77C8B86B-B0DF-47FC-A131-39E6CBE942DC}" type="parTrans" cxnId="{154CF8AA-F8BD-46C3-8805-2E16F9A048A1}">
      <dgm:prSet/>
      <dgm:spPr/>
      <dgm:t>
        <a:bodyPr/>
        <a:lstStyle/>
        <a:p>
          <a:endParaRPr lang="en-US"/>
        </a:p>
      </dgm:t>
    </dgm:pt>
    <dgm:pt modelId="{65F3E710-6FCE-4C26-B295-C9A8532A8C25}" type="sibTrans" cxnId="{154CF8AA-F8BD-46C3-8805-2E16F9A048A1}">
      <dgm:prSet/>
      <dgm:spPr/>
      <dgm:t>
        <a:bodyPr/>
        <a:lstStyle/>
        <a:p>
          <a:endParaRPr lang="en-US"/>
        </a:p>
      </dgm:t>
    </dgm:pt>
    <dgm:pt modelId="{2571D82D-48C2-4B55-ADE6-7431F955046F}">
      <dgm:prSet/>
      <dgm:spPr/>
      <dgm:t>
        <a:bodyPr/>
        <a:lstStyle/>
        <a:p>
          <a:pPr>
            <a:defRPr cap="all"/>
          </a:pPr>
          <a:r>
            <a:rPr lang="en-US"/>
            <a:t>Easy to modify</a:t>
          </a:r>
        </a:p>
      </dgm:t>
    </dgm:pt>
    <dgm:pt modelId="{20E7EEAC-636A-4CC8-8E39-29102AFFCA42}" type="parTrans" cxnId="{1333EF1A-D9A5-4D92-A715-CC2EC4662F0A}">
      <dgm:prSet/>
      <dgm:spPr/>
      <dgm:t>
        <a:bodyPr/>
        <a:lstStyle/>
        <a:p>
          <a:endParaRPr lang="en-US"/>
        </a:p>
      </dgm:t>
    </dgm:pt>
    <dgm:pt modelId="{78EB5935-08C3-47E2-A545-80D0F5437B2C}" type="sibTrans" cxnId="{1333EF1A-D9A5-4D92-A715-CC2EC4662F0A}">
      <dgm:prSet/>
      <dgm:spPr/>
      <dgm:t>
        <a:bodyPr/>
        <a:lstStyle/>
        <a:p>
          <a:endParaRPr lang="en-US"/>
        </a:p>
      </dgm:t>
    </dgm:pt>
    <dgm:pt modelId="{AFD379B9-4316-4886-A688-AB215ACF747A}">
      <dgm:prSet/>
      <dgm:spPr/>
      <dgm:t>
        <a:bodyPr/>
        <a:lstStyle/>
        <a:p>
          <a:pPr>
            <a:defRPr cap="all"/>
          </a:pPr>
          <a:r>
            <a:rPr lang="en-US"/>
            <a:t>Independent of client environment.</a:t>
          </a:r>
        </a:p>
      </dgm:t>
    </dgm:pt>
    <dgm:pt modelId="{CDD190B3-2869-4659-906C-B7B650E1CB95}" type="parTrans" cxnId="{10F2FF57-9CEC-4F0F-8A6B-EC5D95B8BEFE}">
      <dgm:prSet/>
      <dgm:spPr/>
      <dgm:t>
        <a:bodyPr/>
        <a:lstStyle/>
        <a:p>
          <a:endParaRPr lang="en-US"/>
        </a:p>
      </dgm:t>
    </dgm:pt>
    <dgm:pt modelId="{B59575B0-FBA7-4544-A9BF-F46472160E05}" type="sibTrans" cxnId="{10F2FF57-9CEC-4F0F-8A6B-EC5D95B8BEFE}">
      <dgm:prSet/>
      <dgm:spPr/>
      <dgm:t>
        <a:bodyPr/>
        <a:lstStyle/>
        <a:p>
          <a:endParaRPr lang="en-US"/>
        </a:p>
      </dgm:t>
    </dgm:pt>
    <dgm:pt modelId="{03349895-F12F-4468-A3F4-12A15F7F324A}">
      <dgm:prSet/>
      <dgm:spPr/>
      <dgm:t>
        <a:bodyPr/>
        <a:lstStyle/>
        <a:p>
          <a:pPr>
            <a:defRPr cap="all"/>
          </a:pPr>
          <a:r>
            <a:rPr lang="en-US"/>
            <a:t>Utilizes well established HTTP standard.</a:t>
          </a:r>
        </a:p>
      </dgm:t>
    </dgm:pt>
    <dgm:pt modelId="{9DFCB6F3-7F45-42E9-9E58-84AE1EF5C28D}" type="parTrans" cxnId="{39EC6126-5270-4DE3-9B98-A9CFA9ADA390}">
      <dgm:prSet/>
      <dgm:spPr/>
      <dgm:t>
        <a:bodyPr/>
        <a:lstStyle/>
        <a:p>
          <a:endParaRPr lang="en-US"/>
        </a:p>
      </dgm:t>
    </dgm:pt>
    <dgm:pt modelId="{B4CBE9C2-B443-4D37-94DC-53BDE9DD98C4}" type="sibTrans" cxnId="{39EC6126-5270-4DE3-9B98-A9CFA9ADA390}">
      <dgm:prSet/>
      <dgm:spPr/>
      <dgm:t>
        <a:bodyPr/>
        <a:lstStyle/>
        <a:p>
          <a:endParaRPr lang="en-US"/>
        </a:p>
      </dgm:t>
    </dgm:pt>
    <dgm:pt modelId="{8AC05D37-5AA1-4E50-BC64-1A749B7432B6}" type="pres">
      <dgm:prSet presAssocID="{050F1334-5D9E-4162-93E5-1BD4726D6FE5}" presName="root" presStyleCnt="0">
        <dgm:presLayoutVars>
          <dgm:dir/>
          <dgm:resizeHandles val="exact"/>
        </dgm:presLayoutVars>
      </dgm:prSet>
      <dgm:spPr/>
    </dgm:pt>
    <dgm:pt modelId="{C84B9540-E12A-4B8F-8B56-23F722CB3039}" type="pres">
      <dgm:prSet presAssocID="{13E75ECF-3D6D-4759-B977-874374C6D490}" presName="compNode" presStyleCnt="0"/>
      <dgm:spPr/>
    </dgm:pt>
    <dgm:pt modelId="{DAA2F6A7-F7EF-4F70-BBA4-FA251FFCE84B}" type="pres">
      <dgm:prSet presAssocID="{13E75ECF-3D6D-4759-B977-874374C6D490}" presName="iconBgRect" presStyleLbl="bgShp" presStyleIdx="0" presStyleCnt="5"/>
      <dgm:spPr/>
    </dgm:pt>
    <dgm:pt modelId="{4E58AA84-86DD-4704-AC0B-D019244D1426}" type="pres">
      <dgm:prSet presAssocID="{13E75ECF-3D6D-4759-B977-874374C6D49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E26B8B3F-C276-4CE0-BF7F-BE848DA56568}" type="pres">
      <dgm:prSet presAssocID="{13E75ECF-3D6D-4759-B977-874374C6D490}" presName="spaceRect" presStyleCnt="0"/>
      <dgm:spPr/>
    </dgm:pt>
    <dgm:pt modelId="{1D553AFC-7C81-410F-8325-7A79DAA3271B}" type="pres">
      <dgm:prSet presAssocID="{13E75ECF-3D6D-4759-B977-874374C6D490}" presName="textRect" presStyleLbl="revTx" presStyleIdx="0" presStyleCnt="5">
        <dgm:presLayoutVars>
          <dgm:chMax val="1"/>
          <dgm:chPref val="1"/>
        </dgm:presLayoutVars>
      </dgm:prSet>
      <dgm:spPr/>
    </dgm:pt>
    <dgm:pt modelId="{07140928-E808-4B89-B3E8-0D697801F73A}" type="pres">
      <dgm:prSet presAssocID="{DD1DC843-38D8-45FC-880F-451559A17EC4}" presName="sibTrans" presStyleCnt="0"/>
      <dgm:spPr/>
    </dgm:pt>
    <dgm:pt modelId="{FD9067EF-3E70-4118-A303-5BEB28C4DF56}" type="pres">
      <dgm:prSet presAssocID="{E14218FA-80DD-43E4-BD66-476019EB1CA2}" presName="compNode" presStyleCnt="0"/>
      <dgm:spPr/>
    </dgm:pt>
    <dgm:pt modelId="{F02EE051-521E-464A-8B01-2E59919CDCD7}" type="pres">
      <dgm:prSet presAssocID="{E14218FA-80DD-43E4-BD66-476019EB1CA2}" presName="iconBgRect" presStyleLbl="bgShp" presStyleIdx="1" presStyleCnt="5"/>
      <dgm:spPr/>
    </dgm:pt>
    <dgm:pt modelId="{70D8EF5B-031E-48BB-BC2B-793DC883AAE9}" type="pres">
      <dgm:prSet presAssocID="{E14218FA-80DD-43E4-BD66-476019EB1CA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tecting Hand"/>
        </a:ext>
      </dgm:extLst>
    </dgm:pt>
    <dgm:pt modelId="{FB959516-D223-4FB2-B03E-B9F79B8C38E9}" type="pres">
      <dgm:prSet presAssocID="{E14218FA-80DD-43E4-BD66-476019EB1CA2}" presName="spaceRect" presStyleCnt="0"/>
      <dgm:spPr/>
    </dgm:pt>
    <dgm:pt modelId="{B74D2B77-7DB1-4EB4-953B-61F84D49BD78}" type="pres">
      <dgm:prSet presAssocID="{E14218FA-80DD-43E4-BD66-476019EB1CA2}" presName="textRect" presStyleLbl="revTx" presStyleIdx="1" presStyleCnt="5">
        <dgm:presLayoutVars>
          <dgm:chMax val="1"/>
          <dgm:chPref val="1"/>
        </dgm:presLayoutVars>
      </dgm:prSet>
      <dgm:spPr/>
    </dgm:pt>
    <dgm:pt modelId="{20AFB50E-EF37-4DFA-A3E0-64861D9C3D00}" type="pres">
      <dgm:prSet presAssocID="{65F3E710-6FCE-4C26-B295-C9A8532A8C25}" presName="sibTrans" presStyleCnt="0"/>
      <dgm:spPr/>
    </dgm:pt>
    <dgm:pt modelId="{99BFDDC2-CAA0-4753-940C-E0689DBD17D0}" type="pres">
      <dgm:prSet presAssocID="{2571D82D-48C2-4B55-ADE6-7431F955046F}" presName="compNode" presStyleCnt="0"/>
      <dgm:spPr/>
    </dgm:pt>
    <dgm:pt modelId="{E2A54324-EBAB-4C67-892F-56D239436A30}" type="pres">
      <dgm:prSet presAssocID="{2571D82D-48C2-4B55-ADE6-7431F955046F}" presName="iconBgRect" presStyleLbl="bgShp" presStyleIdx="2" presStyleCnt="5"/>
      <dgm:spPr/>
    </dgm:pt>
    <dgm:pt modelId="{323EADF6-D147-409C-A7DC-02AF828608BB}" type="pres">
      <dgm:prSet presAssocID="{2571D82D-48C2-4B55-ADE6-7431F955046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D827DC9-E3FC-477B-AD5F-DD4F511A410B}" type="pres">
      <dgm:prSet presAssocID="{2571D82D-48C2-4B55-ADE6-7431F955046F}" presName="spaceRect" presStyleCnt="0"/>
      <dgm:spPr/>
    </dgm:pt>
    <dgm:pt modelId="{79F98923-0B12-4D9E-B3C4-994E34080BBA}" type="pres">
      <dgm:prSet presAssocID="{2571D82D-48C2-4B55-ADE6-7431F955046F}" presName="textRect" presStyleLbl="revTx" presStyleIdx="2" presStyleCnt="5">
        <dgm:presLayoutVars>
          <dgm:chMax val="1"/>
          <dgm:chPref val="1"/>
        </dgm:presLayoutVars>
      </dgm:prSet>
      <dgm:spPr/>
    </dgm:pt>
    <dgm:pt modelId="{201A80F2-75ED-4817-B2A2-047F68920211}" type="pres">
      <dgm:prSet presAssocID="{78EB5935-08C3-47E2-A545-80D0F5437B2C}" presName="sibTrans" presStyleCnt="0"/>
      <dgm:spPr/>
    </dgm:pt>
    <dgm:pt modelId="{B95C57C3-3D6F-4EB8-91E5-A5A39AEC9AB1}" type="pres">
      <dgm:prSet presAssocID="{AFD379B9-4316-4886-A688-AB215ACF747A}" presName="compNode" presStyleCnt="0"/>
      <dgm:spPr/>
    </dgm:pt>
    <dgm:pt modelId="{F55656DC-C941-484C-8AAA-669F17DC4BE4}" type="pres">
      <dgm:prSet presAssocID="{AFD379B9-4316-4886-A688-AB215ACF747A}" presName="iconBgRect" presStyleLbl="bgShp" presStyleIdx="3" presStyleCnt="5"/>
      <dgm:spPr/>
    </dgm:pt>
    <dgm:pt modelId="{9EB28BD5-C075-4395-A0A0-7B0A42365AB3}" type="pres">
      <dgm:prSet presAssocID="{AFD379B9-4316-4886-A688-AB215ACF74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Hand with Plant"/>
        </a:ext>
      </dgm:extLst>
    </dgm:pt>
    <dgm:pt modelId="{C0AEE6BC-6896-4F71-B71F-E55F1EF1B281}" type="pres">
      <dgm:prSet presAssocID="{AFD379B9-4316-4886-A688-AB215ACF747A}" presName="spaceRect" presStyleCnt="0"/>
      <dgm:spPr/>
    </dgm:pt>
    <dgm:pt modelId="{82689475-D5FD-4954-A371-CB879718C340}" type="pres">
      <dgm:prSet presAssocID="{AFD379B9-4316-4886-A688-AB215ACF747A}" presName="textRect" presStyleLbl="revTx" presStyleIdx="3" presStyleCnt="5">
        <dgm:presLayoutVars>
          <dgm:chMax val="1"/>
          <dgm:chPref val="1"/>
        </dgm:presLayoutVars>
      </dgm:prSet>
      <dgm:spPr/>
    </dgm:pt>
    <dgm:pt modelId="{08DADDA1-4230-4665-9AB9-FDB62636EACB}" type="pres">
      <dgm:prSet presAssocID="{B59575B0-FBA7-4544-A9BF-F46472160E05}" presName="sibTrans" presStyleCnt="0"/>
      <dgm:spPr/>
    </dgm:pt>
    <dgm:pt modelId="{8AE89D49-38D6-43E5-BC76-B53034372A57}" type="pres">
      <dgm:prSet presAssocID="{03349895-F12F-4468-A3F4-12A15F7F324A}" presName="compNode" presStyleCnt="0"/>
      <dgm:spPr/>
    </dgm:pt>
    <dgm:pt modelId="{9809FAEB-67B0-490F-BC29-4D2E9B5DFC79}" type="pres">
      <dgm:prSet presAssocID="{03349895-F12F-4468-A3F4-12A15F7F324A}" presName="iconBgRect" presStyleLbl="bgShp" presStyleIdx="4" presStyleCnt="5"/>
      <dgm:spPr/>
    </dgm:pt>
    <dgm:pt modelId="{AC427B85-3392-423F-B493-09F484AFD49C}" type="pres">
      <dgm:prSet presAssocID="{03349895-F12F-4468-A3F4-12A15F7F32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54AD9216-1593-43C8-9CB2-637306C325F0}" type="pres">
      <dgm:prSet presAssocID="{03349895-F12F-4468-A3F4-12A15F7F324A}" presName="spaceRect" presStyleCnt="0"/>
      <dgm:spPr/>
    </dgm:pt>
    <dgm:pt modelId="{EF9158E8-51D7-47A1-A225-AFA6D3B10DF5}" type="pres">
      <dgm:prSet presAssocID="{03349895-F12F-4468-A3F4-12A15F7F324A}" presName="textRect" presStyleLbl="revTx" presStyleIdx="4" presStyleCnt="5">
        <dgm:presLayoutVars>
          <dgm:chMax val="1"/>
          <dgm:chPref val="1"/>
        </dgm:presLayoutVars>
      </dgm:prSet>
      <dgm:spPr/>
    </dgm:pt>
  </dgm:ptLst>
  <dgm:cxnLst>
    <dgm:cxn modelId="{1333EF1A-D9A5-4D92-A715-CC2EC4662F0A}" srcId="{050F1334-5D9E-4162-93E5-1BD4726D6FE5}" destId="{2571D82D-48C2-4B55-ADE6-7431F955046F}" srcOrd="2" destOrd="0" parTransId="{20E7EEAC-636A-4CC8-8E39-29102AFFCA42}" sibTransId="{78EB5935-08C3-47E2-A545-80D0F5437B2C}"/>
    <dgm:cxn modelId="{39EC6126-5270-4DE3-9B98-A9CFA9ADA390}" srcId="{050F1334-5D9E-4162-93E5-1BD4726D6FE5}" destId="{03349895-F12F-4468-A3F4-12A15F7F324A}" srcOrd="4" destOrd="0" parTransId="{9DFCB6F3-7F45-42E9-9E58-84AE1EF5C28D}" sibTransId="{B4CBE9C2-B443-4D37-94DC-53BDE9DD98C4}"/>
    <dgm:cxn modelId="{0815936D-1812-43EE-9FC9-F4F3758C7BEE}" type="presOf" srcId="{E14218FA-80DD-43E4-BD66-476019EB1CA2}" destId="{B74D2B77-7DB1-4EB4-953B-61F84D49BD78}" srcOrd="0" destOrd="0" presId="urn:microsoft.com/office/officeart/2018/5/layout/IconCircleLabelList"/>
    <dgm:cxn modelId="{63E8026E-A1DC-494B-B2B3-95FD90A557E2}" type="presOf" srcId="{AFD379B9-4316-4886-A688-AB215ACF747A}" destId="{82689475-D5FD-4954-A371-CB879718C340}" srcOrd="0" destOrd="0" presId="urn:microsoft.com/office/officeart/2018/5/layout/IconCircleLabelList"/>
    <dgm:cxn modelId="{10F2FF57-9CEC-4F0F-8A6B-EC5D95B8BEFE}" srcId="{050F1334-5D9E-4162-93E5-1BD4726D6FE5}" destId="{AFD379B9-4316-4886-A688-AB215ACF747A}" srcOrd="3" destOrd="0" parTransId="{CDD190B3-2869-4659-906C-B7B650E1CB95}" sibTransId="{B59575B0-FBA7-4544-A9BF-F46472160E05}"/>
    <dgm:cxn modelId="{34ED9A89-A21B-4EB6-9738-ABAF623DED8B}" type="presOf" srcId="{2571D82D-48C2-4B55-ADE6-7431F955046F}" destId="{79F98923-0B12-4D9E-B3C4-994E34080BBA}" srcOrd="0" destOrd="0" presId="urn:microsoft.com/office/officeart/2018/5/layout/IconCircleLabelList"/>
    <dgm:cxn modelId="{154CF8AA-F8BD-46C3-8805-2E16F9A048A1}" srcId="{050F1334-5D9E-4162-93E5-1BD4726D6FE5}" destId="{E14218FA-80DD-43E4-BD66-476019EB1CA2}" srcOrd="1" destOrd="0" parTransId="{77C8B86B-B0DF-47FC-A131-39E6CBE942DC}" sibTransId="{65F3E710-6FCE-4C26-B295-C9A8532A8C25}"/>
    <dgm:cxn modelId="{84E354AC-D0E3-4025-AD1B-DE2D43C514A0}" type="presOf" srcId="{13E75ECF-3D6D-4759-B977-874374C6D490}" destId="{1D553AFC-7C81-410F-8325-7A79DAA3271B}" srcOrd="0" destOrd="0" presId="urn:microsoft.com/office/officeart/2018/5/layout/IconCircleLabelList"/>
    <dgm:cxn modelId="{09AADDCB-091D-4BFF-82E5-6A99DE96820D}" type="presOf" srcId="{03349895-F12F-4468-A3F4-12A15F7F324A}" destId="{EF9158E8-51D7-47A1-A225-AFA6D3B10DF5}" srcOrd="0" destOrd="0" presId="urn:microsoft.com/office/officeart/2018/5/layout/IconCircleLabelList"/>
    <dgm:cxn modelId="{31FE87CC-A1C8-46AB-B35A-FFAC9ABEEAB2}" type="presOf" srcId="{050F1334-5D9E-4162-93E5-1BD4726D6FE5}" destId="{8AC05D37-5AA1-4E50-BC64-1A749B7432B6}" srcOrd="0" destOrd="0" presId="urn:microsoft.com/office/officeart/2018/5/layout/IconCircleLabelList"/>
    <dgm:cxn modelId="{F9D5FAF8-2E1E-474B-8FA9-69D2B82A8BD3}" srcId="{050F1334-5D9E-4162-93E5-1BD4726D6FE5}" destId="{13E75ECF-3D6D-4759-B977-874374C6D490}" srcOrd="0" destOrd="0" parTransId="{1FCA8010-2DB7-44A7-9FBD-E883EF37268B}" sibTransId="{DD1DC843-38D8-45FC-880F-451559A17EC4}"/>
    <dgm:cxn modelId="{D1349346-7053-4DF1-9197-8E25CF9782CE}" type="presParOf" srcId="{8AC05D37-5AA1-4E50-BC64-1A749B7432B6}" destId="{C84B9540-E12A-4B8F-8B56-23F722CB3039}" srcOrd="0" destOrd="0" presId="urn:microsoft.com/office/officeart/2018/5/layout/IconCircleLabelList"/>
    <dgm:cxn modelId="{42FEFA52-6A43-463A-A8FC-75C634DF1F65}" type="presParOf" srcId="{C84B9540-E12A-4B8F-8B56-23F722CB3039}" destId="{DAA2F6A7-F7EF-4F70-BBA4-FA251FFCE84B}" srcOrd="0" destOrd="0" presId="urn:microsoft.com/office/officeart/2018/5/layout/IconCircleLabelList"/>
    <dgm:cxn modelId="{5B11C6B2-CB0E-4A9B-9403-54A1248F19B1}" type="presParOf" srcId="{C84B9540-E12A-4B8F-8B56-23F722CB3039}" destId="{4E58AA84-86DD-4704-AC0B-D019244D1426}" srcOrd="1" destOrd="0" presId="urn:microsoft.com/office/officeart/2018/5/layout/IconCircleLabelList"/>
    <dgm:cxn modelId="{F254B5AF-258F-4CBF-9105-2F2FF88CE325}" type="presParOf" srcId="{C84B9540-E12A-4B8F-8B56-23F722CB3039}" destId="{E26B8B3F-C276-4CE0-BF7F-BE848DA56568}" srcOrd="2" destOrd="0" presId="urn:microsoft.com/office/officeart/2018/5/layout/IconCircleLabelList"/>
    <dgm:cxn modelId="{04DD9F90-EC31-4822-8B6C-1F02FF044E69}" type="presParOf" srcId="{C84B9540-E12A-4B8F-8B56-23F722CB3039}" destId="{1D553AFC-7C81-410F-8325-7A79DAA3271B}" srcOrd="3" destOrd="0" presId="urn:microsoft.com/office/officeart/2018/5/layout/IconCircleLabelList"/>
    <dgm:cxn modelId="{CB6A35AB-4B02-40F1-A272-837A5F67FA04}" type="presParOf" srcId="{8AC05D37-5AA1-4E50-BC64-1A749B7432B6}" destId="{07140928-E808-4B89-B3E8-0D697801F73A}" srcOrd="1" destOrd="0" presId="urn:microsoft.com/office/officeart/2018/5/layout/IconCircleLabelList"/>
    <dgm:cxn modelId="{0A491A54-6493-4992-A770-347078963697}" type="presParOf" srcId="{8AC05D37-5AA1-4E50-BC64-1A749B7432B6}" destId="{FD9067EF-3E70-4118-A303-5BEB28C4DF56}" srcOrd="2" destOrd="0" presId="urn:microsoft.com/office/officeart/2018/5/layout/IconCircleLabelList"/>
    <dgm:cxn modelId="{040C6FE4-8532-4424-91F8-6B47E497F827}" type="presParOf" srcId="{FD9067EF-3E70-4118-A303-5BEB28C4DF56}" destId="{F02EE051-521E-464A-8B01-2E59919CDCD7}" srcOrd="0" destOrd="0" presId="urn:microsoft.com/office/officeart/2018/5/layout/IconCircleLabelList"/>
    <dgm:cxn modelId="{D4676696-1C7D-4643-BFCA-F0A0C1AB4698}" type="presParOf" srcId="{FD9067EF-3E70-4118-A303-5BEB28C4DF56}" destId="{70D8EF5B-031E-48BB-BC2B-793DC883AAE9}" srcOrd="1" destOrd="0" presId="urn:microsoft.com/office/officeart/2018/5/layout/IconCircleLabelList"/>
    <dgm:cxn modelId="{8D61D8ED-4841-44A9-AB04-488D2167F57C}" type="presParOf" srcId="{FD9067EF-3E70-4118-A303-5BEB28C4DF56}" destId="{FB959516-D223-4FB2-B03E-B9F79B8C38E9}" srcOrd="2" destOrd="0" presId="urn:microsoft.com/office/officeart/2018/5/layout/IconCircleLabelList"/>
    <dgm:cxn modelId="{985D3CDD-9318-49AC-B16F-A275EEA86284}" type="presParOf" srcId="{FD9067EF-3E70-4118-A303-5BEB28C4DF56}" destId="{B74D2B77-7DB1-4EB4-953B-61F84D49BD78}" srcOrd="3" destOrd="0" presId="urn:microsoft.com/office/officeart/2018/5/layout/IconCircleLabelList"/>
    <dgm:cxn modelId="{4FD6674F-75AB-41A5-A97A-ABBBA8002821}" type="presParOf" srcId="{8AC05D37-5AA1-4E50-BC64-1A749B7432B6}" destId="{20AFB50E-EF37-4DFA-A3E0-64861D9C3D00}" srcOrd="3" destOrd="0" presId="urn:microsoft.com/office/officeart/2018/5/layout/IconCircleLabelList"/>
    <dgm:cxn modelId="{A3A74728-C847-4665-98E9-A5564041BF94}" type="presParOf" srcId="{8AC05D37-5AA1-4E50-BC64-1A749B7432B6}" destId="{99BFDDC2-CAA0-4753-940C-E0689DBD17D0}" srcOrd="4" destOrd="0" presId="urn:microsoft.com/office/officeart/2018/5/layout/IconCircleLabelList"/>
    <dgm:cxn modelId="{7B83403A-BEDB-413F-8974-0F909A184D6A}" type="presParOf" srcId="{99BFDDC2-CAA0-4753-940C-E0689DBD17D0}" destId="{E2A54324-EBAB-4C67-892F-56D239436A30}" srcOrd="0" destOrd="0" presId="urn:microsoft.com/office/officeart/2018/5/layout/IconCircleLabelList"/>
    <dgm:cxn modelId="{77BFDFB3-60B6-48A0-B906-4D41420F67AE}" type="presParOf" srcId="{99BFDDC2-CAA0-4753-940C-E0689DBD17D0}" destId="{323EADF6-D147-409C-A7DC-02AF828608BB}" srcOrd="1" destOrd="0" presId="urn:microsoft.com/office/officeart/2018/5/layout/IconCircleLabelList"/>
    <dgm:cxn modelId="{585AE4A7-EEF4-4890-AB30-35F7D883B346}" type="presParOf" srcId="{99BFDDC2-CAA0-4753-940C-E0689DBD17D0}" destId="{9D827DC9-E3FC-477B-AD5F-DD4F511A410B}" srcOrd="2" destOrd="0" presId="urn:microsoft.com/office/officeart/2018/5/layout/IconCircleLabelList"/>
    <dgm:cxn modelId="{28390274-667D-4C22-B732-CC836E1FF173}" type="presParOf" srcId="{99BFDDC2-CAA0-4753-940C-E0689DBD17D0}" destId="{79F98923-0B12-4D9E-B3C4-994E34080BBA}" srcOrd="3" destOrd="0" presId="urn:microsoft.com/office/officeart/2018/5/layout/IconCircleLabelList"/>
    <dgm:cxn modelId="{42F01562-A05B-4434-BD9E-51366AF3BFE6}" type="presParOf" srcId="{8AC05D37-5AA1-4E50-BC64-1A749B7432B6}" destId="{201A80F2-75ED-4817-B2A2-047F68920211}" srcOrd="5" destOrd="0" presId="urn:microsoft.com/office/officeart/2018/5/layout/IconCircleLabelList"/>
    <dgm:cxn modelId="{1AA20520-60D0-477B-94DF-131F60047123}" type="presParOf" srcId="{8AC05D37-5AA1-4E50-BC64-1A749B7432B6}" destId="{B95C57C3-3D6F-4EB8-91E5-A5A39AEC9AB1}" srcOrd="6" destOrd="0" presId="urn:microsoft.com/office/officeart/2018/5/layout/IconCircleLabelList"/>
    <dgm:cxn modelId="{9139FD79-9F68-4943-B939-8F9C6223A060}" type="presParOf" srcId="{B95C57C3-3D6F-4EB8-91E5-A5A39AEC9AB1}" destId="{F55656DC-C941-484C-8AAA-669F17DC4BE4}" srcOrd="0" destOrd="0" presId="urn:microsoft.com/office/officeart/2018/5/layout/IconCircleLabelList"/>
    <dgm:cxn modelId="{3098A686-5A99-481A-A778-11D9D0D3B34E}" type="presParOf" srcId="{B95C57C3-3D6F-4EB8-91E5-A5A39AEC9AB1}" destId="{9EB28BD5-C075-4395-A0A0-7B0A42365AB3}" srcOrd="1" destOrd="0" presId="urn:microsoft.com/office/officeart/2018/5/layout/IconCircleLabelList"/>
    <dgm:cxn modelId="{C98A259F-4BC0-424F-AEC9-3CEBECE817EB}" type="presParOf" srcId="{B95C57C3-3D6F-4EB8-91E5-A5A39AEC9AB1}" destId="{C0AEE6BC-6896-4F71-B71F-E55F1EF1B281}" srcOrd="2" destOrd="0" presId="urn:microsoft.com/office/officeart/2018/5/layout/IconCircleLabelList"/>
    <dgm:cxn modelId="{15FFAE1E-0223-44EA-A881-BCC3842D70AB}" type="presParOf" srcId="{B95C57C3-3D6F-4EB8-91E5-A5A39AEC9AB1}" destId="{82689475-D5FD-4954-A371-CB879718C340}" srcOrd="3" destOrd="0" presId="urn:microsoft.com/office/officeart/2018/5/layout/IconCircleLabelList"/>
    <dgm:cxn modelId="{530D8D58-1834-4A6C-874C-65E61E318572}" type="presParOf" srcId="{8AC05D37-5AA1-4E50-BC64-1A749B7432B6}" destId="{08DADDA1-4230-4665-9AB9-FDB62636EACB}" srcOrd="7" destOrd="0" presId="urn:microsoft.com/office/officeart/2018/5/layout/IconCircleLabelList"/>
    <dgm:cxn modelId="{DC7B73AF-2184-4227-8F45-B48910E9D247}" type="presParOf" srcId="{8AC05D37-5AA1-4E50-BC64-1A749B7432B6}" destId="{8AE89D49-38D6-43E5-BC76-B53034372A57}" srcOrd="8" destOrd="0" presId="urn:microsoft.com/office/officeart/2018/5/layout/IconCircleLabelList"/>
    <dgm:cxn modelId="{3D64E8D0-71AC-4F7A-B511-A590481A37E7}" type="presParOf" srcId="{8AE89D49-38D6-43E5-BC76-B53034372A57}" destId="{9809FAEB-67B0-490F-BC29-4D2E9B5DFC79}" srcOrd="0" destOrd="0" presId="urn:microsoft.com/office/officeart/2018/5/layout/IconCircleLabelList"/>
    <dgm:cxn modelId="{C3DFA93F-AD70-4A04-A7DC-440F76C37B53}" type="presParOf" srcId="{8AE89D49-38D6-43E5-BC76-B53034372A57}" destId="{AC427B85-3392-423F-B493-09F484AFD49C}" srcOrd="1" destOrd="0" presId="urn:microsoft.com/office/officeart/2018/5/layout/IconCircleLabelList"/>
    <dgm:cxn modelId="{A3D2DA4F-08E5-4FB2-B4FF-B6CF61637844}" type="presParOf" srcId="{8AE89D49-38D6-43E5-BC76-B53034372A57}" destId="{54AD9216-1593-43C8-9CB2-637306C325F0}" srcOrd="2" destOrd="0" presId="urn:microsoft.com/office/officeart/2018/5/layout/IconCircleLabelList"/>
    <dgm:cxn modelId="{FC3DF481-762E-4E10-9D9F-7B4E57EDDAF7}" type="presParOf" srcId="{8AE89D49-38D6-43E5-BC76-B53034372A57}" destId="{EF9158E8-51D7-47A1-A225-AFA6D3B10D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C9D0D-357B-45D6-97EE-0FD0B416749B}">
      <dsp:nvSpPr>
        <dsp:cNvPr id="0" name=""/>
        <dsp:cNvSpPr/>
      </dsp:nvSpPr>
      <dsp:spPr>
        <a:xfrm>
          <a:off x="0" y="616"/>
          <a:ext cx="6910387" cy="14429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8160B-4221-4073-BB33-627BDD40B295}">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BC44A-158E-4972-88CE-069294980323}">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00100">
            <a:lnSpc>
              <a:spcPct val="90000"/>
            </a:lnSpc>
            <a:spcBef>
              <a:spcPct val="0"/>
            </a:spcBef>
            <a:spcAft>
              <a:spcPct val="35000"/>
            </a:spcAft>
            <a:buNone/>
          </a:pPr>
          <a:r>
            <a:rPr lang="en-US" sz="1800" u="sng" kern="1200"/>
            <a:t>Client-Server separation</a:t>
          </a:r>
          <a:r>
            <a:rPr lang="en-US" sz="1800" kern="1200"/>
            <a:t>: the client (user) manages where the user is in the site's map, while the server only cares about providing representations of the resources (like pages and unique data) that the client requests.</a:t>
          </a:r>
        </a:p>
      </dsp:txBody>
      <dsp:txXfrm>
        <a:off x="1666563" y="616"/>
        <a:ext cx="5243823" cy="1442911"/>
      </dsp:txXfrm>
    </dsp:sp>
    <dsp:sp modelId="{669C9ACE-3A32-4EB2-9CD2-15F4FC901ADC}">
      <dsp:nvSpPr>
        <dsp:cNvPr id="0" name=""/>
        <dsp:cNvSpPr/>
      </dsp:nvSpPr>
      <dsp:spPr>
        <a:xfrm>
          <a:off x="0" y="1804256"/>
          <a:ext cx="6910387" cy="14429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EB9AE-8F75-4838-AE85-5E7DFF5B5EDA}">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6EA0C6-D262-406C-8864-BD7A0D4183EC}">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00100">
            <a:lnSpc>
              <a:spcPct val="90000"/>
            </a:lnSpc>
            <a:spcBef>
              <a:spcPct val="0"/>
            </a:spcBef>
            <a:spcAft>
              <a:spcPct val="35000"/>
            </a:spcAft>
            <a:buNone/>
          </a:pPr>
          <a:r>
            <a:rPr lang="en-US" sz="1800" u="sng" kern="1200"/>
            <a:t>Statelessness</a:t>
          </a:r>
          <a:r>
            <a:rPr lang="en-US" sz="1800" kern="1200"/>
            <a:t>: The server does not have to worry about whether the client is actively using the interface or not. It only provides resources when (properly) asked for them.</a:t>
          </a:r>
        </a:p>
      </dsp:txBody>
      <dsp:txXfrm>
        <a:off x="1666563" y="1804256"/>
        <a:ext cx="5243823" cy="1442911"/>
      </dsp:txXfrm>
    </dsp:sp>
    <dsp:sp modelId="{2125D3E2-AFBA-49AB-93C8-C92002205EB9}">
      <dsp:nvSpPr>
        <dsp:cNvPr id="0" name=""/>
        <dsp:cNvSpPr/>
      </dsp:nvSpPr>
      <dsp:spPr>
        <a:xfrm>
          <a:off x="0" y="3607896"/>
          <a:ext cx="6910387" cy="14429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0F5DB5-E90B-42A3-86AF-0CD070DA1C7B}">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97BC88-CC53-4EF9-AB94-C9DED8A590D4}">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00100">
            <a:lnSpc>
              <a:spcPct val="90000"/>
            </a:lnSpc>
            <a:spcBef>
              <a:spcPct val="0"/>
            </a:spcBef>
            <a:spcAft>
              <a:spcPct val="35000"/>
            </a:spcAft>
            <a:buNone/>
          </a:pPr>
          <a:r>
            <a:rPr lang="en-US" sz="1800" kern="1200"/>
            <a:t>HTTP Requests: The 'proper asking' part. The client forms requests using the HTTP format based on the page they are on and what actions they want to take or what resources they want to see.</a:t>
          </a:r>
        </a:p>
      </dsp:txBody>
      <dsp:txXfrm>
        <a:off x="1666563" y="3607896"/>
        <a:ext cx="5243823" cy="1442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2F6A7-F7EF-4F70-BBA4-FA251FFCE84B}">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8AA84-86DD-4704-AC0B-D019244D1426}">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553AFC-7C81-410F-8325-7A79DAA3271B}">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Highly scalable.</a:t>
          </a:r>
        </a:p>
      </dsp:txBody>
      <dsp:txXfrm>
        <a:off x="4405" y="2245657"/>
        <a:ext cx="1763085" cy="705234"/>
      </dsp:txXfrm>
    </dsp:sp>
    <dsp:sp modelId="{F02EE051-521E-464A-8B01-2E59919CDCD7}">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D8EF5B-031E-48BB-BC2B-793DC883AAE9}">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4D2B77-7DB1-4EB4-953B-61F84D49BD78}">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Easy to maintain.</a:t>
          </a:r>
        </a:p>
      </dsp:txBody>
      <dsp:txXfrm>
        <a:off x="2076031" y="2245657"/>
        <a:ext cx="1763085" cy="705234"/>
      </dsp:txXfrm>
    </dsp:sp>
    <dsp:sp modelId="{E2A54324-EBAB-4C67-892F-56D239436A30}">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3EADF6-D147-409C-A7DC-02AF828608BB}">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F98923-0B12-4D9E-B3C4-994E34080BBA}">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Easy to modify</a:t>
          </a:r>
        </a:p>
      </dsp:txBody>
      <dsp:txXfrm>
        <a:off x="4147657" y="2245657"/>
        <a:ext cx="1763085" cy="705234"/>
      </dsp:txXfrm>
    </dsp:sp>
    <dsp:sp modelId="{F55656DC-C941-484C-8AAA-669F17DC4BE4}">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28BD5-C075-4395-A0A0-7B0A42365AB3}">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689475-D5FD-4954-A371-CB879718C340}">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Independent of client environment.</a:t>
          </a:r>
        </a:p>
      </dsp:txBody>
      <dsp:txXfrm>
        <a:off x="6219283" y="2245657"/>
        <a:ext cx="1763085" cy="705234"/>
      </dsp:txXfrm>
    </dsp:sp>
    <dsp:sp modelId="{9809FAEB-67B0-490F-BC29-4D2E9B5DFC79}">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27B85-3392-423F-B493-09F484AFD49C}">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9158E8-51D7-47A1-A225-AFA6D3B10DF5}">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Utilizes well established HTTP standard.</a:t>
          </a:r>
        </a:p>
      </dsp:txBody>
      <dsp:txXfrm>
        <a:off x="8290908" y="2245657"/>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373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289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91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899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687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378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022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039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4142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46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59028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13" r:id="rId6"/>
    <p:sldLayoutId id="2147483709" r:id="rId7"/>
    <p:sldLayoutId id="2147483710" r:id="rId8"/>
    <p:sldLayoutId id="2147483711" r:id="rId9"/>
    <p:sldLayoutId id="2147483712" r:id="rId10"/>
    <p:sldLayoutId id="2147483714"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estfulapi.n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droland31.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8A83C1-4025-44C4-A24F-5CBFE28F9979}"/>
              </a:ext>
            </a:extLst>
          </p:cNvPr>
          <p:cNvPicPr>
            <a:picLocks noChangeAspect="1"/>
          </p:cNvPicPr>
          <p:nvPr/>
        </p:nvPicPr>
        <p:blipFill rotWithShape="1">
          <a:blip r:embed="rId2"/>
          <a:srcRect t="15730"/>
          <a:stretch/>
        </p:blipFill>
        <p:spPr>
          <a:xfrm>
            <a:off x="1" y="10"/>
            <a:ext cx="12191999" cy="6857990"/>
          </a:xfrm>
          <a:prstGeom prst="rect">
            <a:avLst/>
          </a:prstGeom>
        </p:spPr>
      </p:pic>
      <p:sp>
        <p:nvSpPr>
          <p:cNvPr id="19" name="Rectangle 21">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85517" y="3331444"/>
            <a:ext cx="6470692" cy="1229306"/>
          </a:xfrm>
        </p:spPr>
        <p:txBody>
          <a:bodyPr>
            <a:normAutofit/>
          </a:bodyPr>
          <a:lstStyle/>
          <a:p>
            <a:r>
              <a:rPr lang="en-US" sz="5400">
                <a:solidFill>
                  <a:schemeClr val="tx1"/>
                </a:solidFill>
                <a:cs typeface="Calibri Light"/>
              </a:rPr>
              <a:t>RESTful Web Design</a:t>
            </a:r>
          </a:p>
        </p:txBody>
      </p:sp>
      <p:sp>
        <p:nvSpPr>
          <p:cNvPr id="3" name="Subtitle 2"/>
          <p:cNvSpPr>
            <a:spLocks noGrp="1"/>
          </p:cNvSpPr>
          <p:nvPr>
            <p:ph type="subTitle" idx="1"/>
          </p:nvPr>
        </p:nvSpPr>
        <p:spPr>
          <a:xfrm>
            <a:off x="4985516" y="4735799"/>
            <a:ext cx="6470693" cy="605256"/>
          </a:xfrm>
        </p:spPr>
        <p:txBody>
          <a:bodyPr vert="horz" lIns="91440" tIns="45720" rIns="91440" bIns="45720" rtlCol="0">
            <a:normAutofit/>
          </a:bodyPr>
          <a:lstStyle/>
          <a:p>
            <a:r>
              <a:rPr lang="en-US">
                <a:cs typeface="Calibri"/>
              </a:rPr>
              <a:t>A simple guide</a:t>
            </a:r>
            <a:endParaRPr lang="en-US"/>
          </a:p>
        </p:txBody>
      </p:sp>
      <p:cxnSp>
        <p:nvCxnSpPr>
          <p:cNvPr id="20" name="Straight Connector 23">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5">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6B793E-A276-44CC-A7FC-6A6768BB13F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References</a:t>
            </a:r>
          </a:p>
        </p:txBody>
      </p:sp>
      <p:sp>
        <p:nvSpPr>
          <p:cNvPr id="3" name="Content Placeholder 2">
            <a:extLst>
              <a:ext uri="{FF2B5EF4-FFF2-40B4-BE49-F238E27FC236}">
                <a16:creationId xmlns:a16="http://schemas.microsoft.com/office/drawing/2014/main" id="{2BC01216-00AB-4E3C-B4D2-0DF439A2834E}"/>
              </a:ext>
            </a:extLst>
          </p:cNvPr>
          <p:cNvSpPr>
            <a:spLocks noGrp="1"/>
          </p:cNvSpPr>
          <p:nvPr>
            <p:ph idx="1"/>
          </p:nvPr>
        </p:nvSpPr>
        <p:spPr>
          <a:xfrm>
            <a:off x="5231958" y="605896"/>
            <a:ext cx="5923721" cy="5646208"/>
          </a:xfrm>
        </p:spPr>
        <p:txBody>
          <a:bodyPr vert="horz" lIns="0" tIns="45720" rIns="0" bIns="45720" rtlCol="0" anchor="ctr">
            <a:normAutofit/>
          </a:bodyPr>
          <a:lstStyle/>
          <a:p>
            <a:r>
              <a:rPr lang="en-US" sz="2400">
                <a:ea typeface="+mn-lt"/>
                <a:cs typeface="+mn-lt"/>
              </a:rPr>
              <a:t>Richardson, L., Amundsen, M., &amp; Ruby, S. (2013). </a:t>
            </a:r>
            <a:r>
              <a:rPr lang="en-US" sz="2400" i="1">
                <a:ea typeface="+mn-lt"/>
                <a:cs typeface="+mn-lt"/>
              </a:rPr>
              <a:t>RESTful Web APIs: Services for a Changing World</a:t>
            </a:r>
            <a:r>
              <a:rPr lang="en-US" sz="2400">
                <a:ea typeface="+mn-lt"/>
                <a:cs typeface="+mn-lt"/>
              </a:rPr>
              <a:t> (1st ed.). O’Reilly Media.</a:t>
            </a:r>
            <a:endParaRPr lang="en-US" sz="2400"/>
          </a:p>
          <a:p>
            <a:r>
              <a:rPr lang="en-US" sz="2400" i="1">
                <a:ea typeface="+mn-lt"/>
                <a:cs typeface="+mn-lt"/>
              </a:rPr>
              <a:t>What is REST</a:t>
            </a:r>
            <a:r>
              <a:rPr lang="en-US" sz="2400">
                <a:ea typeface="+mn-lt"/>
                <a:cs typeface="+mn-lt"/>
              </a:rPr>
              <a:t>. (n.d.). REST API Tutorial. Retrieved October 19, 2020, from </a:t>
            </a:r>
            <a:r>
              <a:rPr lang="en-US" sz="2400">
                <a:ea typeface="+mn-lt"/>
                <a:cs typeface="+mn-lt"/>
                <a:hlinkClick r:id="rId2"/>
              </a:rPr>
              <a:t>https://restfulapi.net/</a:t>
            </a:r>
            <a:endParaRPr lang="en-US" sz="2400"/>
          </a:p>
          <a:p>
            <a:endParaRPr lang="en-US" sz="240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442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1A884B-7C5A-4F86-9DAA-06DF6B632AB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Contact Me</a:t>
            </a:r>
          </a:p>
        </p:txBody>
      </p:sp>
      <p:sp>
        <p:nvSpPr>
          <p:cNvPr id="3" name="Content Placeholder 2">
            <a:extLst>
              <a:ext uri="{FF2B5EF4-FFF2-40B4-BE49-F238E27FC236}">
                <a16:creationId xmlns:a16="http://schemas.microsoft.com/office/drawing/2014/main" id="{87EBEB7B-9794-4264-931D-4A2C7A43675F}"/>
              </a:ext>
            </a:extLst>
          </p:cNvPr>
          <p:cNvSpPr>
            <a:spLocks noGrp="1"/>
          </p:cNvSpPr>
          <p:nvPr>
            <p:ph idx="1"/>
          </p:nvPr>
        </p:nvSpPr>
        <p:spPr>
          <a:xfrm>
            <a:off x="5231958" y="605896"/>
            <a:ext cx="5923721" cy="5646208"/>
          </a:xfrm>
        </p:spPr>
        <p:txBody>
          <a:bodyPr vert="horz" lIns="0" tIns="45720" rIns="0" bIns="45720" rtlCol="0" anchor="ctr">
            <a:normAutofit/>
          </a:bodyPr>
          <a:lstStyle/>
          <a:p>
            <a:r>
              <a:rPr lang="en-US" sz="2400"/>
              <a:t>Jonathan Roland</a:t>
            </a:r>
          </a:p>
          <a:p>
            <a:r>
              <a:rPr lang="en-US" sz="2400">
                <a:ea typeface="+mn-lt"/>
                <a:cs typeface="+mn-lt"/>
                <a:hlinkClick r:id="rId2"/>
              </a:rPr>
              <a:t>https://jdroland31.github.io/</a:t>
            </a:r>
          </a:p>
          <a:p>
            <a:endParaRPr lang="en-US" sz="2400"/>
          </a:p>
        </p:txBody>
      </p:sp>
      <p:sp>
        <p:nvSpPr>
          <p:cNvPr id="18"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32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98FC6C-2EFA-47BE-92B9-26A6088D968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Breaking Down the Acronym</a:t>
            </a:r>
          </a:p>
        </p:txBody>
      </p:sp>
      <p:sp>
        <p:nvSpPr>
          <p:cNvPr id="3" name="Content Placeholder 2">
            <a:extLst>
              <a:ext uri="{FF2B5EF4-FFF2-40B4-BE49-F238E27FC236}">
                <a16:creationId xmlns:a16="http://schemas.microsoft.com/office/drawing/2014/main" id="{85F40367-691F-4874-ACD0-700F53960EB6}"/>
              </a:ext>
            </a:extLst>
          </p:cNvPr>
          <p:cNvSpPr>
            <a:spLocks noGrp="1"/>
          </p:cNvSpPr>
          <p:nvPr>
            <p:ph idx="1"/>
          </p:nvPr>
        </p:nvSpPr>
        <p:spPr>
          <a:xfrm>
            <a:off x="5231958" y="605896"/>
            <a:ext cx="5923721" cy="5646208"/>
          </a:xfrm>
        </p:spPr>
        <p:txBody>
          <a:bodyPr vert="horz" lIns="0" tIns="45720" rIns="0" bIns="45720" rtlCol="0" anchor="ctr">
            <a:normAutofit/>
          </a:bodyPr>
          <a:lstStyle/>
          <a:p>
            <a:pPr marL="0" indent="0">
              <a:buNone/>
            </a:pPr>
            <a:r>
              <a:rPr lang="en-US" sz="2400" b="1"/>
              <a:t>RE</a:t>
            </a:r>
            <a:r>
              <a:rPr lang="en-US" sz="2400"/>
              <a:t>presentational </a:t>
            </a:r>
            <a:r>
              <a:rPr lang="en-US" sz="2400" b="1"/>
              <a:t>S</a:t>
            </a:r>
            <a:r>
              <a:rPr lang="en-US" sz="2400"/>
              <a:t>tate </a:t>
            </a:r>
            <a:r>
              <a:rPr lang="en-US" sz="2400" b="1"/>
              <a:t>T</a:t>
            </a:r>
            <a:r>
              <a:rPr lang="en-US" sz="2400"/>
              <a:t>ransfer</a:t>
            </a:r>
          </a:p>
          <a:p>
            <a:pPr marL="0" indent="0">
              <a:buNone/>
            </a:pPr>
            <a:endParaRPr lang="en-US" sz="2400"/>
          </a:p>
          <a:p>
            <a:pPr marL="0" indent="0">
              <a:buNone/>
            </a:pPr>
            <a:endParaRPr lang="en-US" sz="240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214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7394-D991-4D81-82A7-B72744BC7936}"/>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a:lnSpc>
                <a:spcPct val="90000"/>
              </a:lnSpc>
            </a:pPr>
            <a:r>
              <a:rPr lang="en-US" sz="9600">
                <a:solidFill>
                  <a:srgbClr val="FFFFFF"/>
                </a:solidFill>
              </a:rPr>
              <a:t>What is REST?</a:t>
            </a:r>
          </a:p>
        </p:txBody>
      </p:sp>
      <p:sp>
        <p:nvSpPr>
          <p:cNvPr id="14" name="Rectangle 13">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55C3995-B9E8-4630-B367-84837D9776AF}"/>
              </a:ext>
            </a:extLst>
          </p:cNvPr>
          <p:cNvSpPr>
            <a:spLocks noGrp="1"/>
          </p:cNvSpPr>
          <p:nvPr>
            <p:ph idx="1"/>
          </p:nvPr>
        </p:nvSpPr>
        <p:spPr>
          <a:xfrm>
            <a:off x="1100051" y="5225240"/>
            <a:ext cx="10058400" cy="1143000"/>
          </a:xfrm>
        </p:spPr>
        <p:txBody>
          <a:bodyPr vert="horz" lIns="91440" tIns="45720" rIns="91440" bIns="45720" rtlCol="0" anchor="t">
            <a:normAutofit lnSpcReduction="10000"/>
          </a:bodyPr>
          <a:lstStyle/>
          <a:p>
            <a:pPr marL="0" indent="0">
              <a:lnSpc>
                <a:spcPct val="100000"/>
              </a:lnSpc>
              <a:buNone/>
            </a:pPr>
            <a:r>
              <a:rPr lang="en-US" sz="2400" cap="all" spc="200" dirty="0">
                <a:solidFill>
                  <a:srgbClr val="FFFFFF"/>
                </a:solidFill>
              </a:rPr>
              <a:t>A way of designing a web application that keeps the concerns of server resources and the user experience separate.</a:t>
            </a:r>
          </a:p>
        </p:txBody>
      </p:sp>
    </p:spTree>
    <p:extLst>
      <p:ext uri="{BB962C8B-B14F-4D97-AF65-F5344CB8AC3E}">
        <p14:creationId xmlns:p14="http://schemas.microsoft.com/office/powerpoint/2010/main" val="85313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7489B5-AE1E-4949-AE2B-F1B830F9D533}"/>
              </a:ext>
            </a:extLst>
          </p:cNvPr>
          <p:cNvSpPr>
            <a:spLocks noGrp="1"/>
          </p:cNvSpPr>
          <p:nvPr>
            <p:ph type="title"/>
          </p:nvPr>
        </p:nvSpPr>
        <p:spPr>
          <a:xfrm>
            <a:off x="642259" y="634946"/>
            <a:ext cx="3372529" cy="5055904"/>
          </a:xfrm>
        </p:spPr>
        <p:txBody>
          <a:bodyPr anchor="ctr">
            <a:normAutofit/>
          </a:bodyPr>
          <a:lstStyle/>
          <a:p>
            <a:r>
              <a:rPr lang="en-US" dirty="0"/>
              <a:t>Key Features</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24CA0EE-814F-4536-BA70-636788D88601}"/>
              </a:ext>
            </a:extLst>
          </p:cNvPr>
          <p:cNvGraphicFramePr>
            <a:graphicFrameLocks noGrp="1"/>
          </p:cNvGraphicFramePr>
          <p:nvPr>
            <p:ph idx="1"/>
            <p:extLst>
              <p:ext uri="{D42A27DB-BD31-4B8C-83A1-F6EECF244321}">
                <p14:modId xmlns:p14="http://schemas.microsoft.com/office/powerpoint/2010/main" val="636967896"/>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7019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3A3F6D-11A2-4E95-85A1-FA0C7B25909A}"/>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Application State</a:t>
            </a:r>
          </a:p>
        </p:txBody>
      </p:sp>
      <p:cxnSp>
        <p:nvCxnSpPr>
          <p:cNvPr id="10"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00F06B4-5EF2-4341-859C-C015A58ACF36}"/>
              </a:ext>
            </a:extLst>
          </p:cNvPr>
          <p:cNvSpPr>
            <a:spLocks noGrp="1"/>
          </p:cNvSpPr>
          <p:nvPr>
            <p:ph idx="1"/>
          </p:nvPr>
        </p:nvSpPr>
        <p:spPr>
          <a:xfrm>
            <a:off x="571752" y="2799654"/>
            <a:ext cx="3005462" cy="3189665"/>
          </a:xfrm>
        </p:spPr>
        <p:txBody>
          <a:bodyPr vert="horz" lIns="0" tIns="45720" rIns="0" bIns="45720" rtlCol="0" anchor="t">
            <a:normAutofit/>
          </a:bodyPr>
          <a:lstStyle/>
          <a:p>
            <a:r>
              <a:rPr lang="en-US" sz="1800" dirty="0">
                <a:solidFill>
                  <a:srgbClr val="FFFFFF"/>
                </a:solidFill>
              </a:rPr>
              <a:t>Think of the application as a series of interconnected positions on an interaction flowchart. The application state is simply the current position of the user in this chart.</a:t>
            </a:r>
          </a:p>
        </p:txBody>
      </p:sp>
      <p:pic>
        <p:nvPicPr>
          <p:cNvPr id="4" name="Picture 4" descr="Diagram&#10;&#10;Description automatically generated">
            <a:extLst>
              <a:ext uri="{FF2B5EF4-FFF2-40B4-BE49-F238E27FC236}">
                <a16:creationId xmlns:a16="http://schemas.microsoft.com/office/drawing/2014/main" id="{956A2776-013A-46BB-9421-77522D852968}"/>
              </a:ext>
            </a:extLst>
          </p:cNvPr>
          <p:cNvPicPr>
            <a:picLocks noChangeAspect="1"/>
          </p:cNvPicPr>
          <p:nvPr/>
        </p:nvPicPr>
        <p:blipFill>
          <a:blip r:embed="rId2"/>
          <a:stretch>
            <a:fillRect/>
          </a:stretch>
        </p:blipFill>
        <p:spPr>
          <a:xfrm>
            <a:off x="4742017" y="1720982"/>
            <a:ext cx="6798082" cy="3416036"/>
          </a:xfrm>
          <a:prstGeom prst="rect">
            <a:avLst/>
          </a:prstGeom>
        </p:spPr>
      </p:pic>
    </p:spTree>
    <p:extLst>
      <p:ext uri="{BB962C8B-B14F-4D97-AF65-F5344CB8AC3E}">
        <p14:creationId xmlns:p14="http://schemas.microsoft.com/office/powerpoint/2010/main" val="374538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1E6683-5331-489B-81BD-0D2040D1127A}"/>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Resource State</a:t>
            </a:r>
          </a:p>
        </p:txBody>
      </p:sp>
      <p:cxnSp>
        <p:nvCxnSpPr>
          <p:cNvPr id="15"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E8140F0-3805-4731-90D7-D134DB2A8843}"/>
              </a:ext>
            </a:extLst>
          </p:cNvPr>
          <p:cNvSpPr>
            <a:spLocks noGrp="1"/>
          </p:cNvSpPr>
          <p:nvPr>
            <p:ph idx="1"/>
          </p:nvPr>
        </p:nvSpPr>
        <p:spPr>
          <a:xfrm>
            <a:off x="571752" y="2799654"/>
            <a:ext cx="3005462" cy="3189665"/>
          </a:xfrm>
        </p:spPr>
        <p:txBody>
          <a:bodyPr vert="horz" lIns="0" tIns="45720" rIns="0" bIns="45720" rtlCol="0" anchor="t">
            <a:normAutofit/>
          </a:bodyPr>
          <a:lstStyle/>
          <a:p>
            <a:r>
              <a:rPr lang="en-US" sz="1800" dirty="0">
                <a:solidFill>
                  <a:srgbClr val="FFFFFF"/>
                </a:solidFill>
              </a:rPr>
              <a:t>The server doesn't care where the user is in the application state. But in this example, if the user is on the Message Board and posts a new topic, they are sending data which changes the state of a resource: the list of topics. This area of concern is the resource state.</a:t>
            </a:r>
          </a:p>
        </p:txBody>
      </p:sp>
      <p:pic>
        <p:nvPicPr>
          <p:cNvPr id="4" name="Picture 4" descr="Diagram&#10;&#10;Description automatically generated">
            <a:extLst>
              <a:ext uri="{FF2B5EF4-FFF2-40B4-BE49-F238E27FC236}">
                <a16:creationId xmlns:a16="http://schemas.microsoft.com/office/drawing/2014/main" id="{42FF961F-C27A-4CB9-90F4-7799F98D4B1E}"/>
              </a:ext>
            </a:extLst>
          </p:cNvPr>
          <p:cNvPicPr>
            <a:picLocks noChangeAspect="1"/>
          </p:cNvPicPr>
          <p:nvPr/>
        </p:nvPicPr>
        <p:blipFill>
          <a:blip r:embed="rId2"/>
          <a:stretch>
            <a:fillRect/>
          </a:stretch>
        </p:blipFill>
        <p:spPr>
          <a:xfrm>
            <a:off x="4742017" y="1729478"/>
            <a:ext cx="6798082" cy="3399043"/>
          </a:xfrm>
          <a:prstGeom prst="rect">
            <a:avLst/>
          </a:prstGeom>
        </p:spPr>
      </p:pic>
    </p:spTree>
    <p:extLst>
      <p:ext uri="{BB962C8B-B14F-4D97-AF65-F5344CB8AC3E}">
        <p14:creationId xmlns:p14="http://schemas.microsoft.com/office/powerpoint/2010/main" val="99433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7BB700-3BC6-4E21-83B9-89DE8EB68627}"/>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HTTP Requests</a:t>
            </a:r>
          </a:p>
        </p:txBody>
      </p:sp>
      <p:sp>
        <p:nvSpPr>
          <p:cNvPr id="3" name="Content Placeholder 2">
            <a:extLst>
              <a:ext uri="{FF2B5EF4-FFF2-40B4-BE49-F238E27FC236}">
                <a16:creationId xmlns:a16="http://schemas.microsoft.com/office/drawing/2014/main" id="{1B69F1F8-3EAE-4574-8823-A8CB0260ACC2}"/>
              </a:ext>
            </a:extLst>
          </p:cNvPr>
          <p:cNvSpPr>
            <a:spLocks noGrp="1"/>
          </p:cNvSpPr>
          <p:nvPr>
            <p:ph idx="1"/>
          </p:nvPr>
        </p:nvSpPr>
        <p:spPr>
          <a:xfrm>
            <a:off x="5231958" y="605896"/>
            <a:ext cx="5923721" cy="5646208"/>
          </a:xfrm>
        </p:spPr>
        <p:txBody>
          <a:bodyPr vert="horz" lIns="0" tIns="45720" rIns="0" bIns="45720" rtlCol="0" anchor="ctr">
            <a:normAutofit/>
          </a:bodyPr>
          <a:lstStyle/>
          <a:p>
            <a:pPr>
              <a:lnSpc>
                <a:spcPct val="100000"/>
              </a:lnSpc>
            </a:pPr>
            <a:r>
              <a:rPr lang="en-US" sz="2000" b="1"/>
              <a:t>H</a:t>
            </a:r>
            <a:r>
              <a:rPr lang="en-US" sz="2000"/>
              <a:t>yper </a:t>
            </a:r>
            <a:r>
              <a:rPr lang="en-US" sz="2000" b="1"/>
              <a:t>T</a:t>
            </a:r>
            <a:r>
              <a:rPr lang="en-US" sz="2000"/>
              <a:t>ext </a:t>
            </a:r>
            <a:r>
              <a:rPr lang="en-US" sz="2000" b="1"/>
              <a:t>T</a:t>
            </a:r>
            <a:r>
              <a:rPr lang="en-US" sz="2000"/>
              <a:t>ransfer </a:t>
            </a:r>
            <a:r>
              <a:rPr lang="en-US" sz="2000" b="1"/>
              <a:t>P</a:t>
            </a:r>
            <a:r>
              <a:rPr lang="en-US" sz="2000"/>
              <a:t>rotocol – the standard of web communication.</a:t>
            </a:r>
          </a:p>
          <a:p>
            <a:pPr>
              <a:lnSpc>
                <a:spcPct val="100000"/>
              </a:lnSpc>
            </a:pPr>
            <a:r>
              <a:rPr lang="en-US" sz="2000"/>
              <a:t>Packages data in a format called JSON – </a:t>
            </a:r>
            <a:r>
              <a:rPr lang="en-US" sz="2000" b="1"/>
              <a:t>J</a:t>
            </a:r>
            <a:r>
              <a:rPr lang="en-US" sz="2000"/>
              <a:t>ava</a:t>
            </a:r>
            <a:r>
              <a:rPr lang="en-US" sz="2000" b="1"/>
              <a:t>S</a:t>
            </a:r>
            <a:r>
              <a:rPr lang="en-US" sz="2000"/>
              <a:t>cript </a:t>
            </a:r>
            <a:r>
              <a:rPr lang="en-US" sz="2000" b="1"/>
              <a:t>O</a:t>
            </a:r>
            <a:r>
              <a:rPr lang="en-US" sz="2000"/>
              <a:t>bject </a:t>
            </a:r>
            <a:r>
              <a:rPr lang="en-US" sz="2000" b="1"/>
              <a:t>N</a:t>
            </a:r>
            <a:r>
              <a:rPr lang="en-US" sz="2000"/>
              <a:t>otation.</a:t>
            </a:r>
          </a:p>
          <a:p>
            <a:pPr>
              <a:lnSpc>
                <a:spcPct val="100000"/>
              </a:lnSpc>
            </a:pPr>
            <a:r>
              <a:rPr lang="en-US" sz="2000"/>
              <a:t>HTTP requests use keywords, called verbs, to communicate the intent of the packaged JSON data.</a:t>
            </a:r>
          </a:p>
          <a:p>
            <a:pPr>
              <a:lnSpc>
                <a:spcPct val="100000"/>
              </a:lnSpc>
            </a:pPr>
            <a:r>
              <a:rPr lang="en-US" sz="2000"/>
              <a:t>The Application State, managed by the client, only uses GET requests to ask the server for resources like pages and unique data (such as the content of a discussion post).</a:t>
            </a:r>
          </a:p>
          <a:p>
            <a:pPr>
              <a:lnSpc>
                <a:spcPct val="100000"/>
              </a:lnSpc>
            </a:pPr>
            <a:r>
              <a:rPr lang="en-US" sz="2000"/>
              <a:t>The Resource State, managed by the server responds to other HTTP requests such as </a:t>
            </a:r>
            <a:r>
              <a:rPr lang="en-US" sz="2000">
                <a:ea typeface="+mn-lt"/>
                <a:cs typeface="+mn-lt"/>
              </a:rPr>
              <a:t>GET, HEAD, POST, PUT and DELETE which are used to change the state of resources.</a:t>
            </a:r>
            <a:endParaRPr lang="en-US" sz="2000"/>
          </a:p>
        </p:txBody>
      </p:sp>
    </p:spTree>
    <p:extLst>
      <p:ext uri="{BB962C8B-B14F-4D97-AF65-F5344CB8AC3E}">
        <p14:creationId xmlns:p14="http://schemas.microsoft.com/office/powerpoint/2010/main" val="147115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885005-00CD-4CF9-BDEC-CF1B0C736A5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Statelessness</a:t>
            </a:r>
          </a:p>
        </p:txBody>
      </p:sp>
      <p:sp>
        <p:nvSpPr>
          <p:cNvPr id="3" name="Content Placeholder 2">
            <a:extLst>
              <a:ext uri="{FF2B5EF4-FFF2-40B4-BE49-F238E27FC236}">
                <a16:creationId xmlns:a16="http://schemas.microsoft.com/office/drawing/2014/main" id="{E214B033-A241-41AE-998D-8FB7AC916034}"/>
              </a:ext>
            </a:extLst>
          </p:cNvPr>
          <p:cNvSpPr>
            <a:spLocks noGrp="1"/>
          </p:cNvSpPr>
          <p:nvPr>
            <p:ph idx="1"/>
          </p:nvPr>
        </p:nvSpPr>
        <p:spPr>
          <a:xfrm>
            <a:off x="5231958" y="605896"/>
            <a:ext cx="5923721" cy="5646208"/>
          </a:xfrm>
        </p:spPr>
        <p:txBody>
          <a:bodyPr vert="horz" lIns="0" tIns="45720" rIns="0" bIns="45720" rtlCol="0" anchor="ctr">
            <a:normAutofit/>
          </a:bodyPr>
          <a:lstStyle/>
          <a:p>
            <a:r>
              <a:rPr lang="en-US" sz="2400" dirty="0"/>
              <a:t>In RESTful architecture, the server does not keep track of what state the client is in. There are no active sessions, only the client forming HTTP requests and the server responding to incoming requests based on business rules.</a:t>
            </a:r>
          </a:p>
        </p:txBody>
      </p:sp>
    </p:spTree>
    <p:extLst>
      <p:ext uri="{BB962C8B-B14F-4D97-AF65-F5344CB8AC3E}">
        <p14:creationId xmlns:p14="http://schemas.microsoft.com/office/powerpoint/2010/main" val="198431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8211D-D62F-4755-8D77-78CD29E6361B}"/>
              </a:ext>
            </a:extLst>
          </p:cNvPr>
          <p:cNvSpPr>
            <a:spLocks noGrp="1"/>
          </p:cNvSpPr>
          <p:nvPr>
            <p:ph type="title"/>
          </p:nvPr>
        </p:nvSpPr>
        <p:spPr>
          <a:xfrm>
            <a:off x="1097280" y="286603"/>
            <a:ext cx="10058400" cy="1450757"/>
          </a:xfrm>
        </p:spPr>
        <p:txBody>
          <a:bodyPr>
            <a:normAutofit/>
          </a:bodyPr>
          <a:lstStyle/>
          <a:p>
            <a:r>
              <a:rPr lang="en-US" dirty="0"/>
              <a:t>Why REST?</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CACBF82-40BC-41B8-94AA-97CF873727C7}"/>
              </a:ext>
            </a:extLst>
          </p:cNvPr>
          <p:cNvGraphicFramePr>
            <a:graphicFrameLocks noGrp="1"/>
          </p:cNvGraphicFramePr>
          <p:nvPr>
            <p:ph idx="1"/>
            <p:extLst>
              <p:ext uri="{D42A27DB-BD31-4B8C-83A1-F6EECF244321}">
                <p14:modId xmlns:p14="http://schemas.microsoft.com/office/powerpoint/2010/main" val="394203095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4112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RetrospectVTI</vt:lpstr>
      <vt:lpstr>RESTful Web Design</vt:lpstr>
      <vt:lpstr>Breaking Down the Acronym</vt:lpstr>
      <vt:lpstr>What is REST?</vt:lpstr>
      <vt:lpstr>Key Features</vt:lpstr>
      <vt:lpstr>Application State</vt:lpstr>
      <vt:lpstr>Resource State</vt:lpstr>
      <vt:lpstr>HTTP Requests</vt:lpstr>
      <vt:lpstr>Statelessness</vt:lpstr>
      <vt:lpstr>Why REST?</vt:lpstr>
      <vt:lpstr>References</vt:lpstr>
      <vt:lpstr>Contact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293</cp:revision>
  <dcterms:created xsi:type="dcterms:W3CDTF">2020-10-20T02:16:51Z</dcterms:created>
  <dcterms:modified xsi:type="dcterms:W3CDTF">2020-10-20T03:03:06Z</dcterms:modified>
</cp:coreProperties>
</file>