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0BE0-2EF2-44A4-8B16-A7795CFA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91C03-2BDE-4D7A-8D24-F56BA91AD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923E7-5E93-4CE6-8389-A333C69E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1CDD-DCE8-4ABF-BF71-B2CE9C22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0A59-F653-40B4-9D15-0DFD8091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9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347F-5170-4591-B9B5-AACED060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1EB0C-674B-4E0D-93AB-22E14531B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5558-C2C8-447C-83D3-07B1BADE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CFEE-C180-4FF2-9E57-139B4E88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269F-5403-4D03-BBF1-4E672B5C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AA3DE-98CE-4500-AEDC-DF9D29A71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E6BB8-F53D-4C80-9187-D61690EF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C75E-FC15-4F2E-89FB-4DED7A18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C59-1988-4C86-B50D-C50F1AE8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526B-BBFC-4E4B-A910-B8354E71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DEDF-CD30-4D82-923E-26E64506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4ABE-7DDF-4D56-BBD8-192C0948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5BC6-270C-44D7-8088-5C7C3128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A546B-A9E5-499E-B4B7-6DA8A129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3131-9639-4923-A553-C9461486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AFD1-6FBC-4194-87D4-9AFAA37E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B72C-2054-42E7-97D9-00863E500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63BCB-6BE5-4A1D-82DE-F6C9303C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5E6F-A03C-4E19-A99D-74D5AEFB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D7DD-6B8E-4031-81CA-C4F8F515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E76E-18C0-48FB-AB17-90D8DA58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F4B8-C777-4105-A4F2-0B76C7163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A2CEB-660A-4BCD-97B8-5E9D97189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78D3D-0D29-4C0C-B599-443EE978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9668A-C26D-4D8C-B698-9D1F83CA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35453-8043-43A8-A2A8-943C935F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BE10-6905-4D84-BAA6-901ED639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BAB1-C2E9-4842-A9C3-64CC728B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9B868-BCFF-49CF-90CC-F35CFF7F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B8ECB-4694-4945-8171-F41859520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6796-78C6-41F3-AA82-1E339D0C9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2E507-259E-44CF-92D9-60E03754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9C3EC-0687-447E-98F8-673146E5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EE1F7-69BE-4273-82C8-A7D67E71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2517-D7B2-4B34-85A4-053D26E6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DEE0-EA54-4C1F-B813-324CF0F4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E56C1-5E6A-4CA6-8759-60E7C152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653C1-20F7-4201-993C-3814C282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6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5E7F9-194C-4C4A-B91E-4ED5ED7F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58647-FE15-4990-89EB-E4E45D99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09DC-FCAF-4FF9-AC3C-8FE2EE5B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3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8560-14C5-4488-989F-D436ED0B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08D8-ADB0-4C03-B25C-51470448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F99A-21DE-4D51-A3B4-6969C2445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02410-6513-4F7D-A231-65DE6071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E2060-D260-439F-BC0C-5BAB514B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6E70-18ED-4E49-A145-CBC969D1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75C3-2B63-4A8C-B6E0-046DF8F0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03042-3858-4D46-B463-03A258CF1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A1E23-D8BD-495A-809F-3B5AD700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D446-FC55-42BC-8563-466E2B02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330FF-AAC4-42D2-9A58-8746EC62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E5162-DF1B-4D4E-AE44-553065B5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BECF8-4FB3-4E5F-A250-F20B5DC9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A1B6-BE27-415C-9693-90FEDF13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CCFE-A4D4-4AD2-A30C-0B93399C5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19DE-D44C-48E9-9DEC-ABF49E6F8C3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B100-2FAF-4ABC-9E91-12FBF83CD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EC66-B20F-4F2B-9241-1229FB9B2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D79F-45AD-4625-84A1-DA91EF6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SoftwareDevelopmentCommunity/what-is-service-oriented-architecture-fa894d11a7e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roland31/" TargetMode="External"/><Relationship Id="rId2" Type="http://schemas.openxmlformats.org/officeDocument/2006/relationships/hyperlink" Target="https://jdroland31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droland31@yahoo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6CE53-E5C0-4FEF-B517-AD87B4F0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Jonathan Roland</a:t>
            </a:r>
          </a:p>
          <a:p>
            <a:r>
              <a:rPr lang="en-US" sz="2000" dirty="0">
                <a:solidFill>
                  <a:srgbClr val="080808"/>
                </a:solidFill>
              </a:rPr>
              <a:t>Web 420</a:t>
            </a:r>
          </a:p>
          <a:p>
            <a:r>
              <a:rPr lang="en-US" sz="2000" dirty="0">
                <a:solidFill>
                  <a:srgbClr val="080808"/>
                </a:solidFill>
              </a:rPr>
              <a:t>Assignment 7.2</a:t>
            </a:r>
          </a:p>
          <a:p>
            <a:r>
              <a:rPr lang="en-US" sz="2000" dirty="0">
                <a:solidFill>
                  <a:srgbClr val="080808"/>
                </a:solidFill>
              </a:rPr>
              <a:t>11/30/2020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C5BE3-C35B-4A2B-B0F8-2134F80CE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Service Oriented Architecture and the Enterprise Service Bus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30CFB-949F-4D7C-9583-EF0C4D18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/>
              <a:t>References</a:t>
            </a: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F752-D6C5-4A2D-80CC-23239B2E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457200" marR="0" indent="-457200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Development Community. (2019, February 15).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Service-Oriented Architecture? - Software Development Community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Medium. </a:t>
            </a:r>
            <a:r>
              <a:rPr lang="en-US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https://medium.com/@SoftwareDevelopmentCommunity/what-is-service-oriented-architecture-fa894d11a7ec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Watts, S. (n.d.).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SOA? Service-Oriented Architecture Explained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BMC Blogs. Retrieved November 30, 2020, from https://www.bmc.com/blogs/service-oriented-architecture-overview/</a:t>
            </a:r>
          </a:p>
          <a:p>
            <a:pPr marL="457200" marR="0" indent="-457200"/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ESB (Enterprise Service Bus)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(2020, July 20). IBM. https://www.ibm.com/cloud/learn/esb</a:t>
            </a:r>
          </a:p>
          <a:p>
            <a:pPr marL="457200" marR="0" indent="-457200"/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an ESB?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(n.d.). MuleSoft. Retrieved November 30, 2020, from https://www.mulesoft.com/resources/esb/what-esb</a:t>
            </a:r>
          </a:p>
          <a:p>
            <a:pPr marL="457200" marR="0" indent="-457200"/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Jenkov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(2014, May 23).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SOA - Service Oriented Architecture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Jenkov.Com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http://tutorials.jenkov.com/soa/index.html</a:t>
            </a:r>
          </a:p>
          <a:p>
            <a:pPr marL="457200" marR="0" indent="-457200"/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SOA vs. Microservices: A Complete Comparison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(2019, June 14).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Newizze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LLC - Custom Web Development Company. https://newizze.com/soa-vs-microservices-comparison-for-2019/</a:t>
            </a:r>
          </a:p>
          <a:p>
            <a:pPr marL="457200" marR="0" indent="-457200"/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service-oriented architecture?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(n.d.). Red Hat. Retrieved November 30, 2020, from https://www.redhat.com/en/topics/cloud-native-apps/what-is-service-oriented-architecture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435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B69C4-C8F7-42A2-9019-8B179921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Contact 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8109-117A-4085-867F-979D4E92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https://jdroland31.github.io/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https://github.com/jdroland31/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jdroland31@yahoo.com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63513-92B0-432E-840E-FC0A5B72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Service Oriented Architecture?</a:t>
            </a:r>
            <a:b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6FC1-9785-4A5B-9AF3-D3928C00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software design paradigm where services are provided to software components by other components in a modular, distributed manner.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use protocols to communicate over a network.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service acts as a distinct unit with a specific focus.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service is self-contained.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are black boxes (the user does not have to know the inner workings).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can be swapped out for other services with the same role without affecting the larger network of components.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4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26F7D-569C-49D1-839D-6EA899FF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What are Enterprise Service Busses?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A1A-7567-425B-80DD-B4224A311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essential component of SOA.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SOA is a wheel, ESB is the hub.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Service Busses are the central software component that integrates and translates services for all other services in an SOA environment.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modern services communicate using SOAP/HTTP or JSON/HTTP.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Legacy services may communicate using different standards.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ESBs exist to bridge the gap between communication standards by translating differing or legacy communications for other components in an SOA environment.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D874-7C44-4008-8136-77DE9C0D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What is the relationship between SOA and ESB?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A165-8106-4A9E-A8AE-602E4F72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ESB is a concept contained within the SOA concept.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re-phrase, ESB is a component of SOA.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ESB acts as the central translation hub between services.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central translation task also decouples services from one another.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Decoupling is a useful architectural feature since it avoids each service provider having to write or update code specifically for communicating with each other service in the environment.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ESBs can also act to coordinate multiple services to act as a single service within the SOA environment.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62D0-6502-4916-A939-0BCD50F7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How is data transmitted in SOA?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9673-6A31-46D7-83A8-3A0A3F1E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services use common, open standards or data formats for communication. These include: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SOAP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older legacy protocols or custom protocols, the ESB translates these and all other communications between services to decouple them.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219E3-287F-4AF5-9A0F-DFE54D3E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Advantages of SOA?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D8A8-EADB-45D2-8CC6-C658D284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Loose coupling allows independence of various components.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Narrowly focused services can be reused by other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 design since services can be replaced so long as they provide the same functionality.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ESBs allow varied communication standards to be mitigated and services to be decoupled.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Networked services lend themselves to scalable growth.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Modularity and code reusability sometimes allow cost reduction when creating new applications.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0F3E8-F32F-4142-BE1E-5BE9AF0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Disadvantages of SOA?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17E6-C82E-4AA6-8448-5528AFA5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upfront investment due to extensive implementation workload.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load times since all inputs are always validated.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bandwidth footprint because of service distribution over network.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 good fit for small scope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 good fit for applications with a limited window of use.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Rapidly becoming eclipsed in some contexts by the microservices model which allows quicker development and finer control.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0A64B-2147-4B60-B3A2-E8C03910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Deployment and production management in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2BC9-06B2-4C18-B3C5-77DF9AE5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in SOA is done by publishing a stack of service calls that collectively act as an application.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service that needs to be swapped can be by changing the service endpoint that SOA applications reference.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Debugging is simplified by isolating the problematic service and examining it outside of the services stack that makes up an application.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 benefits from code re-use.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 to services can be done without effecting other services.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Isolation of service debugging means greater net reliability across an SOA environment.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7498D-95BC-40DE-AFE2-C0BC8FF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Scaling in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3E5C-1E68-433F-A7F7-11E38054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Loose coupling and ESB translation allow services to run across: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platforms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programming languages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communications standards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also allows legacy systems to continue to offer services and communications standards evolve.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SOA architecture reduces interactions between clients and services, helping to increase scalability.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889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Service Oriented Architecture and the Enterprise Service Bus</vt:lpstr>
      <vt:lpstr>What is Service Oriented Architecture? </vt:lpstr>
      <vt:lpstr>What are Enterprise Service Busses?</vt:lpstr>
      <vt:lpstr>What is the relationship between SOA and ESB?</vt:lpstr>
      <vt:lpstr>How is data transmitted in SOA?</vt:lpstr>
      <vt:lpstr>Advantages of SOA?</vt:lpstr>
      <vt:lpstr>Disadvantages of SOA?</vt:lpstr>
      <vt:lpstr>Deployment and production management in SOA</vt:lpstr>
      <vt:lpstr>Scaling in SOA</vt:lpstr>
      <vt:lpstr>References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Oriented Architecture and the Enterprise Service Bus</dc:title>
  <dc:creator>rolandnator@gmail.com</dc:creator>
  <cp:lastModifiedBy>rolandnator@gmail.com</cp:lastModifiedBy>
  <cp:revision>3</cp:revision>
  <dcterms:created xsi:type="dcterms:W3CDTF">2020-12-01T02:37:40Z</dcterms:created>
  <dcterms:modified xsi:type="dcterms:W3CDTF">2020-12-01T05:57:15Z</dcterms:modified>
</cp:coreProperties>
</file>