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F19C6-2CD6-43F0-A750-0A04F5676EC0}" v="6816" dt="2020-10-27T03:49:24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7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7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8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1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0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miessler.com/study/difference-between-uri-url/" TargetMode="External"/><Relationship Id="rId2" Type="http://schemas.openxmlformats.org/officeDocument/2006/relationships/hyperlink" Target="https://www.smashingmagazine.com/2018/01/understanding-using-rest-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rest-%E2%80%93-good-bad-and-ugl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roland31/" TargetMode="External"/><Relationship Id="rId2" Type="http://schemas.openxmlformats.org/officeDocument/2006/relationships/hyperlink" Target="https://jdroland31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droland31@yahoo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7D042-B7C5-4147-985D-F41727284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4" r="3477" b="-17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RESTful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Jonathan Roland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4DF61-B567-48CC-A5B7-33080888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Pros and Cons of RESTful APIs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D016-FC0C-424E-BEB3-5641BDC3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62500" lnSpcReduction="20000"/>
          </a:bodyPr>
          <a:lstStyle/>
          <a:p>
            <a:r>
              <a:rPr lang="en-US" dirty="0">
                <a:ea typeface="Meiryo"/>
              </a:rPr>
              <a:t>Pros: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Easy integration: a Hypermedia roadmap lets a front-end developer more easily explore options in your API.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Common standards: HTTP is a maintained universal standard of web communications, and all RESTful interactions are done through HTTP requests.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Scalable: Statelessness means no sustained sessions. A server can process a large volume of client requests as direct transactions.</a:t>
            </a:r>
          </a:p>
          <a:p>
            <a:r>
              <a:rPr lang="en-US" dirty="0">
                <a:ea typeface="Meiryo"/>
              </a:rPr>
              <a:t>Cons: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Too complex to develop for simple static content.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The HTTP standard at the core of REST may not develop quickly enough to handle future use cases.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Misunderstood REST can lead to an application almost entirely composed of GET requests. This is a developer mistake, but the popularity of RESTful APIs may blind developers to other options.</a:t>
            </a:r>
          </a:p>
        </p:txBody>
      </p:sp>
    </p:spTree>
    <p:extLst>
      <p:ext uri="{BB962C8B-B14F-4D97-AF65-F5344CB8AC3E}">
        <p14:creationId xmlns:p14="http://schemas.microsoft.com/office/powerpoint/2010/main" val="14119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6927D-99EF-4D64-96BC-16E71D68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78F2-059B-447A-ABC8-893F338C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+mn-lt"/>
                <a:cs typeface="+mn-lt"/>
              </a:rPr>
              <a:t>Richardson, L., Amundsen, M., &amp; Ruby, S. (2013). </a:t>
            </a:r>
            <a:r>
              <a:rPr lang="en-US" b="0" i="1" dirty="0">
                <a:ea typeface="+mn-lt"/>
                <a:cs typeface="+mn-lt"/>
              </a:rPr>
              <a:t>RESTful Web APIs: Services for a Changing World</a:t>
            </a:r>
            <a:r>
              <a:rPr lang="en-US" b="0" dirty="0">
                <a:ea typeface="+mn-lt"/>
                <a:cs typeface="+mn-lt"/>
              </a:rPr>
              <a:t> (1st ed.). O’Reilly Media.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+mn-lt"/>
                <a:cs typeface="+mn-lt"/>
              </a:rPr>
              <a:t>Liew, Z. (2018, January 17). </a:t>
            </a:r>
            <a:r>
              <a:rPr lang="en-US" b="0" i="1" dirty="0">
                <a:ea typeface="+mn-lt"/>
                <a:cs typeface="+mn-lt"/>
              </a:rPr>
              <a:t>Understanding And Using REST APIs â</a:t>
            </a:r>
            <a:r>
              <a:rPr lang="en-US" b="0" dirty="0">
                <a:ea typeface="+mn-lt"/>
                <a:cs typeface="+mn-lt"/>
              </a:rPr>
              <a:t>. Smashing Magazine. </a:t>
            </a:r>
            <a:r>
              <a:rPr lang="en-US" b="0" dirty="0">
                <a:ea typeface="+mn-lt"/>
                <a:cs typeface="+mn-lt"/>
                <a:hlinkClick r:id="rId2"/>
              </a:rPr>
              <a:t>https://www.smashingmagazine.com/2018/01/understanding-using-rest-api/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+mn-lt"/>
                <a:cs typeface="+mn-lt"/>
              </a:rPr>
              <a:t>Miessler, D. (2020, August 18). </a:t>
            </a:r>
            <a:r>
              <a:rPr lang="en-US" b="0" i="1" dirty="0">
                <a:ea typeface="+mn-lt"/>
                <a:cs typeface="+mn-lt"/>
              </a:rPr>
              <a:t>What’s the Difference Between a URI and a URL?</a:t>
            </a:r>
            <a:r>
              <a:rPr lang="en-US" b="0" dirty="0">
                <a:ea typeface="+mn-lt"/>
                <a:cs typeface="+mn-lt"/>
              </a:rPr>
              <a:t> Daniel Miessler. </a:t>
            </a:r>
            <a:r>
              <a:rPr lang="en-US" b="0" dirty="0">
                <a:ea typeface="+mn-lt"/>
                <a:cs typeface="+mn-lt"/>
                <a:hlinkClick r:id="rId3"/>
              </a:rPr>
              <a:t>https://danielmiessler.com/study/difference-between-uri-url/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+mn-lt"/>
                <a:cs typeface="+mn-lt"/>
              </a:rPr>
              <a:t>Rotem-Gal-Oz, A. (2009, May 14). </a:t>
            </a:r>
            <a:r>
              <a:rPr lang="en-US" b="0" i="1" dirty="0">
                <a:ea typeface="+mn-lt"/>
                <a:cs typeface="+mn-lt"/>
              </a:rPr>
              <a:t>REST – The Good, The Bad and The Ugly</a:t>
            </a:r>
            <a:r>
              <a:rPr lang="en-US" b="0" dirty="0">
                <a:ea typeface="+mn-lt"/>
                <a:cs typeface="+mn-lt"/>
              </a:rPr>
              <a:t>. </a:t>
            </a:r>
            <a:r>
              <a:rPr lang="en-US" b="0" dirty="0" err="1">
                <a:ea typeface="+mn-lt"/>
                <a:cs typeface="+mn-lt"/>
              </a:rPr>
              <a:t>Dzone.Com</a:t>
            </a:r>
            <a:r>
              <a:rPr lang="en-US" b="0" dirty="0">
                <a:ea typeface="+mn-lt"/>
                <a:cs typeface="+mn-lt"/>
              </a:rPr>
              <a:t>. </a:t>
            </a:r>
            <a:r>
              <a:rPr lang="en-US" b="0" dirty="0">
                <a:ea typeface="+mn-lt"/>
                <a:cs typeface="+mn-lt"/>
                <a:hlinkClick r:id="rId4"/>
              </a:rPr>
              <a:t>https://dzone.com/articles/rest-%E2%80%93-good-bad-and-ugly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68636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12CA3-DDE0-455F-B9A8-C4F821A1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475399"/>
            <a:ext cx="7610536" cy="1140580"/>
          </a:xfrm>
        </p:spPr>
        <p:txBody>
          <a:bodyPr>
            <a:normAutofit/>
          </a:bodyPr>
          <a:lstStyle/>
          <a:p>
            <a:r>
              <a:rPr lang="en-US" dirty="0">
                <a:ea typeface="Meiryo"/>
              </a:rPr>
              <a:t>Contact Me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06D3-01AD-4842-B757-66AA417E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743995"/>
            <a:ext cx="7610536" cy="3030599"/>
          </a:xfrm>
        </p:spPr>
        <p:txBody>
          <a:bodyPr anchor="t">
            <a:normAutofit/>
          </a:bodyPr>
          <a:lstStyle/>
          <a:p>
            <a:r>
              <a:rPr lang="en-US" b="0" dirty="0">
                <a:ea typeface="+mn-lt"/>
                <a:cs typeface="+mn-lt"/>
                <a:hlinkClick r:id="rId2"/>
              </a:rPr>
              <a:t>https://jdroland31.github.io/</a:t>
            </a:r>
            <a:endParaRPr lang="en-US">
              <a:ea typeface="+mn-lt"/>
              <a:cs typeface="+mn-lt"/>
            </a:endParaRPr>
          </a:p>
          <a:p>
            <a:r>
              <a:rPr lang="en-US" b="0" dirty="0">
                <a:ea typeface="+mn-lt"/>
                <a:cs typeface="+mn-lt"/>
                <a:hlinkClick r:id="rId3"/>
              </a:rPr>
              <a:t>https://github.com/jdroland31/</a:t>
            </a:r>
            <a:endParaRPr lang="en-US">
              <a:ea typeface="+mn-lt"/>
              <a:cs typeface="+mn-lt"/>
            </a:endParaRPr>
          </a:p>
          <a:p>
            <a:r>
              <a:rPr lang="en-US" b="0" dirty="0">
                <a:ea typeface="+mn-lt"/>
                <a:cs typeface="+mn-lt"/>
                <a:hlinkClick r:id="rId4"/>
              </a:rPr>
              <a:t>jdroland31@yahoo.com</a:t>
            </a:r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47298-760E-4389-A903-B2A52D6A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What is an API?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E909-E53E-4813-9748-CE5C05DB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</a:t>
            </a:r>
            <a:r>
              <a:rPr lang="en-US" b="0" dirty="0">
                <a:ea typeface="Meiryo"/>
              </a:rPr>
              <a:t>pplication </a:t>
            </a:r>
            <a:r>
              <a:rPr lang="en-US" dirty="0">
                <a:ea typeface="Meiryo"/>
              </a:rPr>
              <a:t>P</a:t>
            </a:r>
            <a:r>
              <a:rPr lang="en-US" b="0" dirty="0">
                <a:ea typeface="Meiryo"/>
              </a:rPr>
              <a:t>rogramming </a:t>
            </a:r>
            <a:r>
              <a:rPr lang="en-US" dirty="0">
                <a:ea typeface="Meiryo"/>
              </a:rPr>
              <a:t>I</a:t>
            </a:r>
            <a:r>
              <a:rPr lang="en-US" b="0" dirty="0">
                <a:ea typeface="Meiryo"/>
              </a:rPr>
              <a:t>nterface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Meiryo"/>
              </a:rPr>
              <a:t>The interface through which a client communicates with a program.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Meiryo"/>
              </a:rPr>
              <a:t>The API resides on a server and awaits requests from clients.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Meiryo"/>
              </a:rPr>
              <a:t>The API decides how to respond to those requests based on it's own internal 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7875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C61B7-AE07-412D-8194-AE427F71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What is REST?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F7A2-B200-408C-9FF7-9CD33BFB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Re</a:t>
            </a:r>
            <a:r>
              <a:rPr lang="en-US" b="0" dirty="0">
                <a:ea typeface="Meiryo"/>
              </a:rPr>
              <a:t>presentational </a:t>
            </a:r>
            <a:r>
              <a:rPr lang="en-US" dirty="0">
                <a:ea typeface="Meiryo"/>
              </a:rPr>
              <a:t>S</a:t>
            </a:r>
            <a:r>
              <a:rPr lang="en-US" b="0" dirty="0">
                <a:ea typeface="Meiryo"/>
              </a:rPr>
              <a:t>tate </a:t>
            </a:r>
            <a:r>
              <a:rPr lang="en-US" dirty="0">
                <a:ea typeface="Meiryo"/>
              </a:rPr>
              <a:t>T</a:t>
            </a:r>
            <a:r>
              <a:rPr lang="en-US" b="0" dirty="0">
                <a:ea typeface="Meiryo"/>
              </a:rPr>
              <a:t>ransfer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Meiryo"/>
              </a:rPr>
              <a:t>A web architecture which separates the concerns of application state and resource state.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Meiryo"/>
              </a:rPr>
              <a:t>The client tracks the application state through navigating to requested pages/resources.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Meiryo"/>
              </a:rPr>
              <a:t>The server tracks the resource state of stored resources by offering representations and deciding whether to make alterations requested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178825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77508-8174-454B-A4B3-700C8CFC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What is a RESTful API?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43E7-5ABC-4F30-B9C2-0E7F9CF4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>
                <a:ea typeface="Meiryo"/>
              </a:rPr>
              <a:t>Put simply, it is an API which follows RESTful design principles.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9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70FD0-37AB-47FF-87E9-26C6940D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How are RESTful APIs used?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F558-C5DB-4A59-A09A-4053D9D4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925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Web applications where users dynamically request, add, update and delete content are RESTful API candidates.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Media sites like YouTube and Instagram.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Forums and blogs.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E-commerce.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Streaming services.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File storage.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And more...</a:t>
            </a:r>
          </a:p>
        </p:txBody>
      </p:sp>
    </p:spTree>
    <p:extLst>
      <p:ext uri="{BB962C8B-B14F-4D97-AF65-F5344CB8AC3E}">
        <p14:creationId xmlns:p14="http://schemas.microsoft.com/office/powerpoint/2010/main" val="211173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61300-14D3-4B49-8223-DE6F2F3C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What are 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658F-5365-4FCA-BDF3-FC4E876D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625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Anything which can be a 'thing'.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In web terms it can be audio, video, images, text, user data, the result of a function etc.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Resources themselves are not transmitted: only representations of them are.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 representation is a description of the resource. It could be a direct copy, or it could be a few lines of SQL that are used to construct a table which duplicates the requested one.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When the client wishes to change a resource, they send an HTTP request to the server and a representation of what they want the resource to look like.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Resource state is used to describe the 'official' state of a resource. A client may send a representation of how they would like the resource changed, but the server decides whether to make this change.</a:t>
            </a:r>
          </a:p>
        </p:txBody>
      </p:sp>
    </p:spTree>
    <p:extLst>
      <p:ext uri="{BB962C8B-B14F-4D97-AF65-F5344CB8AC3E}">
        <p14:creationId xmlns:p14="http://schemas.microsoft.com/office/powerpoint/2010/main" val="282807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2C72A-4256-41CB-B707-9FD0B12E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How do RESTful APIs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FCFA-DAF7-4100-BC40-84310980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775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The server awaits client requests in HTTP format.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All resources on the server have a unique address: a URL (Uniform Resource Locator).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The client sends an HTTP request to get, create, alter or receive a resource.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If the server logic allows the request, it will return an HTTP header with a representation of the resource.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If the server does not fulfill the request, it will send a response code indicating the decision.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The client may suggest changes to a resource by representing the state it intends the resource to be changed to.</a:t>
            </a:r>
          </a:p>
        </p:txBody>
      </p:sp>
    </p:spTree>
    <p:extLst>
      <p:ext uri="{BB962C8B-B14F-4D97-AF65-F5344CB8AC3E}">
        <p14:creationId xmlns:p14="http://schemas.microsoft.com/office/powerpoint/2010/main" val="172467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39E50-F78B-4C60-8CC7-7E6A70AA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HTTP Verbs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D93E-0005-4FEC-9B8C-A2FF7350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700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All HTTP requests use verbs, or key words which indicate intent.</a:t>
            </a:r>
            <a:endParaRPr lang="en-US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GET requests a representation of a resource.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DELETE requests a resource be destroyed.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POST requests a new resource be created under the specified parent resource.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PUT requests to modify the specified resource.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PATCH is a more surgical PUT which requests a specific part of a resource be modified.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LINK/UNLINK requests the hypermedia link between two or more resources be created or destroyed.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HEAD requests to view the header that would be sent in reply, without the attached resource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3185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0F451-2BE0-4878-9415-35B0343C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URLs and URIs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283C-5D2F-4C93-87AC-C0B83D71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Resources can be identified by a unique address: a Uniform Resource Locator (URL).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 Uniform Resource Identifier (URI) is a broader term which URLs fit under.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URIs encompass any request (not just HTTP) for a resource.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RESTful APIs deal almost exclusively with URL as the basis for resource addressing.</a:t>
            </a:r>
          </a:p>
        </p:txBody>
      </p:sp>
    </p:spTree>
    <p:extLst>
      <p:ext uri="{BB962C8B-B14F-4D97-AF65-F5344CB8AC3E}">
        <p14:creationId xmlns:p14="http://schemas.microsoft.com/office/powerpoint/2010/main" val="388357675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22B1C0"/>
      </a:accent1>
      <a:accent2>
        <a:srgbClr val="14B783"/>
      </a:accent2>
      <a:accent3>
        <a:srgbClr val="21B949"/>
      </a:accent3>
      <a:accent4>
        <a:srgbClr val="2EBB14"/>
      </a:accent4>
      <a:accent5>
        <a:srgbClr val="74B320"/>
      </a:accent5>
      <a:accent6>
        <a:srgbClr val="A4A612"/>
      </a:accent6>
      <a:hlink>
        <a:srgbClr val="C15145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Meiryo</vt:lpstr>
      <vt:lpstr>Arial</vt:lpstr>
      <vt:lpstr>Corbel</vt:lpstr>
      <vt:lpstr>ShojiVTI</vt:lpstr>
      <vt:lpstr>RESTful APIs</vt:lpstr>
      <vt:lpstr>What is an API?</vt:lpstr>
      <vt:lpstr>What is REST?</vt:lpstr>
      <vt:lpstr>What is a RESTful API?</vt:lpstr>
      <vt:lpstr>How are RESTful APIs used?</vt:lpstr>
      <vt:lpstr>What are Resources</vt:lpstr>
      <vt:lpstr>How do RESTful APIs work?</vt:lpstr>
      <vt:lpstr>HTTP Verbs</vt:lpstr>
      <vt:lpstr>URLs and URIs</vt:lpstr>
      <vt:lpstr>Pros and Cons of RESTful APIs</vt:lpstr>
      <vt:lpstr>References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rolandnator@gmail.com</cp:lastModifiedBy>
  <cp:revision>515</cp:revision>
  <dcterms:created xsi:type="dcterms:W3CDTF">2020-10-27T02:25:34Z</dcterms:created>
  <dcterms:modified xsi:type="dcterms:W3CDTF">2020-10-27T03:51:06Z</dcterms:modified>
</cp:coreProperties>
</file>