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3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3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65DF7-3530-435A-BD6D-81DB64CC53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B543CE-84C6-4B6A-9756-DB21CBD88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Musical Instruments International supplies instrument tone woods to nearly every major musical instrument maker on Earth.</a:t>
          </a:r>
        </a:p>
      </dgm:t>
    </dgm:pt>
    <dgm:pt modelId="{5DCAD7F6-D2B1-4D0A-BB7E-7232B3DE3ECF}" type="parTrans" cxnId="{20D1C58C-F92A-4232-9845-F1B7830FF386}">
      <dgm:prSet/>
      <dgm:spPr/>
      <dgm:t>
        <a:bodyPr/>
        <a:lstStyle/>
        <a:p>
          <a:endParaRPr lang="en-US"/>
        </a:p>
      </dgm:t>
    </dgm:pt>
    <dgm:pt modelId="{6BF87EA0-3FD5-4DDA-BBC0-4A4181EE208D}" type="sibTrans" cxnId="{20D1C58C-F92A-4232-9845-F1B7830FF386}">
      <dgm:prSet/>
      <dgm:spPr/>
      <dgm:t>
        <a:bodyPr/>
        <a:lstStyle/>
        <a:p>
          <a:endParaRPr lang="en-US"/>
        </a:p>
      </dgm:t>
    </dgm:pt>
    <dgm:pt modelId="{05A63F6F-3E82-4B85-A965-97E705E3E9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responsibly sourced woods are the core material of an international industry.</a:t>
          </a:r>
        </a:p>
      </dgm:t>
    </dgm:pt>
    <dgm:pt modelId="{EF94A021-F9CB-473E-84D2-B3F901B7841B}" type="parTrans" cxnId="{B2379456-C81D-45E0-B862-C56367E77184}">
      <dgm:prSet/>
      <dgm:spPr/>
      <dgm:t>
        <a:bodyPr/>
        <a:lstStyle/>
        <a:p>
          <a:endParaRPr lang="en-US"/>
        </a:p>
      </dgm:t>
    </dgm:pt>
    <dgm:pt modelId="{E671FBB6-1914-4162-A4C1-5D59FFF55F74}" type="sibTrans" cxnId="{B2379456-C81D-45E0-B862-C56367E77184}">
      <dgm:prSet/>
      <dgm:spPr/>
      <dgm:t>
        <a:bodyPr/>
        <a:lstStyle/>
        <a:p>
          <a:endParaRPr lang="en-US"/>
        </a:p>
      </dgm:t>
    </dgm:pt>
    <dgm:pt modelId="{D6647F90-02E4-41B8-9FF3-DC398D3DA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Manufacturers rely on our timely inventory reporting to plan their tone wood orders prior to production runs.</a:t>
          </a:r>
        </a:p>
      </dgm:t>
    </dgm:pt>
    <dgm:pt modelId="{610EEB2E-446D-4CF3-B89D-8B1A5701950F}" type="parTrans" cxnId="{3A979F6C-A380-4353-9930-0A58DA7C7722}">
      <dgm:prSet/>
      <dgm:spPr/>
      <dgm:t>
        <a:bodyPr/>
        <a:lstStyle/>
        <a:p>
          <a:endParaRPr lang="en-US"/>
        </a:p>
      </dgm:t>
    </dgm:pt>
    <dgm:pt modelId="{69A66BA1-7B0E-4833-A828-A61EBEFC168B}" type="sibTrans" cxnId="{3A979F6C-A380-4353-9930-0A58DA7C7722}">
      <dgm:prSet/>
      <dgm:spPr/>
      <dgm:t>
        <a:bodyPr/>
        <a:lstStyle/>
        <a:p>
          <a:endParaRPr lang="en-US"/>
        </a:p>
      </dgm:t>
    </dgm:pt>
    <dgm:pt modelId="{941073BF-9917-4D91-A894-6E9A08426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current system relies on either phone representative contact or a downloadable inventory catalogue with daily updates.</a:t>
          </a:r>
        </a:p>
      </dgm:t>
    </dgm:pt>
    <dgm:pt modelId="{5C18DCC8-FA6C-49B6-96C1-5677239F982B}" type="parTrans" cxnId="{EFD6CED7-33E5-436D-B5AE-F223843E743B}">
      <dgm:prSet/>
      <dgm:spPr/>
      <dgm:t>
        <a:bodyPr/>
        <a:lstStyle/>
        <a:p>
          <a:endParaRPr lang="en-US"/>
        </a:p>
      </dgm:t>
    </dgm:pt>
    <dgm:pt modelId="{A4E1E5A9-FCF1-4D64-A834-B0EFE4AEB76D}" type="sibTrans" cxnId="{EFD6CED7-33E5-436D-B5AE-F223843E743B}">
      <dgm:prSet/>
      <dgm:spPr/>
      <dgm:t>
        <a:bodyPr/>
        <a:lstStyle/>
        <a:p>
          <a:endParaRPr lang="en-US"/>
        </a:p>
      </dgm:t>
    </dgm:pt>
    <dgm:pt modelId="{4C988BB9-F7B6-42B2-B7F9-C1CA0F7658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customers want an API they can integrate with for on-demand reporting and ordering.</a:t>
          </a:r>
        </a:p>
      </dgm:t>
    </dgm:pt>
    <dgm:pt modelId="{773CEF2E-E6A8-4E89-9D1A-BD7561AB5203}" type="parTrans" cxnId="{C6477D50-0AAB-44F6-8692-1659D471783A}">
      <dgm:prSet/>
      <dgm:spPr/>
      <dgm:t>
        <a:bodyPr/>
        <a:lstStyle/>
        <a:p>
          <a:endParaRPr lang="en-US"/>
        </a:p>
      </dgm:t>
    </dgm:pt>
    <dgm:pt modelId="{CFC7B0FE-380B-42E3-9387-4978351A93DA}" type="sibTrans" cxnId="{C6477D50-0AAB-44F6-8692-1659D471783A}">
      <dgm:prSet/>
      <dgm:spPr/>
      <dgm:t>
        <a:bodyPr/>
        <a:lstStyle/>
        <a:p>
          <a:endParaRPr lang="en-US"/>
        </a:p>
      </dgm:t>
    </dgm:pt>
    <dgm:pt modelId="{706F29BE-6295-4EF3-AFA4-68374F2F75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will allow our clients to tailor their internal software needs for quicker and more accurate inventory checking and order placement.</a:t>
          </a:r>
        </a:p>
      </dgm:t>
    </dgm:pt>
    <dgm:pt modelId="{C0776061-704F-42E8-AFE5-7D818E2F2ADD}" type="parTrans" cxnId="{A38F75D5-BBF0-4F84-BBB5-1D8D0C121F86}">
      <dgm:prSet/>
      <dgm:spPr/>
      <dgm:t>
        <a:bodyPr/>
        <a:lstStyle/>
        <a:p>
          <a:endParaRPr lang="en-US"/>
        </a:p>
      </dgm:t>
    </dgm:pt>
    <dgm:pt modelId="{97A632D8-3866-4FBC-B6CC-2047F97A7E10}" type="sibTrans" cxnId="{A38F75D5-BBF0-4F84-BBB5-1D8D0C121F86}">
      <dgm:prSet/>
      <dgm:spPr/>
      <dgm:t>
        <a:bodyPr/>
        <a:lstStyle/>
        <a:p>
          <a:endParaRPr lang="en-US"/>
        </a:p>
      </dgm:t>
    </dgm:pt>
    <dgm:pt modelId="{92F870B2-73C4-4736-A55C-717CB0AE4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API will allow us to reduce staffing requirements for customer relations and ordering, freeing up our workers for positions.</a:t>
          </a:r>
        </a:p>
      </dgm:t>
    </dgm:pt>
    <dgm:pt modelId="{88A31848-DC82-48F9-8184-7E8FBB2EF48D}" type="parTrans" cxnId="{EB12AAC9-E539-40BB-A5F5-D3B2F692C944}">
      <dgm:prSet/>
      <dgm:spPr/>
      <dgm:t>
        <a:bodyPr/>
        <a:lstStyle/>
        <a:p>
          <a:endParaRPr lang="en-US"/>
        </a:p>
      </dgm:t>
    </dgm:pt>
    <dgm:pt modelId="{7688B855-7CCF-41B0-8D1E-66DB67A21F83}" type="sibTrans" cxnId="{EB12AAC9-E539-40BB-A5F5-D3B2F692C944}">
      <dgm:prSet/>
      <dgm:spPr/>
      <dgm:t>
        <a:bodyPr/>
        <a:lstStyle/>
        <a:p>
          <a:endParaRPr lang="en-US"/>
        </a:p>
      </dgm:t>
    </dgm:pt>
    <dgm:pt modelId="{34631D00-45EB-47B6-A16F-34D9C925DF4B}" type="pres">
      <dgm:prSet presAssocID="{23465DF7-3530-435A-BD6D-81DB64CC53CA}" presName="root" presStyleCnt="0">
        <dgm:presLayoutVars>
          <dgm:dir/>
          <dgm:resizeHandles val="exact"/>
        </dgm:presLayoutVars>
      </dgm:prSet>
      <dgm:spPr/>
    </dgm:pt>
    <dgm:pt modelId="{BC900A56-C50A-4411-9744-5B61043557B0}" type="pres">
      <dgm:prSet presAssocID="{5AB543CE-84C6-4B6A-9756-DB21CBD88A06}" presName="compNode" presStyleCnt="0"/>
      <dgm:spPr/>
    </dgm:pt>
    <dgm:pt modelId="{955C4EC8-3017-4BED-A710-B517094DBBF2}" type="pres">
      <dgm:prSet presAssocID="{5AB543CE-84C6-4B6A-9756-DB21CBD88A06}" presName="bgRect" presStyleLbl="bgShp" presStyleIdx="0" presStyleCnt="7"/>
      <dgm:spPr/>
    </dgm:pt>
    <dgm:pt modelId="{73C3FD76-5BEC-4C2E-B2A7-BCE75A43FB64}" type="pres">
      <dgm:prSet presAssocID="{5AB543CE-84C6-4B6A-9756-DB21CBD88A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rinet"/>
        </a:ext>
      </dgm:extLst>
    </dgm:pt>
    <dgm:pt modelId="{F70E85D2-31E4-4667-8EFA-BB0460AF82AC}" type="pres">
      <dgm:prSet presAssocID="{5AB543CE-84C6-4B6A-9756-DB21CBD88A06}" presName="spaceRect" presStyleCnt="0"/>
      <dgm:spPr/>
    </dgm:pt>
    <dgm:pt modelId="{4AB81627-4FA1-4DF6-B888-89DABCA70A80}" type="pres">
      <dgm:prSet presAssocID="{5AB543CE-84C6-4B6A-9756-DB21CBD88A06}" presName="parTx" presStyleLbl="revTx" presStyleIdx="0" presStyleCnt="7">
        <dgm:presLayoutVars>
          <dgm:chMax val="0"/>
          <dgm:chPref val="0"/>
        </dgm:presLayoutVars>
      </dgm:prSet>
      <dgm:spPr/>
    </dgm:pt>
    <dgm:pt modelId="{07A94758-E6D8-4E2F-B6DD-0356D0EC8246}" type="pres">
      <dgm:prSet presAssocID="{6BF87EA0-3FD5-4DDA-BBC0-4A4181EE208D}" presName="sibTrans" presStyleCnt="0"/>
      <dgm:spPr/>
    </dgm:pt>
    <dgm:pt modelId="{562663B2-840D-43E7-9845-D2F321B378DF}" type="pres">
      <dgm:prSet presAssocID="{05A63F6F-3E82-4B85-A965-97E705E3E928}" presName="compNode" presStyleCnt="0"/>
      <dgm:spPr/>
    </dgm:pt>
    <dgm:pt modelId="{64025D01-5CFF-48A7-AF7F-086884E619CE}" type="pres">
      <dgm:prSet presAssocID="{05A63F6F-3E82-4B85-A965-97E705E3E928}" presName="bgRect" presStyleLbl="bgShp" presStyleIdx="1" presStyleCnt="7"/>
      <dgm:spPr/>
    </dgm:pt>
    <dgm:pt modelId="{DC1987FF-4A31-460B-B3DC-CF4645B25F25}" type="pres">
      <dgm:prSet presAssocID="{05A63F6F-3E82-4B85-A965-97E705E3E92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83AB46FD-3C4A-4A5B-8A5E-077F8D178CB9}" type="pres">
      <dgm:prSet presAssocID="{05A63F6F-3E82-4B85-A965-97E705E3E928}" presName="spaceRect" presStyleCnt="0"/>
      <dgm:spPr/>
    </dgm:pt>
    <dgm:pt modelId="{8FB497D8-978E-4BAF-B658-25437580EEDF}" type="pres">
      <dgm:prSet presAssocID="{05A63F6F-3E82-4B85-A965-97E705E3E928}" presName="parTx" presStyleLbl="revTx" presStyleIdx="1" presStyleCnt="7">
        <dgm:presLayoutVars>
          <dgm:chMax val="0"/>
          <dgm:chPref val="0"/>
        </dgm:presLayoutVars>
      </dgm:prSet>
      <dgm:spPr/>
    </dgm:pt>
    <dgm:pt modelId="{BD79C043-2516-4218-8263-A3D9BE357FAC}" type="pres">
      <dgm:prSet presAssocID="{E671FBB6-1914-4162-A4C1-5D59FFF55F74}" presName="sibTrans" presStyleCnt="0"/>
      <dgm:spPr/>
    </dgm:pt>
    <dgm:pt modelId="{959EC73C-6CE7-401F-B2A9-F85EEF0AD655}" type="pres">
      <dgm:prSet presAssocID="{D6647F90-02E4-41B8-9FF3-DC398D3DA3BE}" presName="compNode" presStyleCnt="0"/>
      <dgm:spPr/>
    </dgm:pt>
    <dgm:pt modelId="{8FBEEBAF-3652-44CD-A9D4-0FAEAC810679}" type="pres">
      <dgm:prSet presAssocID="{D6647F90-02E4-41B8-9FF3-DC398D3DA3BE}" presName="bgRect" presStyleLbl="bgShp" presStyleIdx="2" presStyleCnt="7"/>
      <dgm:spPr/>
    </dgm:pt>
    <dgm:pt modelId="{DED07BCD-4A6D-4312-B346-C4BA52098A09}" type="pres">
      <dgm:prSet presAssocID="{D6647F90-02E4-41B8-9FF3-DC398D3DA3B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70438180-EBA2-4FC5-BE57-9A16240BBED7}" type="pres">
      <dgm:prSet presAssocID="{D6647F90-02E4-41B8-9FF3-DC398D3DA3BE}" presName="spaceRect" presStyleCnt="0"/>
      <dgm:spPr/>
    </dgm:pt>
    <dgm:pt modelId="{D7EDC516-B2D7-4C9E-8AFE-64A05D263A4B}" type="pres">
      <dgm:prSet presAssocID="{D6647F90-02E4-41B8-9FF3-DC398D3DA3BE}" presName="parTx" presStyleLbl="revTx" presStyleIdx="2" presStyleCnt="7">
        <dgm:presLayoutVars>
          <dgm:chMax val="0"/>
          <dgm:chPref val="0"/>
        </dgm:presLayoutVars>
      </dgm:prSet>
      <dgm:spPr/>
    </dgm:pt>
    <dgm:pt modelId="{748FCDFA-C2A8-4F5B-A387-D43A987A33E7}" type="pres">
      <dgm:prSet presAssocID="{69A66BA1-7B0E-4833-A828-A61EBEFC168B}" presName="sibTrans" presStyleCnt="0"/>
      <dgm:spPr/>
    </dgm:pt>
    <dgm:pt modelId="{70E91AE3-2EDD-48F3-ABFE-8FC4EE01D1F6}" type="pres">
      <dgm:prSet presAssocID="{941073BF-9917-4D91-A894-6E9A084262B7}" presName="compNode" presStyleCnt="0"/>
      <dgm:spPr/>
    </dgm:pt>
    <dgm:pt modelId="{4AAD2F4D-EF3B-421E-B45D-45192E4EEE6C}" type="pres">
      <dgm:prSet presAssocID="{941073BF-9917-4D91-A894-6E9A084262B7}" presName="bgRect" presStyleLbl="bgShp" presStyleIdx="3" presStyleCnt="7"/>
      <dgm:spPr/>
    </dgm:pt>
    <dgm:pt modelId="{04D8EFEF-4614-4F54-9AD4-DFCF94A3153B}" type="pres">
      <dgm:prSet presAssocID="{941073BF-9917-4D91-A894-6E9A084262B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F51624C-36C1-40BC-81FE-350F9422E6FD}" type="pres">
      <dgm:prSet presAssocID="{941073BF-9917-4D91-A894-6E9A084262B7}" presName="spaceRect" presStyleCnt="0"/>
      <dgm:spPr/>
    </dgm:pt>
    <dgm:pt modelId="{E2883D6C-33C9-46EB-8110-C85A063FA245}" type="pres">
      <dgm:prSet presAssocID="{941073BF-9917-4D91-A894-6E9A084262B7}" presName="parTx" presStyleLbl="revTx" presStyleIdx="3" presStyleCnt="7">
        <dgm:presLayoutVars>
          <dgm:chMax val="0"/>
          <dgm:chPref val="0"/>
        </dgm:presLayoutVars>
      </dgm:prSet>
      <dgm:spPr/>
    </dgm:pt>
    <dgm:pt modelId="{3EC24C95-A703-40EB-BBA2-B575C178A614}" type="pres">
      <dgm:prSet presAssocID="{A4E1E5A9-FCF1-4D64-A834-B0EFE4AEB76D}" presName="sibTrans" presStyleCnt="0"/>
      <dgm:spPr/>
    </dgm:pt>
    <dgm:pt modelId="{5288D0B1-212E-4943-AAD2-CC2E39E81514}" type="pres">
      <dgm:prSet presAssocID="{4C988BB9-F7B6-42B2-B7F9-C1CA0F7658D4}" presName="compNode" presStyleCnt="0"/>
      <dgm:spPr/>
    </dgm:pt>
    <dgm:pt modelId="{A23F990D-9440-423C-85FC-9A120AA90753}" type="pres">
      <dgm:prSet presAssocID="{4C988BB9-F7B6-42B2-B7F9-C1CA0F7658D4}" presName="bgRect" presStyleLbl="bgShp" presStyleIdx="4" presStyleCnt="7"/>
      <dgm:spPr/>
    </dgm:pt>
    <dgm:pt modelId="{1D96247D-A318-4CD4-AF97-E2042B82997B}" type="pres">
      <dgm:prSet presAssocID="{4C988BB9-F7B6-42B2-B7F9-C1CA0F7658D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DA3A9CF-4B5B-41A1-929B-8E12BD8A36A7}" type="pres">
      <dgm:prSet presAssocID="{4C988BB9-F7B6-42B2-B7F9-C1CA0F7658D4}" presName="spaceRect" presStyleCnt="0"/>
      <dgm:spPr/>
    </dgm:pt>
    <dgm:pt modelId="{05C74928-B7AD-4881-88D8-A0A737AEC65F}" type="pres">
      <dgm:prSet presAssocID="{4C988BB9-F7B6-42B2-B7F9-C1CA0F7658D4}" presName="parTx" presStyleLbl="revTx" presStyleIdx="4" presStyleCnt="7">
        <dgm:presLayoutVars>
          <dgm:chMax val="0"/>
          <dgm:chPref val="0"/>
        </dgm:presLayoutVars>
      </dgm:prSet>
      <dgm:spPr/>
    </dgm:pt>
    <dgm:pt modelId="{97429866-DBA3-4953-AD13-28E98607D8A1}" type="pres">
      <dgm:prSet presAssocID="{CFC7B0FE-380B-42E3-9387-4978351A93DA}" presName="sibTrans" presStyleCnt="0"/>
      <dgm:spPr/>
    </dgm:pt>
    <dgm:pt modelId="{5416FB2B-524E-4072-BF9E-859127D987A3}" type="pres">
      <dgm:prSet presAssocID="{706F29BE-6295-4EF3-AFA4-68374F2F757F}" presName="compNode" presStyleCnt="0"/>
      <dgm:spPr/>
    </dgm:pt>
    <dgm:pt modelId="{EC6A19C5-98DF-45C5-8179-409802B9545C}" type="pres">
      <dgm:prSet presAssocID="{706F29BE-6295-4EF3-AFA4-68374F2F757F}" presName="bgRect" presStyleLbl="bgShp" presStyleIdx="5" presStyleCnt="7"/>
      <dgm:spPr/>
    </dgm:pt>
    <dgm:pt modelId="{1D8C400F-7636-4783-BA04-7701E53D3347}" type="pres">
      <dgm:prSet presAssocID="{706F29BE-6295-4EF3-AFA4-68374F2F757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840E408-E7D5-4E98-A4D7-8241559B4C1D}" type="pres">
      <dgm:prSet presAssocID="{706F29BE-6295-4EF3-AFA4-68374F2F757F}" presName="spaceRect" presStyleCnt="0"/>
      <dgm:spPr/>
    </dgm:pt>
    <dgm:pt modelId="{E4A44AE6-F2FA-4033-893A-1474A1B138AB}" type="pres">
      <dgm:prSet presAssocID="{706F29BE-6295-4EF3-AFA4-68374F2F757F}" presName="parTx" presStyleLbl="revTx" presStyleIdx="5" presStyleCnt="7">
        <dgm:presLayoutVars>
          <dgm:chMax val="0"/>
          <dgm:chPref val="0"/>
        </dgm:presLayoutVars>
      </dgm:prSet>
      <dgm:spPr/>
    </dgm:pt>
    <dgm:pt modelId="{CB7937D0-39D1-4197-8509-68D35C25AFF1}" type="pres">
      <dgm:prSet presAssocID="{97A632D8-3866-4FBC-B6CC-2047F97A7E10}" presName="sibTrans" presStyleCnt="0"/>
      <dgm:spPr/>
    </dgm:pt>
    <dgm:pt modelId="{C06227A9-5CFB-49B6-A1D5-60D2DED6A5EC}" type="pres">
      <dgm:prSet presAssocID="{92F870B2-73C4-4736-A55C-717CB0AE4C8C}" presName="compNode" presStyleCnt="0"/>
      <dgm:spPr/>
    </dgm:pt>
    <dgm:pt modelId="{7A90F2A0-3714-4D49-BCF0-F49C53CC9858}" type="pres">
      <dgm:prSet presAssocID="{92F870B2-73C4-4736-A55C-717CB0AE4C8C}" presName="bgRect" presStyleLbl="bgShp" presStyleIdx="6" presStyleCnt="7"/>
      <dgm:spPr/>
    </dgm:pt>
    <dgm:pt modelId="{86801125-8308-466E-9CEC-D33911AD93B4}" type="pres">
      <dgm:prSet presAssocID="{92F870B2-73C4-4736-A55C-717CB0AE4C8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3327E38-2EF6-4597-B90E-4A88263AFF77}" type="pres">
      <dgm:prSet presAssocID="{92F870B2-73C4-4736-A55C-717CB0AE4C8C}" presName="spaceRect" presStyleCnt="0"/>
      <dgm:spPr/>
    </dgm:pt>
    <dgm:pt modelId="{BE1D2372-5D72-435E-87C5-1BFA49582B4C}" type="pres">
      <dgm:prSet presAssocID="{92F870B2-73C4-4736-A55C-717CB0AE4C8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7FB3B05-63EF-4463-8F3E-DE9DB2D527C8}" type="presOf" srcId="{941073BF-9917-4D91-A894-6E9A084262B7}" destId="{E2883D6C-33C9-46EB-8110-C85A063FA245}" srcOrd="0" destOrd="0" presId="urn:microsoft.com/office/officeart/2018/2/layout/IconVerticalSolidList"/>
    <dgm:cxn modelId="{DE38EC20-0722-497C-A166-48C0B269FD86}" type="presOf" srcId="{92F870B2-73C4-4736-A55C-717CB0AE4C8C}" destId="{BE1D2372-5D72-435E-87C5-1BFA49582B4C}" srcOrd="0" destOrd="0" presId="urn:microsoft.com/office/officeart/2018/2/layout/IconVerticalSolidList"/>
    <dgm:cxn modelId="{76A2B42C-E551-40CD-91D1-DDDA7BA28ABC}" type="presOf" srcId="{4C988BB9-F7B6-42B2-B7F9-C1CA0F7658D4}" destId="{05C74928-B7AD-4881-88D8-A0A737AEC65F}" srcOrd="0" destOrd="0" presId="urn:microsoft.com/office/officeart/2018/2/layout/IconVerticalSolidList"/>
    <dgm:cxn modelId="{3A979F6C-A380-4353-9930-0A58DA7C7722}" srcId="{23465DF7-3530-435A-BD6D-81DB64CC53CA}" destId="{D6647F90-02E4-41B8-9FF3-DC398D3DA3BE}" srcOrd="2" destOrd="0" parTransId="{610EEB2E-446D-4CF3-B89D-8B1A5701950F}" sibTransId="{69A66BA1-7B0E-4833-A828-A61EBEFC168B}"/>
    <dgm:cxn modelId="{C6477D50-0AAB-44F6-8692-1659D471783A}" srcId="{23465DF7-3530-435A-BD6D-81DB64CC53CA}" destId="{4C988BB9-F7B6-42B2-B7F9-C1CA0F7658D4}" srcOrd="4" destOrd="0" parTransId="{773CEF2E-E6A8-4E89-9D1A-BD7561AB5203}" sibTransId="{CFC7B0FE-380B-42E3-9387-4978351A93DA}"/>
    <dgm:cxn modelId="{B2379456-C81D-45E0-B862-C56367E77184}" srcId="{23465DF7-3530-435A-BD6D-81DB64CC53CA}" destId="{05A63F6F-3E82-4B85-A965-97E705E3E928}" srcOrd="1" destOrd="0" parTransId="{EF94A021-F9CB-473E-84D2-B3F901B7841B}" sibTransId="{E671FBB6-1914-4162-A4C1-5D59FFF55F74}"/>
    <dgm:cxn modelId="{20D1C58C-F92A-4232-9845-F1B7830FF386}" srcId="{23465DF7-3530-435A-BD6D-81DB64CC53CA}" destId="{5AB543CE-84C6-4B6A-9756-DB21CBD88A06}" srcOrd="0" destOrd="0" parTransId="{5DCAD7F6-D2B1-4D0A-BB7E-7232B3DE3ECF}" sibTransId="{6BF87EA0-3FD5-4DDA-BBC0-4A4181EE208D}"/>
    <dgm:cxn modelId="{36E938C1-F1F6-4CD8-AC92-193DF1EC574F}" type="presOf" srcId="{706F29BE-6295-4EF3-AFA4-68374F2F757F}" destId="{E4A44AE6-F2FA-4033-893A-1474A1B138AB}" srcOrd="0" destOrd="0" presId="urn:microsoft.com/office/officeart/2018/2/layout/IconVerticalSolidList"/>
    <dgm:cxn modelId="{87A97CC9-1697-4365-AED8-E0EC89096F24}" type="presOf" srcId="{D6647F90-02E4-41B8-9FF3-DC398D3DA3BE}" destId="{D7EDC516-B2D7-4C9E-8AFE-64A05D263A4B}" srcOrd="0" destOrd="0" presId="urn:microsoft.com/office/officeart/2018/2/layout/IconVerticalSolidList"/>
    <dgm:cxn modelId="{EB12AAC9-E539-40BB-A5F5-D3B2F692C944}" srcId="{23465DF7-3530-435A-BD6D-81DB64CC53CA}" destId="{92F870B2-73C4-4736-A55C-717CB0AE4C8C}" srcOrd="6" destOrd="0" parTransId="{88A31848-DC82-48F9-8184-7E8FBB2EF48D}" sibTransId="{7688B855-7CCF-41B0-8D1E-66DB67A21F83}"/>
    <dgm:cxn modelId="{A38F75D5-BBF0-4F84-BBB5-1D8D0C121F86}" srcId="{23465DF7-3530-435A-BD6D-81DB64CC53CA}" destId="{706F29BE-6295-4EF3-AFA4-68374F2F757F}" srcOrd="5" destOrd="0" parTransId="{C0776061-704F-42E8-AFE5-7D818E2F2ADD}" sibTransId="{97A632D8-3866-4FBC-B6CC-2047F97A7E10}"/>
    <dgm:cxn modelId="{EFD6CED7-33E5-436D-B5AE-F223843E743B}" srcId="{23465DF7-3530-435A-BD6D-81DB64CC53CA}" destId="{941073BF-9917-4D91-A894-6E9A084262B7}" srcOrd="3" destOrd="0" parTransId="{5C18DCC8-FA6C-49B6-96C1-5677239F982B}" sibTransId="{A4E1E5A9-FCF1-4D64-A834-B0EFE4AEB76D}"/>
    <dgm:cxn modelId="{EB6C75EC-B138-4509-A612-DBF2C409EDAB}" type="presOf" srcId="{5AB543CE-84C6-4B6A-9756-DB21CBD88A06}" destId="{4AB81627-4FA1-4DF6-B888-89DABCA70A80}" srcOrd="0" destOrd="0" presId="urn:microsoft.com/office/officeart/2018/2/layout/IconVerticalSolidList"/>
    <dgm:cxn modelId="{9FE0E4ED-9711-4DF0-9429-D673B9DF15D7}" type="presOf" srcId="{05A63F6F-3E82-4B85-A965-97E705E3E928}" destId="{8FB497D8-978E-4BAF-B658-25437580EEDF}" srcOrd="0" destOrd="0" presId="urn:microsoft.com/office/officeart/2018/2/layout/IconVerticalSolidList"/>
    <dgm:cxn modelId="{3921A7F2-BB3E-48D2-853D-B1B0986AF474}" type="presOf" srcId="{23465DF7-3530-435A-BD6D-81DB64CC53CA}" destId="{34631D00-45EB-47B6-A16F-34D9C925DF4B}" srcOrd="0" destOrd="0" presId="urn:microsoft.com/office/officeart/2018/2/layout/IconVerticalSolidList"/>
    <dgm:cxn modelId="{0085D99C-DB42-42F7-8824-5F2D6DB83CCB}" type="presParOf" srcId="{34631D00-45EB-47B6-A16F-34D9C925DF4B}" destId="{BC900A56-C50A-4411-9744-5B61043557B0}" srcOrd="0" destOrd="0" presId="urn:microsoft.com/office/officeart/2018/2/layout/IconVerticalSolidList"/>
    <dgm:cxn modelId="{095F269C-1A86-4AAE-BD0B-B8B6A61330A3}" type="presParOf" srcId="{BC900A56-C50A-4411-9744-5B61043557B0}" destId="{955C4EC8-3017-4BED-A710-B517094DBBF2}" srcOrd="0" destOrd="0" presId="urn:microsoft.com/office/officeart/2018/2/layout/IconVerticalSolidList"/>
    <dgm:cxn modelId="{F566CCB7-468F-454D-A1B8-01839732D88A}" type="presParOf" srcId="{BC900A56-C50A-4411-9744-5B61043557B0}" destId="{73C3FD76-5BEC-4C2E-B2A7-BCE75A43FB64}" srcOrd="1" destOrd="0" presId="urn:microsoft.com/office/officeart/2018/2/layout/IconVerticalSolidList"/>
    <dgm:cxn modelId="{C33F7BD7-6DA2-4EC2-A313-2AEAF9148AC1}" type="presParOf" srcId="{BC900A56-C50A-4411-9744-5B61043557B0}" destId="{F70E85D2-31E4-4667-8EFA-BB0460AF82AC}" srcOrd="2" destOrd="0" presId="urn:microsoft.com/office/officeart/2018/2/layout/IconVerticalSolidList"/>
    <dgm:cxn modelId="{00A59BA5-C92D-4EE6-99DB-6372C88BADCD}" type="presParOf" srcId="{BC900A56-C50A-4411-9744-5B61043557B0}" destId="{4AB81627-4FA1-4DF6-B888-89DABCA70A80}" srcOrd="3" destOrd="0" presId="urn:microsoft.com/office/officeart/2018/2/layout/IconVerticalSolidList"/>
    <dgm:cxn modelId="{5AA521EE-4ECC-47EB-AC4D-A78F915C20CD}" type="presParOf" srcId="{34631D00-45EB-47B6-A16F-34D9C925DF4B}" destId="{07A94758-E6D8-4E2F-B6DD-0356D0EC8246}" srcOrd="1" destOrd="0" presId="urn:microsoft.com/office/officeart/2018/2/layout/IconVerticalSolidList"/>
    <dgm:cxn modelId="{C2E1DBD5-BE0D-499A-A062-DEB9A615E886}" type="presParOf" srcId="{34631D00-45EB-47B6-A16F-34D9C925DF4B}" destId="{562663B2-840D-43E7-9845-D2F321B378DF}" srcOrd="2" destOrd="0" presId="urn:microsoft.com/office/officeart/2018/2/layout/IconVerticalSolidList"/>
    <dgm:cxn modelId="{34EBDBBF-F7FB-4C17-AAEE-BDD0BA8F67D0}" type="presParOf" srcId="{562663B2-840D-43E7-9845-D2F321B378DF}" destId="{64025D01-5CFF-48A7-AF7F-086884E619CE}" srcOrd="0" destOrd="0" presId="urn:microsoft.com/office/officeart/2018/2/layout/IconVerticalSolidList"/>
    <dgm:cxn modelId="{C274B4BB-7C17-4ED9-ADB6-78ECDF7F23D2}" type="presParOf" srcId="{562663B2-840D-43E7-9845-D2F321B378DF}" destId="{DC1987FF-4A31-460B-B3DC-CF4645B25F25}" srcOrd="1" destOrd="0" presId="urn:microsoft.com/office/officeart/2018/2/layout/IconVerticalSolidList"/>
    <dgm:cxn modelId="{E7E10870-B06B-468A-89E6-CE243F528C7F}" type="presParOf" srcId="{562663B2-840D-43E7-9845-D2F321B378DF}" destId="{83AB46FD-3C4A-4A5B-8A5E-077F8D178CB9}" srcOrd="2" destOrd="0" presId="urn:microsoft.com/office/officeart/2018/2/layout/IconVerticalSolidList"/>
    <dgm:cxn modelId="{0D1B6C21-65A5-4618-885E-78165C14616F}" type="presParOf" srcId="{562663B2-840D-43E7-9845-D2F321B378DF}" destId="{8FB497D8-978E-4BAF-B658-25437580EEDF}" srcOrd="3" destOrd="0" presId="urn:microsoft.com/office/officeart/2018/2/layout/IconVerticalSolidList"/>
    <dgm:cxn modelId="{4C0841EE-47A8-414F-9C46-522CC22E337F}" type="presParOf" srcId="{34631D00-45EB-47B6-A16F-34D9C925DF4B}" destId="{BD79C043-2516-4218-8263-A3D9BE357FAC}" srcOrd="3" destOrd="0" presId="urn:microsoft.com/office/officeart/2018/2/layout/IconVerticalSolidList"/>
    <dgm:cxn modelId="{8D84164A-F610-493C-AE0A-D09B606E0189}" type="presParOf" srcId="{34631D00-45EB-47B6-A16F-34D9C925DF4B}" destId="{959EC73C-6CE7-401F-B2A9-F85EEF0AD655}" srcOrd="4" destOrd="0" presId="urn:microsoft.com/office/officeart/2018/2/layout/IconVerticalSolidList"/>
    <dgm:cxn modelId="{8DC0A21F-24AA-486B-8B9A-6C39ACB7551E}" type="presParOf" srcId="{959EC73C-6CE7-401F-B2A9-F85EEF0AD655}" destId="{8FBEEBAF-3652-44CD-A9D4-0FAEAC810679}" srcOrd="0" destOrd="0" presId="urn:microsoft.com/office/officeart/2018/2/layout/IconVerticalSolidList"/>
    <dgm:cxn modelId="{FD2AEF69-6A0D-40BB-BEC5-63B53034C612}" type="presParOf" srcId="{959EC73C-6CE7-401F-B2A9-F85EEF0AD655}" destId="{DED07BCD-4A6D-4312-B346-C4BA52098A09}" srcOrd="1" destOrd="0" presId="urn:microsoft.com/office/officeart/2018/2/layout/IconVerticalSolidList"/>
    <dgm:cxn modelId="{B879A023-2944-472F-875A-48E7266E0E7A}" type="presParOf" srcId="{959EC73C-6CE7-401F-B2A9-F85EEF0AD655}" destId="{70438180-EBA2-4FC5-BE57-9A16240BBED7}" srcOrd="2" destOrd="0" presId="urn:microsoft.com/office/officeart/2018/2/layout/IconVerticalSolidList"/>
    <dgm:cxn modelId="{7B9D7031-7BBF-4EB5-AA3A-8BE979D56157}" type="presParOf" srcId="{959EC73C-6CE7-401F-B2A9-F85EEF0AD655}" destId="{D7EDC516-B2D7-4C9E-8AFE-64A05D263A4B}" srcOrd="3" destOrd="0" presId="urn:microsoft.com/office/officeart/2018/2/layout/IconVerticalSolidList"/>
    <dgm:cxn modelId="{E4837DEB-F6B8-4514-BC0A-D1F8C6AD6F8C}" type="presParOf" srcId="{34631D00-45EB-47B6-A16F-34D9C925DF4B}" destId="{748FCDFA-C2A8-4F5B-A387-D43A987A33E7}" srcOrd="5" destOrd="0" presId="urn:microsoft.com/office/officeart/2018/2/layout/IconVerticalSolidList"/>
    <dgm:cxn modelId="{FA41973B-3AE4-4005-A091-A2C44BFBF59D}" type="presParOf" srcId="{34631D00-45EB-47B6-A16F-34D9C925DF4B}" destId="{70E91AE3-2EDD-48F3-ABFE-8FC4EE01D1F6}" srcOrd="6" destOrd="0" presId="urn:microsoft.com/office/officeart/2018/2/layout/IconVerticalSolidList"/>
    <dgm:cxn modelId="{FCB62FF8-E32C-48C0-A986-B51047F4871E}" type="presParOf" srcId="{70E91AE3-2EDD-48F3-ABFE-8FC4EE01D1F6}" destId="{4AAD2F4D-EF3B-421E-B45D-45192E4EEE6C}" srcOrd="0" destOrd="0" presId="urn:microsoft.com/office/officeart/2018/2/layout/IconVerticalSolidList"/>
    <dgm:cxn modelId="{09057C53-C443-40FF-96F8-84C4A516015B}" type="presParOf" srcId="{70E91AE3-2EDD-48F3-ABFE-8FC4EE01D1F6}" destId="{04D8EFEF-4614-4F54-9AD4-DFCF94A3153B}" srcOrd="1" destOrd="0" presId="urn:microsoft.com/office/officeart/2018/2/layout/IconVerticalSolidList"/>
    <dgm:cxn modelId="{F5580270-11BB-42D8-9A4D-D5CF89F9DB1F}" type="presParOf" srcId="{70E91AE3-2EDD-48F3-ABFE-8FC4EE01D1F6}" destId="{0F51624C-36C1-40BC-81FE-350F9422E6FD}" srcOrd="2" destOrd="0" presId="urn:microsoft.com/office/officeart/2018/2/layout/IconVerticalSolidList"/>
    <dgm:cxn modelId="{5E64D234-88C8-42D0-9C2C-3F585697C225}" type="presParOf" srcId="{70E91AE3-2EDD-48F3-ABFE-8FC4EE01D1F6}" destId="{E2883D6C-33C9-46EB-8110-C85A063FA245}" srcOrd="3" destOrd="0" presId="urn:microsoft.com/office/officeart/2018/2/layout/IconVerticalSolidList"/>
    <dgm:cxn modelId="{4A2E6215-8846-4BF7-974E-16C127427133}" type="presParOf" srcId="{34631D00-45EB-47B6-A16F-34D9C925DF4B}" destId="{3EC24C95-A703-40EB-BBA2-B575C178A614}" srcOrd="7" destOrd="0" presId="urn:microsoft.com/office/officeart/2018/2/layout/IconVerticalSolidList"/>
    <dgm:cxn modelId="{DAB56FD7-5C54-4299-82C7-38434FCD73A8}" type="presParOf" srcId="{34631D00-45EB-47B6-A16F-34D9C925DF4B}" destId="{5288D0B1-212E-4943-AAD2-CC2E39E81514}" srcOrd="8" destOrd="0" presId="urn:microsoft.com/office/officeart/2018/2/layout/IconVerticalSolidList"/>
    <dgm:cxn modelId="{73F471F0-3075-4866-927B-82B3DB12A9C5}" type="presParOf" srcId="{5288D0B1-212E-4943-AAD2-CC2E39E81514}" destId="{A23F990D-9440-423C-85FC-9A120AA90753}" srcOrd="0" destOrd="0" presId="urn:microsoft.com/office/officeart/2018/2/layout/IconVerticalSolidList"/>
    <dgm:cxn modelId="{1FAD13F1-C5EA-4279-BDA2-D9CC2858127C}" type="presParOf" srcId="{5288D0B1-212E-4943-AAD2-CC2E39E81514}" destId="{1D96247D-A318-4CD4-AF97-E2042B82997B}" srcOrd="1" destOrd="0" presId="urn:microsoft.com/office/officeart/2018/2/layout/IconVerticalSolidList"/>
    <dgm:cxn modelId="{BFD555A5-B8B9-414C-8620-E0EEBACB980F}" type="presParOf" srcId="{5288D0B1-212E-4943-AAD2-CC2E39E81514}" destId="{FDA3A9CF-4B5B-41A1-929B-8E12BD8A36A7}" srcOrd="2" destOrd="0" presId="urn:microsoft.com/office/officeart/2018/2/layout/IconVerticalSolidList"/>
    <dgm:cxn modelId="{53046C54-7A07-4CC8-9CB9-073E008D0F20}" type="presParOf" srcId="{5288D0B1-212E-4943-AAD2-CC2E39E81514}" destId="{05C74928-B7AD-4881-88D8-A0A737AEC65F}" srcOrd="3" destOrd="0" presId="urn:microsoft.com/office/officeart/2018/2/layout/IconVerticalSolidList"/>
    <dgm:cxn modelId="{667C0435-0DFE-41DB-A80C-5296928B90B3}" type="presParOf" srcId="{34631D00-45EB-47B6-A16F-34D9C925DF4B}" destId="{97429866-DBA3-4953-AD13-28E98607D8A1}" srcOrd="9" destOrd="0" presId="urn:microsoft.com/office/officeart/2018/2/layout/IconVerticalSolidList"/>
    <dgm:cxn modelId="{A900F9EE-BF7D-46CE-A8DB-4E3C65D2EACD}" type="presParOf" srcId="{34631D00-45EB-47B6-A16F-34D9C925DF4B}" destId="{5416FB2B-524E-4072-BF9E-859127D987A3}" srcOrd="10" destOrd="0" presId="urn:microsoft.com/office/officeart/2018/2/layout/IconVerticalSolidList"/>
    <dgm:cxn modelId="{D89F7900-E0DE-4252-85BC-8487462A3FE8}" type="presParOf" srcId="{5416FB2B-524E-4072-BF9E-859127D987A3}" destId="{EC6A19C5-98DF-45C5-8179-409802B9545C}" srcOrd="0" destOrd="0" presId="urn:microsoft.com/office/officeart/2018/2/layout/IconVerticalSolidList"/>
    <dgm:cxn modelId="{12D870F7-6418-4439-AB0F-3DE7F6DFE9D2}" type="presParOf" srcId="{5416FB2B-524E-4072-BF9E-859127D987A3}" destId="{1D8C400F-7636-4783-BA04-7701E53D3347}" srcOrd="1" destOrd="0" presId="urn:microsoft.com/office/officeart/2018/2/layout/IconVerticalSolidList"/>
    <dgm:cxn modelId="{66BBCD43-AA61-46DD-928F-17C80B54E3B3}" type="presParOf" srcId="{5416FB2B-524E-4072-BF9E-859127D987A3}" destId="{9840E408-E7D5-4E98-A4D7-8241559B4C1D}" srcOrd="2" destOrd="0" presId="urn:microsoft.com/office/officeart/2018/2/layout/IconVerticalSolidList"/>
    <dgm:cxn modelId="{F8388BF3-AF7D-4904-9F3D-9DF4E720CA75}" type="presParOf" srcId="{5416FB2B-524E-4072-BF9E-859127D987A3}" destId="{E4A44AE6-F2FA-4033-893A-1474A1B138AB}" srcOrd="3" destOrd="0" presId="urn:microsoft.com/office/officeart/2018/2/layout/IconVerticalSolidList"/>
    <dgm:cxn modelId="{1EFE7A0B-B218-471E-9B9C-A04DA57AC5B9}" type="presParOf" srcId="{34631D00-45EB-47B6-A16F-34D9C925DF4B}" destId="{CB7937D0-39D1-4197-8509-68D35C25AFF1}" srcOrd="11" destOrd="0" presId="urn:microsoft.com/office/officeart/2018/2/layout/IconVerticalSolidList"/>
    <dgm:cxn modelId="{C4644883-0DF5-4B3B-A416-2849A6DFD688}" type="presParOf" srcId="{34631D00-45EB-47B6-A16F-34D9C925DF4B}" destId="{C06227A9-5CFB-49B6-A1D5-60D2DED6A5EC}" srcOrd="12" destOrd="0" presId="urn:microsoft.com/office/officeart/2018/2/layout/IconVerticalSolidList"/>
    <dgm:cxn modelId="{CE182836-3C29-4BCC-BBFA-0FEB1E378B30}" type="presParOf" srcId="{C06227A9-5CFB-49B6-A1D5-60D2DED6A5EC}" destId="{7A90F2A0-3714-4D49-BCF0-F49C53CC9858}" srcOrd="0" destOrd="0" presId="urn:microsoft.com/office/officeart/2018/2/layout/IconVerticalSolidList"/>
    <dgm:cxn modelId="{B7B025AF-E962-473C-9790-00CA00898033}" type="presParOf" srcId="{C06227A9-5CFB-49B6-A1D5-60D2DED6A5EC}" destId="{86801125-8308-466E-9CEC-D33911AD93B4}" srcOrd="1" destOrd="0" presId="urn:microsoft.com/office/officeart/2018/2/layout/IconVerticalSolidList"/>
    <dgm:cxn modelId="{1125537D-189A-4FF8-A474-DCC5523B6430}" type="presParOf" srcId="{C06227A9-5CFB-49B6-A1D5-60D2DED6A5EC}" destId="{23327E38-2EF6-4597-B90E-4A88263AFF77}" srcOrd="2" destOrd="0" presId="urn:microsoft.com/office/officeart/2018/2/layout/IconVerticalSolidList"/>
    <dgm:cxn modelId="{30405B23-DE04-492E-A9FB-ADD8AE38ACF9}" type="presParOf" srcId="{C06227A9-5CFB-49B6-A1D5-60D2DED6A5EC}" destId="{BE1D2372-5D72-435E-87C5-1BFA49582B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6F91B-0117-41D3-96C5-7D46E415C77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7EA6A5-858C-4E05-A4E6-4B7460B7114D}">
      <dgm:prSet/>
      <dgm:spPr/>
      <dgm:t>
        <a:bodyPr/>
        <a:lstStyle/>
        <a:p>
          <a:r>
            <a:rPr lang="en-US"/>
            <a:t>List the Semantic Descriptors</a:t>
          </a:r>
        </a:p>
      </dgm:t>
    </dgm:pt>
    <dgm:pt modelId="{9EF7073B-BB91-451E-85D6-3908E3841D29}" type="parTrans" cxnId="{6AA9A04F-EC60-44DE-8510-076E6A01C812}">
      <dgm:prSet/>
      <dgm:spPr/>
      <dgm:t>
        <a:bodyPr/>
        <a:lstStyle/>
        <a:p>
          <a:endParaRPr lang="en-US"/>
        </a:p>
      </dgm:t>
    </dgm:pt>
    <dgm:pt modelId="{7DBB5A92-32A1-4906-BF53-76792BF031C4}" type="sibTrans" cxnId="{6AA9A04F-EC60-44DE-8510-076E6A01C812}">
      <dgm:prSet/>
      <dgm:spPr/>
      <dgm:t>
        <a:bodyPr/>
        <a:lstStyle/>
        <a:p>
          <a:endParaRPr lang="en-US"/>
        </a:p>
      </dgm:t>
    </dgm:pt>
    <dgm:pt modelId="{B68FB5BC-46FB-414B-9285-C06E4C51B9C2}">
      <dgm:prSet/>
      <dgm:spPr/>
      <dgm:t>
        <a:bodyPr/>
        <a:lstStyle/>
        <a:p>
          <a:r>
            <a:rPr lang="en-US"/>
            <a:t>Draw a State Diagram</a:t>
          </a:r>
        </a:p>
      </dgm:t>
    </dgm:pt>
    <dgm:pt modelId="{9967BA80-214B-4C18-A8FB-4FD5CC229963}" type="parTrans" cxnId="{1C520E1A-C1A8-40FF-9B92-DA1B2045EBC3}">
      <dgm:prSet/>
      <dgm:spPr/>
      <dgm:t>
        <a:bodyPr/>
        <a:lstStyle/>
        <a:p>
          <a:endParaRPr lang="en-US"/>
        </a:p>
      </dgm:t>
    </dgm:pt>
    <dgm:pt modelId="{7D141E26-E361-459D-ACC7-D93A73CE894F}" type="sibTrans" cxnId="{1C520E1A-C1A8-40FF-9B92-DA1B2045EBC3}">
      <dgm:prSet/>
      <dgm:spPr/>
      <dgm:t>
        <a:bodyPr/>
        <a:lstStyle/>
        <a:p>
          <a:endParaRPr lang="en-US"/>
        </a:p>
      </dgm:t>
    </dgm:pt>
    <dgm:pt modelId="{E8699ABA-56ED-4BC8-8702-BCE556FEBCA4}">
      <dgm:prSet/>
      <dgm:spPr/>
      <dgm:t>
        <a:bodyPr/>
        <a:lstStyle/>
        <a:p>
          <a:r>
            <a:rPr lang="en-US"/>
            <a:t>Reconcile Names</a:t>
          </a:r>
        </a:p>
      </dgm:t>
    </dgm:pt>
    <dgm:pt modelId="{4AF26930-E2D6-43BC-9DD2-D8D43BEE6FDA}" type="parTrans" cxnId="{9039DF5B-A150-4F5B-8EFB-A5EF5AE70BDB}">
      <dgm:prSet/>
      <dgm:spPr/>
      <dgm:t>
        <a:bodyPr/>
        <a:lstStyle/>
        <a:p>
          <a:endParaRPr lang="en-US"/>
        </a:p>
      </dgm:t>
    </dgm:pt>
    <dgm:pt modelId="{1081AA73-A32B-4ECF-B699-6E124FADF7B3}" type="sibTrans" cxnId="{9039DF5B-A150-4F5B-8EFB-A5EF5AE70BDB}">
      <dgm:prSet/>
      <dgm:spPr/>
      <dgm:t>
        <a:bodyPr/>
        <a:lstStyle/>
        <a:p>
          <a:endParaRPr lang="en-US"/>
        </a:p>
      </dgm:t>
    </dgm:pt>
    <dgm:pt modelId="{3852B883-3825-42E6-8393-38BFE68295CD}">
      <dgm:prSet/>
      <dgm:spPr/>
      <dgm:t>
        <a:bodyPr/>
        <a:lstStyle/>
        <a:p>
          <a:r>
            <a:rPr lang="en-US"/>
            <a:t>Choose a Media Type</a:t>
          </a:r>
        </a:p>
      </dgm:t>
    </dgm:pt>
    <dgm:pt modelId="{CC58CA71-6825-4830-98B6-0E61B10382AE}" type="parTrans" cxnId="{4382C04E-D942-41DF-BBF8-869AFFDA1E73}">
      <dgm:prSet/>
      <dgm:spPr/>
      <dgm:t>
        <a:bodyPr/>
        <a:lstStyle/>
        <a:p>
          <a:endParaRPr lang="en-US"/>
        </a:p>
      </dgm:t>
    </dgm:pt>
    <dgm:pt modelId="{AA8C90AC-BFC9-4513-86B6-EB0599E0AE95}" type="sibTrans" cxnId="{4382C04E-D942-41DF-BBF8-869AFFDA1E73}">
      <dgm:prSet/>
      <dgm:spPr/>
      <dgm:t>
        <a:bodyPr/>
        <a:lstStyle/>
        <a:p>
          <a:endParaRPr lang="en-US"/>
        </a:p>
      </dgm:t>
    </dgm:pt>
    <dgm:pt modelId="{B9B99633-7EDE-487B-9F33-80068FD185E7}">
      <dgm:prSet/>
      <dgm:spPr/>
      <dgm:t>
        <a:bodyPr/>
        <a:lstStyle/>
        <a:p>
          <a:r>
            <a:rPr lang="en-US"/>
            <a:t>Write a Profile</a:t>
          </a:r>
        </a:p>
      </dgm:t>
    </dgm:pt>
    <dgm:pt modelId="{EEEB5D6D-ECAD-4A6B-BF27-B192C8F85EFD}" type="parTrans" cxnId="{17F29C2A-0B4D-4FF1-A5B0-FB2BC2B1F763}">
      <dgm:prSet/>
      <dgm:spPr/>
      <dgm:t>
        <a:bodyPr/>
        <a:lstStyle/>
        <a:p>
          <a:endParaRPr lang="en-US"/>
        </a:p>
      </dgm:t>
    </dgm:pt>
    <dgm:pt modelId="{34D54D16-88BE-452F-9DCA-6085DDC3C39A}" type="sibTrans" cxnId="{17F29C2A-0B4D-4FF1-A5B0-FB2BC2B1F763}">
      <dgm:prSet/>
      <dgm:spPr/>
      <dgm:t>
        <a:bodyPr/>
        <a:lstStyle/>
        <a:p>
          <a:endParaRPr lang="en-US"/>
        </a:p>
      </dgm:t>
    </dgm:pt>
    <dgm:pt modelId="{EF58912E-1B8B-44B7-9CA6-B8329E62C4B4}">
      <dgm:prSet/>
      <dgm:spPr/>
      <dgm:t>
        <a:bodyPr/>
        <a:lstStyle/>
        <a:p>
          <a:r>
            <a:rPr lang="en-US"/>
            <a:t>Implement</a:t>
          </a:r>
        </a:p>
      </dgm:t>
    </dgm:pt>
    <dgm:pt modelId="{2D7CAFCF-E205-4AEF-85CD-09EE27883646}" type="parTrans" cxnId="{5109F539-824A-4B96-88A2-56312487454A}">
      <dgm:prSet/>
      <dgm:spPr/>
      <dgm:t>
        <a:bodyPr/>
        <a:lstStyle/>
        <a:p>
          <a:endParaRPr lang="en-US"/>
        </a:p>
      </dgm:t>
    </dgm:pt>
    <dgm:pt modelId="{5424D9F0-10EA-4E74-A653-57D2B4584F03}" type="sibTrans" cxnId="{5109F539-824A-4B96-88A2-56312487454A}">
      <dgm:prSet/>
      <dgm:spPr/>
      <dgm:t>
        <a:bodyPr/>
        <a:lstStyle/>
        <a:p>
          <a:endParaRPr lang="en-US"/>
        </a:p>
      </dgm:t>
    </dgm:pt>
    <dgm:pt modelId="{55CD3B21-DD4D-4CB2-A39A-A0771ECBDFD7}">
      <dgm:prSet/>
      <dgm:spPr/>
      <dgm:t>
        <a:bodyPr/>
        <a:lstStyle/>
        <a:p>
          <a:r>
            <a:rPr lang="en-US"/>
            <a:t>Publish</a:t>
          </a:r>
        </a:p>
      </dgm:t>
    </dgm:pt>
    <dgm:pt modelId="{1215E503-D614-4D20-B813-259FD0DF40E9}" type="parTrans" cxnId="{529F74DF-A257-4128-9B67-2C45FBA8AD51}">
      <dgm:prSet/>
      <dgm:spPr/>
      <dgm:t>
        <a:bodyPr/>
        <a:lstStyle/>
        <a:p>
          <a:endParaRPr lang="en-US"/>
        </a:p>
      </dgm:t>
    </dgm:pt>
    <dgm:pt modelId="{3721F002-B45C-425D-A390-5A98600D1566}" type="sibTrans" cxnId="{529F74DF-A257-4128-9B67-2C45FBA8AD51}">
      <dgm:prSet/>
      <dgm:spPr/>
      <dgm:t>
        <a:bodyPr/>
        <a:lstStyle/>
        <a:p>
          <a:endParaRPr lang="en-US"/>
        </a:p>
      </dgm:t>
    </dgm:pt>
    <dgm:pt modelId="{C5A757A4-22CD-4611-98FB-6036D7EABE92}" type="pres">
      <dgm:prSet presAssocID="{6F26F91B-0117-41D3-96C5-7D46E415C776}" presName="Name0" presStyleCnt="0">
        <dgm:presLayoutVars>
          <dgm:dir/>
          <dgm:resizeHandles val="exact"/>
        </dgm:presLayoutVars>
      </dgm:prSet>
      <dgm:spPr/>
    </dgm:pt>
    <dgm:pt modelId="{ADFF3A0A-BF6F-4B8B-ACE5-3FA5CE9004B8}" type="pres">
      <dgm:prSet presAssocID="{017EA6A5-858C-4E05-A4E6-4B7460B7114D}" presName="node" presStyleLbl="node1" presStyleIdx="0" presStyleCnt="7">
        <dgm:presLayoutVars>
          <dgm:bulletEnabled val="1"/>
        </dgm:presLayoutVars>
      </dgm:prSet>
      <dgm:spPr/>
    </dgm:pt>
    <dgm:pt modelId="{CEE804DD-3D3E-43B8-9C51-A6B6B2525236}" type="pres">
      <dgm:prSet presAssocID="{7DBB5A92-32A1-4906-BF53-76792BF031C4}" presName="sibTrans" presStyleLbl="sibTrans1D1" presStyleIdx="0" presStyleCnt="6"/>
      <dgm:spPr/>
    </dgm:pt>
    <dgm:pt modelId="{B2A8B7F6-405F-4211-B87D-BF3428C156D2}" type="pres">
      <dgm:prSet presAssocID="{7DBB5A92-32A1-4906-BF53-76792BF031C4}" presName="connectorText" presStyleLbl="sibTrans1D1" presStyleIdx="0" presStyleCnt="6"/>
      <dgm:spPr/>
    </dgm:pt>
    <dgm:pt modelId="{13103EA8-0CEE-4BA2-BDAF-AE8F138D2191}" type="pres">
      <dgm:prSet presAssocID="{B68FB5BC-46FB-414B-9285-C06E4C51B9C2}" presName="node" presStyleLbl="node1" presStyleIdx="1" presStyleCnt="7">
        <dgm:presLayoutVars>
          <dgm:bulletEnabled val="1"/>
        </dgm:presLayoutVars>
      </dgm:prSet>
      <dgm:spPr/>
    </dgm:pt>
    <dgm:pt modelId="{BF5F4D13-0D5B-4BA3-9485-A7A82344BC1D}" type="pres">
      <dgm:prSet presAssocID="{7D141E26-E361-459D-ACC7-D93A73CE894F}" presName="sibTrans" presStyleLbl="sibTrans1D1" presStyleIdx="1" presStyleCnt="6"/>
      <dgm:spPr/>
    </dgm:pt>
    <dgm:pt modelId="{897A42EC-3E11-426A-8480-2B4B2A883954}" type="pres">
      <dgm:prSet presAssocID="{7D141E26-E361-459D-ACC7-D93A73CE894F}" presName="connectorText" presStyleLbl="sibTrans1D1" presStyleIdx="1" presStyleCnt="6"/>
      <dgm:spPr/>
    </dgm:pt>
    <dgm:pt modelId="{9CADFF80-3A0D-4039-97BC-B3C211D49C79}" type="pres">
      <dgm:prSet presAssocID="{E8699ABA-56ED-4BC8-8702-BCE556FEBCA4}" presName="node" presStyleLbl="node1" presStyleIdx="2" presStyleCnt="7">
        <dgm:presLayoutVars>
          <dgm:bulletEnabled val="1"/>
        </dgm:presLayoutVars>
      </dgm:prSet>
      <dgm:spPr/>
    </dgm:pt>
    <dgm:pt modelId="{B6D9670C-ECFF-45E5-B48F-2B17B9884363}" type="pres">
      <dgm:prSet presAssocID="{1081AA73-A32B-4ECF-B699-6E124FADF7B3}" presName="sibTrans" presStyleLbl="sibTrans1D1" presStyleIdx="2" presStyleCnt="6"/>
      <dgm:spPr/>
    </dgm:pt>
    <dgm:pt modelId="{E95811C3-400D-4D96-AC9B-A28D80A6D757}" type="pres">
      <dgm:prSet presAssocID="{1081AA73-A32B-4ECF-B699-6E124FADF7B3}" presName="connectorText" presStyleLbl="sibTrans1D1" presStyleIdx="2" presStyleCnt="6"/>
      <dgm:spPr/>
    </dgm:pt>
    <dgm:pt modelId="{953AE24F-8C25-4D10-8789-23A438C92B9B}" type="pres">
      <dgm:prSet presAssocID="{3852B883-3825-42E6-8393-38BFE68295CD}" presName="node" presStyleLbl="node1" presStyleIdx="3" presStyleCnt="7">
        <dgm:presLayoutVars>
          <dgm:bulletEnabled val="1"/>
        </dgm:presLayoutVars>
      </dgm:prSet>
      <dgm:spPr/>
    </dgm:pt>
    <dgm:pt modelId="{3C27EBD9-BF63-4884-A5C8-1EBA6CCDF5D0}" type="pres">
      <dgm:prSet presAssocID="{AA8C90AC-BFC9-4513-86B6-EB0599E0AE95}" presName="sibTrans" presStyleLbl="sibTrans1D1" presStyleIdx="3" presStyleCnt="6"/>
      <dgm:spPr/>
    </dgm:pt>
    <dgm:pt modelId="{C154BF4F-8025-4B76-A11B-95DC34F68CF9}" type="pres">
      <dgm:prSet presAssocID="{AA8C90AC-BFC9-4513-86B6-EB0599E0AE95}" presName="connectorText" presStyleLbl="sibTrans1D1" presStyleIdx="3" presStyleCnt="6"/>
      <dgm:spPr/>
    </dgm:pt>
    <dgm:pt modelId="{6920ED2E-AF23-4D67-9E78-718E91C45CD5}" type="pres">
      <dgm:prSet presAssocID="{B9B99633-7EDE-487B-9F33-80068FD185E7}" presName="node" presStyleLbl="node1" presStyleIdx="4" presStyleCnt="7">
        <dgm:presLayoutVars>
          <dgm:bulletEnabled val="1"/>
        </dgm:presLayoutVars>
      </dgm:prSet>
      <dgm:spPr/>
    </dgm:pt>
    <dgm:pt modelId="{23C06DC3-0259-4B21-97AB-76FBFADBE318}" type="pres">
      <dgm:prSet presAssocID="{34D54D16-88BE-452F-9DCA-6085DDC3C39A}" presName="sibTrans" presStyleLbl="sibTrans1D1" presStyleIdx="4" presStyleCnt="6"/>
      <dgm:spPr/>
    </dgm:pt>
    <dgm:pt modelId="{05F745C0-2DFD-400F-8F8F-F7DC7AA99F9D}" type="pres">
      <dgm:prSet presAssocID="{34D54D16-88BE-452F-9DCA-6085DDC3C39A}" presName="connectorText" presStyleLbl="sibTrans1D1" presStyleIdx="4" presStyleCnt="6"/>
      <dgm:spPr/>
    </dgm:pt>
    <dgm:pt modelId="{3E5A1EDA-F78A-48BB-BFF0-099066155B3E}" type="pres">
      <dgm:prSet presAssocID="{EF58912E-1B8B-44B7-9CA6-B8329E62C4B4}" presName="node" presStyleLbl="node1" presStyleIdx="5" presStyleCnt="7">
        <dgm:presLayoutVars>
          <dgm:bulletEnabled val="1"/>
        </dgm:presLayoutVars>
      </dgm:prSet>
      <dgm:spPr/>
    </dgm:pt>
    <dgm:pt modelId="{34EF9958-8B28-4F10-949D-5C048F8D1715}" type="pres">
      <dgm:prSet presAssocID="{5424D9F0-10EA-4E74-A653-57D2B4584F03}" presName="sibTrans" presStyleLbl="sibTrans1D1" presStyleIdx="5" presStyleCnt="6"/>
      <dgm:spPr/>
    </dgm:pt>
    <dgm:pt modelId="{74646BBB-35CB-42E2-B49F-5E4FE2D50C62}" type="pres">
      <dgm:prSet presAssocID="{5424D9F0-10EA-4E74-A653-57D2B4584F03}" presName="connectorText" presStyleLbl="sibTrans1D1" presStyleIdx="5" presStyleCnt="6"/>
      <dgm:spPr/>
    </dgm:pt>
    <dgm:pt modelId="{3387FE51-6198-414F-9D3B-C7B5C7C1CA1A}" type="pres">
      <dgm:prSet presAssocID="{55CD3B21-DD4D-4CB2-A39A-A0771ECBDFD7}" presName="node" presStyleLbl="node1" presStyleIdx="6" presStyleCnt="7">
        <dgm:presLayoutVars>
          <dgm:bulletEnabled val="1"/>
        </dgm:presLayoutVars>
      </dgm:prSet>
      <dgm:spPr/>
    </dgm:pt>
  </dgm:ptLst>
  <dgm:cxnLst>
    <dgm:cxn modelId="{FC611008-91C0-45A7-BD6D-2565CFC6969A}" type="presOf" srcId="{7DBB5A92-32A1-4906-BF53-76792BF031C4}" destId="{B2A8B7F6-405F-4211-B87D-BF3428C156D2}" srcOrd="1" destOrd="0" presId="urn:microsoft.com/office/officeart/2016/7/layout/RepeatingBendingProcessNew"/>
    <dgm:cxn modelId="{F44B930B-D725-472F-AC1F-92E3C9D8C071}" type="presOf" srcId="{5424D9F0-10EA-4E74-A653-57D2B4584F03}" destId="{74646BBB-35CB-42E2-B49F-5E4FE2D50C62}" srcOrd="1" destOrd="0" presId="urn:microsoft.com/office/officeart/2016/7/layout/RepeatingBendingProcessNew"/>
    <dgm:cxn modelId="{1C520E1A-C1A8-40FF-9B92-DA1B2045EBC3}" srcId="{6F26F91B-0117-41D3-96C5-7D46E415C776}" destId="{B68FB5BC-46FB-414B-9285-C06E4C51B9C2}" srcOrd="1" destOrd="0" parTransId="{9967BA80-214B-4C18-A8FB-4FD5CC229963}" sibTransId="{7D141E26-E361-459D-ACC7-D93A73CE894F}"/>
    <dgm:cxn modelId="{17F29C2A-0B4D-4FF1-A5B0-FB2BC2B1F763}" srcId="{6F26F91B-0117-41D3-96C5-7D46E415C776}" destId="{B9B99633-7EDE-487B-9F33-80068FD185E7}" srcOrd="4" destOrd="0" parTransId="{EEEB5D6D-ECAD-4A6B-BF27-B192C8F85EFD}" sibTransId="{34D54D16-88BE-452F-9DCA-6085DDC3C39A}"/>
    <dgm:cxn modelId="{2D039630-A187-4145-B45F-B7E4DA9789BD}" type="presOf" srcId="{55CD3B21-DD4D-4CB2-A39A-A0771ECBDFD7}" destId="{3387FE51-6198-414F-9D3B-C7B5C7C1CA1A}" srcOrd="0" destOrd="0" presId="urn:microsoft.com/office/officeart/2016/7/layout/RepeatingBendingProcessNew"/>
    <dgm:cxn modelId="{573E0D37-2693-418E-831E-F14C6991DD17}" type="presOf" srcId="{7DBB5A92-32A1-4906-BF53-76792BF031C4}" destId="{CEE804DD-3D3E-43B8-9C51-A6B6B2525236}" srcOrd="0" destOrd="0" presId="urn:microsoft.com/office/officeart/2016/7/layout/RepeatingBendingProcessNew"/>
    <dgm:cxn modelId="{A6FFC637-C8B6-4169-B045-9DF917C4F16F}" type="presOf" srcId="{B68FB5BC-46FB-414B-9285-C06E4C51B9C2}" destId="{13103EA8-0CEE-4BA2-BDAF-AE8F138D2191}" srcOrd="0" destOrd="0" presId="urn:microsoft.com/office/officeart/2016/7/layout/RepeatingBendingProcessNew"/>
    <dgm:cxn modelId="{5109F539-824A-4B96-88A2-56312487454A}" srcId="{6F26F91B-0117-41D3-96C5-7D46E415C776}" destId="{EF58912E-1B8B-44B7-9CA6-B8329E62C4B4}" srcOrd="5" destOrd="0" parTransId="{2D7CAFCF-E205-4AEF-85CD-09EE27883646}" sibTransId="{5424D9F0-10EA-4E74-A653-57D2B4584F03}"/>
    <dgm:cxn modelId="{9039DF5B-A150-4F5B-8EFB-A5EF5AE70BDB}" srcId="{6F26F91B-0117-41D3-96C5-7D46E415C776}" destId="{E8699ABA-56ED-4BC8-8702-BCE556FEBCA4}" srcOrd="2" destOrd="0" parTransId="{4AF26930-E2D6-43BC-9DD2-D8D43BEE6FDA}" sibTransId="{1081AA73-A32B-4ECF-B699-6E124FADF7B3}"/>
    <dgm:cxn modelId="{08467B60-E361-444D-93DB-48EE9BD1E673}" type="presOf" srcId="{1081AA73-A32B-4ECF-B699-6E124FADF7B3}" destId="{E95811C3-400D-4D96-AC9B-A28D80A6D757}" srcOrd="1" destOrd="0" presId="urn:microsoft.com/office/officeart/2016/7/layout/RepeatingBendingProcessNew"/>
    <dgm:cxn modelId="{4382C04E-D942-41DF-BBF8-869AFFDA1E73}" srcId="{6F26F91B-0117-41D3-96C5-7D46E415C776}" destId="{3852B883-3825-42E6-8393-38BFE68295CD}" srcOrd="3" destOrd="0" parTransId="{CC58CA71-6825-4830-98B6-0E61B10382AE}" sibTransId="{AA8C90AC-BFC9-4513-86B6-EB0599E0AE95}"/>
    <dgm:cxn modelId="{6AA9A04F-EC60-44DE-8510-076E6A01C812}" srcId="{6F26F91B-0117-41D3-96C5-7D46E415C776}" destId="{017EA6A5-858C-4E05-A4E6-4B7460B7114D}" srcOrd="0" destOrd="0" parTransId="{9EF7073B-BB91-451E-85D6-3908E3841D29}" sibTransId="{7DBB5A92-32A1-4906-BF53-76792BF031C4}"/>
    <dgm:cxn modelId="{0F232455-48A7-4210-98EB-A70D27AF9160}" type="presOf" srcId="{7D141E26-E361-459D-ACC7-D93A73CE894F}" destId="{BF5F4D13-0D5B-4BA3-9485-A7A82344BC1D}" srcOrd="0" destOrd="0" presId="urn:microsoft.com/office/officeart/2016/7/layout/RepeatingBendingProcessNew"/>
    <dgm:cxn modelId="{72779C75-AA0F-4C0C-B9B1-DF50022E581D}" type="presOf" srcId="{AA8C90AC-BFC9-4513-86B6-EB0599E0AE95}" destId="{C154BF4F-8025-4B76-A11B-95DC34F68CF9}" srcOrd="1" destOrd="0" presId="urn:microsoft.com/office/officeart/2016/7/layout/RepeatingBendingProcessNew"/>
    <dgm:cxn modelId="{5B16685A-B682-4AAF-B0C2-6E6D67D76977}" type="presOf" srcId="{34D54D16-88BE-452F-9DCA-6085DDC3C39A}" destId="{05F745C0-2DFD-400F-8F8F-F7DC7AA99F9D}" srcOrd="1" destOrd="0" presId="urn:microsoft.com/office/officeart/2016/7/layout/RepeatingBendingProcessNew"/>
    <dgm:cxn modelId="{BD32FD95-7D51-4FCF-BDFC-909E9D0A5545}" type="presOf" srcId="{34D54D16-88BE-452F-9DCA-6085DDC3C39A}" destId="{23C06DC3-0259-4B21-97AB-76FBFADBE318}" srcOrd="0" destOrd="0" presId="urn:microsoft.com/office/officeart/2016/7/layout/RepeatingBendingProcessNew"/>
    <dgm:cxn modelId="{2C680AAB-34AA-45D6-8A56-2CB497003282}" type="presOf" srcId="{AA8C90AC-BFC9-4513-86B6-EB0599E0AE95}" destId="{3C27EBD9-BF63-4884-A5C8-1EBA6CCDF5D0}" srcOrd="0" destOrd="0" presId="urn:microsoft.com/office/officeart/2016/7/layout/RepeatingBendingProcessNew"/>
    <dgm:cxn modelId="{2F6CE1BB-09C8-4D79-89AC-E0F5FDC30DCB}" type="presOf" srcId="{3852B883-3825-42E6-8393-38BFE68295CD}" destId="{953AE24F-8C25-4D10-8789-23A438C92B9B}" srcOrd="0" destOrd="0" presId="urn:microsoft.com/office/officeart/2016/7/layout/RepeatingBendingProcessNew"/>
    <dgm:cxn modelId="{D2B65FC2-5111-4D6B-A526-EAB588041F3B}" type="presOf" srcId="{6F26F91B-0117-41D3-96C5-7D46E415C776}" destId="{C5A757A4-22CD-4611-98FB-6036D7EABE92}" srcOrd="0" destOrd="0" presId="urn:microsoft.com/office/officeart/2016/7/layout/RepeatingBendingProcessNew"/>
    <dgm:cxn modelId="{B312CBC4-DABC-4FE8-87E8-279A2DA33124}" type="presOf" srcId="{7D141E26-E361-459D-ACC7-D93A73CE894F}" destId="{897A42EC-3E11-426A-8480-2B4B2A883954}" srcOrd="1" destOrd="0" presId="urn:microsoft.com/office/officeart/2016/7/layout/RepeatingBendingProcessNew"/>
    <dgm:cxn modelId="{447B4EC5-517E-42D5-810A-F501F87ADABC}" type="presOf" srcId="{B9B99633-7EDE-487B-9F33-80068FD185E7}" destId="{6920ED2E-AF23-4D67-9E78-718E91C45CD5}" srcOrd="0" destOrd="0" presId="urn:microsoft.com/office/officeart/2016/7/layout/RepeatingBendingProcessNew"/>
    <dgm:cxn modelId="{4826F1CB-8420-4DAC-9630-1FADCE813A7B}" type="presOf" srcId="{1081AA73-A32B-4ECF-B699-6E124FADF7B3}" destId="{B6D9670C-ECFF-45E5-B48F-2B17B9884363}" srcOrd="0" destOrd="0" presId="urn:microsoft.com/office/officeart/2016/7/layout/RepeatingBendingProcessNew"/>
    <dgm:cxn modelId="{F13A24D4-408C-41EB-AFB8-2FED8393AA9C}" type="presOf" srcId="{E8699ABA-56ED-4BC8-8702-BCE556FEBCA4}" destId="{9CADFF80-3A0D-4039-97BC-B3C211D49C79}" srcOrd="0" destOrd="0" presId="urn:microsoft.com/office/officeart/2016/7/layout/RepeatingBendingProcessNew"/>
    <dgm:cxn modelId="{C03DF0DE-2FE0-4498-B188-25514D3D416D}" type="presOf" srcId="{017EA6A5-858C-4E05-A4E6-4B7460B7114D}" destId="{ADFF3A0A-BF6F-4B8B-ACE5-3FA5CE9004B8}" srcOrd="0" destOrd="0" presId="urn:microsoft.com/office/officeart/2016/7/layout/RepeatingBendingProcessNew"/>
    <dgm:cxn modelId="{529F74DF-A257-4128-9B67-2C45FBA8AD51}" srcId="{6F26F91B-0117-41D3-96C5-7D46E415C776}" destId="{55CD3B21-DD4D-4CB2-A39A-A0771ECBDFD7}" srcOrd="6" destOrd="0" parTransId="{1215E503-D614-4D20-B813-259FD0DF40E9}" sibTransId="{3721F002-B45C-425D-A390-5A98600D1566}"/>
    <dgm:cxn modelId="{B7CD41E2-9301-421F-8F41-1EBB8C261515}" type="presOf" srcId="{5424D9F0-10EA-4E74-A653-57D2B4584F03}" destId="{34EF9958-8B28-4F10-949D-5C048F8D1715}" srcOrd="0" destOrd="0" presId="urn:microsoft.com/office/officeart/2016/7/layout/RepeatingBendingProcessNew"/>
    <dgm:cxn modelId="{F010F3F7-F3D9-44DB-939E-D2C3E4C64600}" type="presOf" srcId="{EF58912E-1B8B-44B7-9CA6-B8329E62C4B4}" destId="{3E5A1EDA-F78A-48BB-BFF0-099066155B3E}" srcOrd="0" destOrd="0" presId="urn:microsoft.com/office/officeart/2016/7/layout/RepeatingBendingProcessNew"/>
    <dgm:cxn modelId="{6CF0FCC9-5E22-4F16-8A68-37AE957BC0F0}" type="presParOf" srcId="{C5A757A4-22CD-4611-98FB-6036D7EABE92}" destId="{ADFF3A0A-BF6F-4B8B-ACE5-3FA5CE9004B8}" srcOrd="0" destOrd="0" presId="urn:microsoft.com/office/officeart/2016/7/layout/RepeatingBendingProcessNew"/>
    <dgm:cxn modelId="{E66C2CEF-75AA-4377-925B-43319155E4FB}" type="presParOf" srcId="{C5A757A4-22CD-4611-98FB-6036D7EABE92}" destId="{CEE804DD-3D3E-43B8-9C51-A6B6B2525236}" srcOrd="1" destOrd="0" presId="urn:microsoft.com/office/officeart/2016/7/layout/RepeatingBendingProcessNew"/>
    <dgm:cxn modelId="{501C4334-C076-443D-A44F-E02A0EF7C33A}" type="presParOf" srcId="{CEE804DD-3D3E-43B8-9C51-A6B6B2525236}" destId="{B2A8B7F6-405F-4211-B87D-BF3428C156D2}" srcOrd="0" destOrd="0" presId="urn:microsoft.com/office/officeart/2016/7/layout/RepeatingBendingProcessNew"/>
    <dgm:cxn modelId="{5EB59E96-33B6-41F8-B979-25C128FBD30B}" type="presParOf" srcId="{C5A757A4-22CD-4611-98FB-6036D7EABE92}" destId="{13103EA8-0CEE-4BA2-BDAF-AE8F138D2191}" srcOrd="2" destOrd="0" presId="urn:microsoft.com/office/officeart/2016/7/layout/RepeatingBendingProcessNew"/>
    <dgm:cxn modelId="{F9EA9FA7-93C5-497E-B6DC-88E1EEB4A2B6}" type="presParOf" srcId="{C5A757A4-22CD-4611-98FB-6036D7EABE92}" destId="{BF5F4D13-0D5B-4BA3-9485-A7A82344BC1D}" srcOrd="3" destOrd="0" presId="urn:microsoft.com/office/officeart/2016/7/layout/RepeatingBendingProcessNew"/>
    <dgm:cxn modelId="{659B1357-6020-482F-9CA8-0E1B5D3BC7ED}" type="presParOf" srcId="{BF5F4D13-0D5B-4BA3-9485-A7A82344BC1D}" destId="{897A42EC-3E11-426A-8480-2B4B2A883954}" srcOrd="0" destOrd="0" presId="urn:microsoft.com/office/officeart/2016/7/layout/RepeatingBendingProcessNew"/>
    <dgm:cxn modelId="{10356815-9919-41B7-B941-B958C2529889}" type="presParOf" srcId="{C5A757A4-22CD-4611-98FB-6036D7EABE92}" destId="{9CADFF80-3A0D-4039-97BC-B3C211D49C79}" srcOrd="4" destOrd="0" presId="urn:microsoft.com/office/officeart/2016/7/layout/RepeatingBendingProcessNew"/>
    <dgm:cxn modelId="{7EC20516-F38B-455F-9B94-CF2807FF868D}" type="presParOf" srcId="{C5A757A4-22CD-4611-98FB-6036D7EABE92}" destId="{B6D9670C-ECFF-45E5-B48F-2B17B9884363}" srcOrd="5" destOrd="0" presId="urn:microsoft.com/office/officeart/2016/7/layout/RepeatingBendingProcessNew"/>
    <dgm:cxn modelId="{843B8E22-17DF-4E21-9324-04109B46C0DE}" type="presParOf" srcId="{B6D9670C-ECFF-45E5-B48F-2B17B9884363}" destId="{E95811C3-400D-4D96-AC9B-A28D80A6D757}" srcOrd="0" destOrd="0" presId="urn:microsoft.com/office/officeart/2016/7/layout/RepeatingBendingProcessNew"/>
    <dgm:cxn modelId="{B8BBFB06-1362-496C-A45E-A1F664C0D0AB}" type="presParOf" srcId="{C5A757A4-22CD-4611-98FB-6036D7EABE92}" destId="{953AE24F-8C25-4D10-8789-23A438C92B9B}" srcOrd="6" destOrd="0" presId="urn:microsoft.com/office/officeart/2016/7/layout/RepeatingBendingProcessNew"/>
    <dgm:cxn modelId="{2FFF6E07-BFDE-4AA7-B647-05358DA7D578}" type="presParOf" srcId="{C5A757A4-22CD-4611-98FB-6036D7EABE92}" destId="{3C27EBD9-BF63-4884-A5C8-1EBA6CCDF5D0}" srcOrd="7" destOrd="0" presId="urn:microsoft.com/office/officeart/2016/7/layout/RepeatingBendingProcessNew"/>
    <dgm:cxn modelId="{03EB0DDA-60B2-4535-9C1D-69AD01F6762C}" type="presParOf" srcId="{3C27EBD9-BF63-4884-A5C8-1EBA6CCDF5D0}" destId="{C154BF4F-8025-4B76-A11B-95DC34F68CF9}" srcOrd="0" destOrd="0" presId="urn:microsoft.com/office/officeart/2016/7/layout/RepeatingBendingProcessNew"/>
    <dgm:cxn modelId="{250C4352-FE88-4D98-95D2-62ACDA92E9ED}" type="presParOf" srcId="{C5A757A4-22CD-4611-98FB-6036D7EABE92}" destId="{6920ED2E-AF23-4D67-9E78-718E91C45CD5}" srcOrd="8" destOrd="0" presId="urn:microsoft.com/office/officeart/2016/7/layout/RepeatingBendingProcessNew"/>
    <dgm:cxn modelId="{7EE1980D-80E4-45B9-B72A-223F06FB01BB}" type="presParOf" srcId="{C5A757A4-22CD-4611-98FB-6036D7EABE92}" destId="{23C06DC3-0259-4B21-97AB-76FBFADBE318}" srcOrd="9" destOrd="0" presId="urn:microsoft.com/office/officeart/2016/7/layout/RepeatingBendingProcessNew"/>
    <dgm:cxn modelId="{EC3DBBFA-9DA8-4C39-8415-8970CB8F6A68}" type="presParOf" srcId="{23C06DC3-0259-4B21-97AB-76FBFADBE318}" destId="{05F745C0-2DFD-400F-8F8F-F7DC7AA99F9D}" srcOrd="0" destOrd="0" presId="urn:microsoft.com/office/officeart/2016/7/layout/RepeatingBendingProcessNew"/>
    <dgm:cxn modelId="{9101FEFB-C332-4C98-9A3B-E4F400263250}" type="presParOf" srcId="{C5A757A4-22CD-4611-98FB-6036D7EABE92}" destId="{3E5A1EDA-F78A-48BB-BFF0-099066155B3E}" srcOrd="10" destOrd="0" presId="urn:microsoft.com/office/officeart/2016/7/layout/RepeatingBendingProcessNew"/>
    <dgm:cxn modelId="{A26D202D-3A7D-4B90-BAC7-B7429BDC1AD0}" type="presParOf" srcId="{C5A757A4-22CD-4611-98FB-6036D7EABE92}" destId="{34EF9958-8B28-4F10-949D-5C048F8D1715}" srcOrd="11" destOrd="0" presId="urn:microsoft.com/office/officeart/2016/7/layout/RepeatingBendingProcessNew"/>
    <dgm:cxn modelId="{A5D0A193-DA48-473D-862F-3E11FB1202A8}" type="presParOf" srcId="{34EF9958-8B28-4F10-949D-5C048F8D1715}" destId="{74646BBB-35CB-42E2-B49F-5E4FE2D50C62}" srcOrd="0" destOrd="0" presId="urn:microsoft.com/office/officeart/2016/7/layout/RepeatingBendingProcessNew"/>
    <dgm:cxn modelId="{1FF21B72-0B33-4ABC-AB17-17610515469F}" type="presParOf" srcId="{C5A757A4-22CD-4611-98FB-6036D7EABE92}" destId="{3387FE51-6198-414F-9D3B-C7B5C7C1CA1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14C97-3D43-4C94-8AC2-7AA2D92400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DFBEBB3-EC15-43E5-937F-91BB8EEBD3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 create an effective API, we must first ask ourselves what kinds of information our clients expect to send and receive?</a:t>
          </a:r>
        </a:p>
      </dgm:t>
    </dgm:pt>
    <dgm:pt modelId="{9305E0F9-7A48-4257-A04F-7300F28DA8F6}" type="parTrans" cxnId="{C6889628-8265-494E-8E13-748F594E2E13}">
      <dgm:prSet/>
      <dgm:spPr/>
      <dgm:t>
        <a:bodyPr/>
        <a:lstStyle/>
        <a:p>
          <a:endParaRPr lang="en-US"/>
        </a:p>
      </dgm:t>
    </dgm:pt>
    <dgm:pt modelId="{7123F469-E6E8-4430-9CFF-977DF7886241}" type="sibTrans" cxnId="{C6889628-8265-494E-8E13-748F594E2E13}">
      <dgm:prSet/>
      <dgm:spPr/>
      <dgm:t>
        <a:bodyPr/>
        <a:lstStyle/>
        <a:p>
          <a:endParaRPr lang="en-US"/>
        </a:p>
      </dgm:t>
    </dgm:pt>
    <dgm:pt modelId="{C9A454CE-FCC7-40DD-A777-B68BBDF57A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clients expect to get:</a:t>
          </a:r>
        </a:p>
      </dgm:t>
    </dgm:pt>
    <dgm:pt modelId="{91313EF3-8D15-4BBA-8775-878426039C98}" type="parTrans" cxnId="{FA41595C-ACAD-448B-BC1E-5A65ADBDEF4C}">
      <dgm:prSet/>
      <dgm:spPr/>
      <dgm:t>
        <a:bodyPr/>
        <a:lstStyle/>
        <a:p>
          <a:endParaRPr lang="en-US"/>
        </a:p>
      </dgm:t>
    </dgm:pt>
    <dgm:pt modelId="{5797FDB3-EC0B-49FB-8E20-58311E2E5FF9}" type="sibTrans" cxnId="{FA41595C-ACAD-448B-BC1E-5A65ADBDEF4C}">
      <dgm:prSet/>
      <dgm:spPr/>
      <dgm:t>
        <a:bodyPr/>
        <a:lstStyle/>
        <a:p>
          <a:endParaRPr lang="en-US"/>
        </a:p>
      </dgm:t>
    </dgm:pt>
    <dgm:pt modelId="{2595A510-1FD8-45B9-8F93-54759827AC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Tone wood varieties</a:t>
          </a:r>
        </a:p>
      </dgm:t>
    </dgm:pt>
    <dgm:pt modelId="{4B8CDC84-351F-4E59-9D7C-68F9F12C2C48}" type="parTrans" cxnId="{5EF92B49-9E66-412E-A0DE-D4BCA5CCC8A5}">
      <dgm:prSet/>
      <dgm:spPr/>
      <dgm:t>
        <a:bodyPr/>
        <a:lstStyle/>
        <a:p>
          <a:endParaRPr lang="en-US"/>
        </a:p>
      </dgm:t>
    </dgm:pt>
    <dgm:pt modelId="{F6F143F1-557F-4F18-BC64-C56773582344}" type="sibTrans" cxnId="{5EF92B49-9E66-412E-A0DE-D4BCA5CCC8A5}">
      <dgm:prSet/>
      <dgm:spPr/>
      <dgm:t>
        <a:bodyPr/>
        <a:lstStyle/>
        <a:p>
          <a:endParaRPr lang="en-US"/>
        </a:p>
      </dgm:t>
    </dgm:pt>
    <dgm:pt modelId="{DBBEE400-E578-467B-B309-CD6E5DC4D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Wood blank grades</a:t>
          </a:r>
        </a:p>
      </dgm:t>
    </dgm:pt>
    <dgm:pt modelId="{9F80C56B-204A-4BB9-A510-96E974BDA862}" type="parTrans" cxnId="{E5E2EA24-3F10-443A-A688-455EE037A86E}">
      <dgm:prSet/>
      <dgm:spPr/>
      <dgm:t>
        <a:bodyPr/>
        <a:lstStyle/>
        <a:p>
          <a:endParaRPr lang="en-US"/>
        </a:p>
      </dgm:t>
    </dgm:pt>
    <dgm:pt modelId="{D8FCBE35-8F63-450E-B077-E9D513D626DD}" type="sibTrans" cxnId="{E5E2EA24-3F10-443A-A688-455EE037A86E}">
      <dgm:prSet/>
      <dgm:spPr/>
      <dgm:t>
        <a:bodyPr/>
        <a:lstStyle/>
        <a:p>
          <a:endParaRPr lang="en-US"/>
        </a:p>
      </dgm:t>
    </dgm:pt>
    <dgm:pt modelId="{DFCF700D-D3D3-45A1-AE0D-C069DD4E9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stock levels</a:t>
          </a:r>
        </a:p>
      </dgm:t>
    </dgm:pt>
    <dgm:pt modelId="{46AA8326-2BE0-45EF-A6A7-82958A3349A6}" type="parTrans" cxnId="{FE8467F1-5B41-453E-982C-504EC5B9C707}">
      <dgm:prSet/>
      <dgm:spPr/>
      <dgm:t>
        <a:bodyPr/>
        <a:lstStyle/>
        <a:p>
          <a:endParaRPr lang="en-US"/>
        </a:p>
      </dgm:t>
    </dgm:pt>
    <dgm:pt modelId="{AF814FAD-920D-46E6-B673-76569E77B8A9}" type="sibTrans" cxnId="{FE8467F1-5B41-453E-982C-504EC5B9C707}">
      <dgm:prSet/>
      <dgm:spPr/>
      <dgm:t>
        <a:bodyPr/>
        <a:lstStyle/>
        <a:p>
          <a:endParaRPr lang="en-US"/>
        </a:p>
      </dgm:t>
    </dgm:pt>
    <dgm:pt modelId="{D15F1A5A-FCDA-4447-B782-6AF6FFDC1E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Sustainable harvest compliance information (such as CITES law)</a:t>
          </a:r>
        </a:p>
      </dgm:t>
    </dgm:pt>
    <dgm:pt modelId="{ED029CE5-FE42-4ADD-9399-AFC2B7EA83A1}" type="parTrans" cxnId="{346970C6-07F6-4E3A-A4EA-6C63AB93D610}">
      <dgm:prSet/>
      <dgm:spPr/>
      <dgm:t>
        <a:bodyPr/>
        <a:lstStyle/>
        <a:p>
          <a:endParaRPr lang="en-US"/>
        </a:p>
      </dgm:t>
    </dgm:pt>
    <dgm:pt modelId="{6DCF2BA3-70DF-41CD-92A2-B8E08BA3E7C0}" type="sibTrans" cxnId="{346970C6-07F6-4E3A-A4EA-6C63AB93D610}">
      <dgm:prSet/>
      <dgm:spPr/>
      <dgm:t>
        <a:bodyPr/>
        <a:lstStyle/>
        <a:p>
          <a:endParaRPr lang="en-US"/>
        </a:p>
      </dgm:t>
    </dgm:pt>
    <dgm:pt modelId="{417E86DA-757A-463F-9E48-D421D039C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Prices</a:t>
          </a:r>
        </a:p>
      </dgm:t>
    </dgm:pt>
    <dgm:pt modelId="{DB3FF5C0-B57E-459C-AEFE-BEE0B88DB936}" type="parTrans" cxnId="{42980E92-49B3-4C95-B477-8CAC7EEF9DA5}">
      <dgm:prSet/>
      <dgm:spPr/>
      <dgm:t>
        <a:bodyPr/>
        <a:lstStyle/>
        <a:p>
          <a:endParaRPr lang="en-US"/>
        </a:p>
      </dgm:t>
    </dgm:pt>
    <dgm:pt modelId="{F9CB423B-1E3D-45EA-B5B3-5EE7E64FAC0D}" type="sibTrans" cxnId="{42980E92-49B3-4C95-B477-8CAC7EEF9DA5}">
      <dgm:prSet/>
      <dgm:spPr/>
      <dgm:t>
        <a:bodyPr/>
        <a:lstStyle/>
        <a:p>
          <a:endParaRPr lang="en-US"/>
        </a:p>
      </dgm:t>
    </dgm:pt>
    <dgm:pt modelId="{EAF7145F-C8D9-4CA8-8B53-AF381B212A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clients expect to send:</a:t>
          </a:r>
        </a:p>
      </dgm:t>
    </dgm:pt>
    <dgm:pt modelId="{E14C6513-46FB-4035-9C11-8BC7DB2674E5}" type="parTrans" cxnId="{48D1606F-6589-4789-AE9A-587B17B2E491}">
      <dgm:prSet/>
      <dgm:spPr/>
      <dgm:t>
        <a:bodyPr/>
        <a:lstStyle/>
        <a:p>
          <a:endParaRPr lang="en-US"/>
        </a:p>
      </dgm:t>
    </dgm:pt>
    <dgm:pt modelId="{211BCB50-0526-4E89-BDA6-16BEF9A40351}" type="sibTrans" cxnId="{48D1606F-6589-4789-AE9A-587B17B2E491}">
      <dgm:prSet/>
      <dgm:spPr/>
      <dgm:t>
        <a:bodyPr/>
        <a:lstStyle/>
        <a:p>
          <a:endParaRPr lang="en-US"/>
        </a:p>
      </dgm:t>
    </dgm:pt>
    <dgm:pt modelId="{97768F63-A76A-466F-A908-C503F08C7E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 payment information</a:t>
          </a:r>
        </a:p>
      </dgm:t>
    </dgm:pt>
    <dgm:pt modelId="{CCC1D83B-F8CB-4176-AF73-EF90828955CA}" type="parTrans" cxnId="{4471EF00-0103-48AB-BEE9-4ABA08F47D51}">
      <dgm:prSet/>
      <dgm:spPr/>
      <dgm:t>
        <a:bodyPr/>
        <a:lstStyle/>
        <a:p>
          <a:endParaRPr lang="en-US"/>
        </a:p>
      </dgm:t>
    </dgm:pt>
    <dgm:pt modelId="{48B91D0D-0782-4C26-96A4-EAE801F5B9F6}" type="sibTrans" cxnId="{4471EF00-0103-48AB-BEE9-4ABA08F47D51}">
      <dgm:prSet/>
      <dgm:spPr/>
      <dgm:t>
        <a:bodyPr/>
        <a:lstStyle/>
        <a:p>
          <a:endParaRPr lang="en-US"/>
        </a:p>
      </dgm:t>
    </dgm:pt>
    <dgm:pt modelId="{67ABD735-FDC9-4708-A037-C2598D66CA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Using this information, we can infer our API’s data needs and how each data point relates to one another.</a:t>
          </a:r>
        </a:p>
      </dgm:t>
    </dgm:pt>
    <dgm:pt modelId="{257C7992-64CE-4F5A-AC9D-2A275E362640}" type="parTrans" cxnId="{8489523E-39CC-424D-A5A6-EDDD4012E8B7}">
      <dgm:prSet/>
      <dgm:spPr/>
      <dgm:t>
        <a:bodyPr/>
        <a:lstStyle/>
        <a:p>
          <a:endParaRPr lang="en-US"/>
        </a:p>
      </dgm:t>
    </dgm:pt>
    <dgm:pt modelId="{0BC4A8BA-1D8C-448E-B8F5-50C0C455FF27}" type="sibTrans" cxnId="{8489523E-39CC-424D-A5A6-EDDD4012E8B7}">
      <dgm:prSet/>
      <dgm:spPr/>
      <dgm:t>
        <a:bodyPr/>
        <a:lstStyle/>
        <a:p>
          <a:endParaRPr lang="en-US"/>
        </a:p>
      </dgm:t>
    </dgm:pt>
    <dgm:pt modelId="{E48673A8-51CA-4027-8969-E9CBFE8F5C37}" type="pres">
      <dgm:prSet presAssocID="{A8714C97-3D43-4C94-8AC2-7AA2D9240020}" presName="root" presStyleCnt="0">
        <dgm:presLayoutVars>
          <dgm:dir/>
          <dgm:resizeHandles val="exact"/>
        </dgm:presLayoutVars>
      </dgm:prSet>
      <dgm:spPr/>
    </dgm:pt>
    <dgm:pt modelId="{639FDBB5-B038-419E-85DD-9E3F409F92C7}" type="pres">
      <dgm:prSet presAssocID="{8DFBEBB3-EC15-43E5-937F-91BB8EEBD372}" presName="compNode" presStyleCnt="0"/>
      <dgm:spPr/>
    </dgm:pt>
    <dgm:pt modelId="{FB7C3896-265A-4C38-BAE4-B2F04851F332}" type="pres">
      <dgm:prSet presAssocID="{8DFBEBB3-EC15-43E5-937F-91BB8EEBD3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1D7C31-8CD4-4C00-90B1-36C6BFBF5DD7}" type="pres">
      <dgm:prSet presAssocID="{8DFBEBB3-EC15-43E5-937F-91BB8EEBD372}" presName="iconSpace" presStyleCnt="0"/>
      <dgm:spPr/>
    </dgm:pt>
    <dgm:pt modelId="{B00E1450-D1B0-46E8-86F5-61CB8012958A}" type="pres">
      <dgm:prSet presAssocID="{8DFBEBB3-EC15-43E5-937F-91BB8EEBD372}" presName="parTx" presStyleLbl="revTx" presStyleIdx="0" presStyleCnt="8">
        <dgm:presLayoutVars>
          <dgm:chMax val="0"/>
          <dgm:chPref val="0"/>
        </dgm:presLayoutVars>
      </dgm:prSet>
      <dgm:spPr/>
    </dgm:pt>
    <dgm:pt modelId="{48504176-FBE9-446C-9656-4024DAFA8303}" type="pres">
      <dgm:prSet presAssocID="{8DFBEBB3-EC15-43E5-937F-91BB8EEBD372}" presName="txSpace" presStyleCnt="0"/>
      <dgm:spPr/>
    </dgm:pt>
    <dgm:pt modelId="{C5EB8A75-68A9-475E-90C5-C1CCF6F7D5A3}" type="pres">
      <dgm:prSet presAssocID="{8DFBEBB3-EC15-43E5-937F-91BB8EEBD372}" presName="desTx" presStyleLbl="revTx" presStyleIdx="1" presStyleCnt="8">
        <dgm:presLayoutVars/>
      </dgm:prSet>
      <dgm:spPr/>
    </dgm:pt>
    <dgm:pt modelId="{8B15632D-BDB7-4C2A-B423-16212C541DAE}" type="pres">
      <dgm:prSet presAssocID="{7123F469-E6E8-4430-9CFF-977DF7886241}" presName="sibTrans" presStyleCnt="0"/>
      <dgm:spPr/>
    </dgm:pt>
    <dgm:pt modelId="{F58E7C4A-DD18-4311-9735-13746451D314}" type="pres">
      <dgm:prSet presAssocID="{C9A454CE-FCC7-40DD-A777-B68BBDF57A2C}" presName="compNode" presStyleCnt="0"/>
      <dgm:spPr/>
    </dgm:pt>
    <dgm:pt modelId="{E2C6238E-DDFC-4B44-AB40-00495A2BC1C2}" type="pres">
      <dgm:prSet presAssocID="{C9A454CE-FCC7-40DD-A777-B68BBDF57A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0641428-980D-4E75-989F-8AC53623A5B4}" type="pres">
      <dgm:prSet presAssocID="{C9A454CE-FCC7-40DD-A777-B68BBDF57A2C}" presName="iconSpace" presStyleCnt="0"/>
      <dgm:spPr/>
    </dgm:pt>
    <dgm:pt modelId="{75C16E64-ECDD-4DCC-B6EA-AD30B7F613DE}" type="pres">
      <dgm:prSet presAssocID="{C9A454CE-FCC7-40DD-A777-B68BBDF57A2C}" presName="parTx" presStyleLbl="revTx" presStyleIdx="2" presStyleCnt="8">
        <dgm:presLayoutVars>
          <dgm:chMax val="0"/>
          <dgm:chPref val="0"/>
        </dgm:presLayoutVars>
      </dgm:prSet>
      <dgm:spPr/>
    </dgm:pt>
    <dgm:pt modelId="{C328A114-A32F-4888-8BF2-B5E6EF4AA3A5}" type="pres">
      <dgm:prSet presAssocID="{C9A454CE-FCC7-40DD-A777-B68BBDF57A2C}" presName="txSpace" presStyleCnt="0"/>
      <dgm:spPr/>
    </dgm:pt>
    <dgm:pt modelId="{BECA3C71-F205-4F7A-8614-BECF3AADC55D}" type="pres">
      <dgm:prSet presAssocID="{C9A454CE-FCC7-40DD-A777-B68BBDF57A2C}" presName="desTx" presStyleLbl="revTx" presStyleIdx="3" presStyleCnt="8">
        <dgm:presLayoutVars/>
      </dgm:prSet>
      <dgm:spPr/>
    </dgm:pt>
    <dgm:pt modelId="{52265DFF-D83B-45E9-85D4-89D5AEA3E00E}" type="pres">
      <dgm:prSet presAssocID="{5797FDB3-EC0B-49FB-8E20-58311E2E5FF9}" presName="sibTrans" presStyleCnt="0"/>
      <dgm:spPr/>
    </dgm:pt>
    <dgm:pt modelId="{10BC5E96-BBF2-46C0-9650-733C8D63406C}" type="pres">
      <dgm:prSet presAssocID="{EAF7145F-C8D9-4CA8-8B53-AF381B212A0A}" presName="compNode" presStyleCnt="0"/>
      <dgm:spPr/>
    </dgm:pt>
    <dgm:pt modelId="{3F1FEFCA-5250-4779-B435-31EB56765214}" type="pres">
      <dgm:prSet presAssocID="{EAF7145F-C8D9-4CA8-8B53-AF381B212A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D59C13A-7F69-49D7-95B9-3DE9926BD893}" type="pres">
      <dgm:prSet presAssocID="{EAF7145F-C8D9-4CA8-8B53-AF381B212A0A}" presName="iconSpace" presStyleCnt="0"/>
      <dgm:spPr/>
    </dgm:pt>
    <dgm:pt modelId="{2CCAF10B-411D-4F98-BCC4-CDDE9D1584F1}" type="pres">
      <dgm:prSet presAssocID="{EAF7145F-C8D9-4CA8-8B53-AF381B212A0A}" presName="parTx" presStyleLbl="revTx" presStyleIdx="4" presStyleCnt="8">
        <dgm:presLayoutVars>
          <dgm:chMax val="0"/>
          <dgm:chPref val="0"/>
        </dgm:presLayoutVars>
      </dgm:prSet>
      <dgm:spPr/>
    </dgm:pt>
    <dgm:pt modelId="{D01FB5D6-0A3F-449A-8A88-F432E83098F8}" type="pres">
      <dgm:prSet presAssocID="{EAF7145F-C8D9-4CA8-8B53-AF381B212A0A}" presName="txSpace" presStyleCnt="0"/>
      <dgm:spPr/>
    </dgm:pt>
    <dgm:pt modelId="{E0556943-3C51-4490-B39D-094F9E14E9B5}" type="pres">
      <dgm:prSet presAssocID="{EAF7145F-C8D9-4CA8-8B53-AF381B212A0A}" presName="desTx" presStyleLbl="revTx" presStyleIdx="5" presStyleCnt="8">
        <dgm:presLayoutVars/>
      </dgm:prSet>
      <dgm:spPr/>
    </dgm:pt>
    <dgm:pt modelId="{CECD6003-6004-4608-89B8-D8F25A421B84}" type="pres">
      <dgm:prSet presAssocID="{211BCB50-0526-4E89-BDA6-16BEF9A40351}" presName="sibTrans" presStyleCnt="0"/>
      <dgm:spPr/>
    </dgm:pt>
    <dgm:pt modelId="{C6D80557-40B6-4292-A48D-D7070A61858B}" type="pres">
      <dgm:prSet presAssocID="{67ABD735-FDC9-4708-A037-C2598D66CAB8}" presName="compNode" presStyleCnt="0"/>
      <dgm:spPr/>
    </dgm:pt>
    <dgm:pt modelId="{6ED55FC6-8EC6-4450-A6DA-1086E4F0BDEC}" type="pres">
      <dgm:prSet presAssocID="{67ABD735-FDC9-4708-A037-C2598D66CA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8ADF5C-6F71-49CE-908E-E3F9BF3B0BA9}" type="pres">
      <dgm:prSet presAssocID="{67ABD735-FDC9-4708-A037-C2598D66CAB8}" presName="iconSpace" presStyleCnt="0"/>
      <dgm:spPr/>
    </dgm:pt>
    <dgm:pt modelId="{309B7344-AAFD-4BCD-BC87-F0FEE11C868D}" type="pres">
      <dgm:prSet presAssocID="{67ABD735-FDC9-4708-A037-C2598D66CAB8}" presName="parTx" presStyleLbl="revTx" presStyleIdx="6" presStyleCnt="8">
        <dgm:presLayoutVars>
          <dgm:chMax val="0"/>
          <dgm:chPref val="0"/>
        </dgm:presLayoutVars>
      </dgm:prSet>
      <dgm:spPr/>
    </dgm:pt>
    <dgm:pt modelId="{B6D8281F-FC58-4590-8269-86E690701A6B}" type="pres">
      <dgm:prSet presAssocID="{67ABD735-FDC9-4708-A037-C2598D66CAB8}" presName="txSpace" presStyleCnt="0"/>
      <dgm:spPr/>
    </dgm:pt>
    <dgm:pt modelId="{FC325B46-6E69-439B-BBE8-A405179D95EE}" type="pres">
      <dgm:prSet presAssocID="{67ABD735-FDC9-4708-A037-C2598D66CAB8}" presName="desTx" presStyleLbl="revTx" presStyleIdx="7" presStyleCnt="8">
        <dgm:presLayoutVars/>
      </dgm:prSet>
      <dgm:spPr/>
    </dgm:pt>
  </dgm:ptLst>
  <dgm:cxnLst>
    <dgm:cxn modelId="{4471EF00-0103-48AB-BEE9-4ABA08F47D51}" srcId="{EAF7145F-C8D9-4CA8-8B53-AF381B212A0A}" destId="{97768F63-A76A-466F-A908-C503F08C7EEE}" srcOrd="0" destOrd="0" parTransId="{CCC1D83B-F8CB-4176-AF73-EF90828955CA}" sibTransId="{48B91D0D-0782-4C26-96A4-EAE801F5B9F6}"/>
    <dgm:cxn modelId="{E5E2EA24-3F10-443A-A688-455EE037A86E}" srcId="{C9A454CE-FCC7-40DD-A777-B68BBDF57A2C}" destId="{DBBEE400-E578-467B-B309-CD6E5DC4D4FA}" srcOrd="1" destOrd="0" parTransId="{9F80C56B-204A-4BB9-A510-96E974BDA862}" sibTransId="{D8FCBE35-8F63-450E-B077-E9D513D626DD}"/>
    <dgm:cxn modelId="{C6889628-8265-494E-8E13-748F594E2E13}" srcId="{A8714C97-3D43-4C94-8AC2-7AA2D9240020}" destId="{8DFBEBB3-EC15-43E5-937F-91BB8EEBD372}" srcOrd="0" destOrd="0" parTransId="{9305E0F9-7A48-4257-A04F-7300F28DA8F6}" sibTransId="{7123F469-E6E8-4430-9CFF-977DF7886241}"/>
    <dgm:cxn modelId="{8489523E-39CC-424D-A5A6-EDDD4012E8B7}" srcId="{A8714C97-3D43-4C94-8AC2-7AA2D9240020}" destId="{67ABD735-FDC9-4708-A037-C2598D66CAB8}" srcOrd="3" destOrd="0" parTransId="{257C7992-64CE-4F5A-AC9D-2A275E362640}" sibTransId="{0BC4A8BA-1D8C-448E-B8F5-50C0C455FF27}"/>
    <dgm:cxn modelId="{376A265B-F83F-44AE-BF3D-34B59EA47A43}" type="presOf" srcId="{EAF7145F-C8D9-4CA8-8B53-AF381B212A0A}" destId="{2CCAF10B-411D-4F98-BCC4-CDDE9D1584F1}" srcOrd="0" destOrd="0" presId="urn:microsoft.com/office/officeart/2018/5/layout/CenteredIconLabelDescriptionList"/>
    <dgm:cxn modelId="{FA41595C-ACAD-448B-BC1E-5A65ADBDEF4C}" srcId="{A8714C97-3D43-4C94-8AC2-7AA2D9240020}" destId="{C9A454CE-FCC7-40DD-A777-B68BBDF57A2C}" srcOrd="1" destOrd="0" parTransId="{91313EF3-8D15-4BBA-8775-878426039C98}" sibTransId="{5797FDB3-EC0B-49FB-8E20-58311E2E5FF9}"/>
    <dgm:cxn modelId="{5EF92B49-9E66-412E-A0DE-D4BCA5CCC8A5}" srcId="{C9A454CE-FCC7-40DD-A777-B68BBDF57A2C}" destId="{2595A510-1FD8-45B9-8F93-54759827ACD0}" srcOrd="0" destOrd="0" parTransId="{4B8CDC84-351F-4E59-9D7C-68F9F12C2C48}" sibTransId="{F6F143F1-557F-4F18-BC64-C56773582344}"/>
    <dgm:cxn modelId="{6764F74E-56DB-4216-977A-2A3A60DCA32A}" type="presOf" srcId="{8DFBEBB3-EC15-43E5-937F-91BB8EEBD372}" destId="{B00E1450-D1B0-46E8-86F5-61CB8012958A}" srcOrd="0" destOrd="0" presId="urn:microsoft.com/office/officeart/2018/5/layout/CenteredIconLabelDescriptionList"/>
    <dgm:cxn modelId="{48D1606F-6589-4789-AE9A-587B17B2E491}" srcId="{A8714C97-3D43-4C94-8AC2-7AA2D9240020}" destId="{EAF7145F-C8D9-4CA8-8B53-AF381B212A0A}" srcOrd="2" destOrd="0" parTransId="{E14C6513-46FB-4035-9C11-8BC7DB2674E5}" sibTransId="{211BCB50-0526-4E89-BDA6-16BEF9A40351}"/>
    <dgm:cxn modelId="{B01DC68A-BC7F-4AC3-AF1F-8CADD64E0FD0}" type="presOf" srcId="{67ABD735-FDC9-4708-A037-C2598D66CAB8}" destId="{309B7344-AAFD-4BCD-BC87-F0FEE11C868D}" srcOrd="0" destOrd="0" presId="urn:microsoft.com/office/officeart/2018/5/layout/CenteredIconLabelDescriptionList"/>
    <dgm:cxn modelId="{9164318D-7FD7-440E-B115-B8791AF989B0}" type="presOf" srcId="{D15F1A5A-FCDA-4447-B782-6AF6FFDC1EDB}" destId="{BECA3C71-F205-4F7A-8614-BECF3AADC55D}" srcOrd="0" destOrd="3" presId="urn:microsoft.com/office/officeart/2018/5/layout/CenteredIconLabelDescriptionList"/>
    <dgm:cxn modelId="{42980E92-49B3-4C95-B477-8CAC7EEF9DA5}" srcId="{C9A454CE-FCC7-40DD-A777-B68BBDF57A2C}" destId="{417E86DA-757A-463F-9E48-D421D039CE81}" srcOrd="4" destOrd="0" parTransId="{DB3FF5C0-B57E-459C-AEFE-BEE0B88DB936}" sibTransId="{F9CB423B-1E3D-45EA-B5B3-5EE7E64FAC0D}"/>
    <dgm:cxn modelId="{7FD9B49D-6EC7-4AFC-99D8-EBAF3DAFF5DA}" type="presOf" srcId="{DFCF700D-D3D3-45A1-AE0D-C069DD4E9764}" destId="{BECA3C71-F205-4F7A-8614-BECF3AADC55D}" srcOrd="0" destOrd="2" presId="urn:microsoft.com/office/officeart/2018/5/layout/CenteredIconLabelDescriptionList"/>
    <dgm:cxn modelId="{B5EC05B8-7225-451B-B3BB-A3B8800DA17A}" type="presOf" srcId="{2595A510-1FD8-45B9-8F93-54759827ACD0}" destId="{BECA3C71-F205-4F7A-8614-BECF3AADC55D}" srcOrd="0" destOrd="0" presId="urn:microsoft.com/office/officeart/2018/5/layout/CenteredIconLabelDescriptionList"/>
    <dgm:cxn modelId="{738CF3BD-785E-4DFD-9FD2-D4D554B9F676}" type="presOf" srcId="{DBBEE400-E578-467B-B309-CD6E5DC4D4FA}" destId="{BECA3C71-F205-4F7A-8614-BECF3AADC55D}" srcOrd="0" destOrd="1" presId="urn:microsoft.com/office/officeart/2018/5/layout/CenteredIconLabelDescriptionList"/>
    <dgm:cxn modelId="{5BC543C0-4764-41CD-B423-18AB254F2CA7}" type="presOf" srcId="{C9A454CE-FCC7-40DD-A777-B68BBDF57A2C}" destId="{75C16E64-ECDD-4DCC-B6EA-AD30B7F613DE}" srcOrd="0" destOrd="0" presId="urn:microsoft.com/office/officeart/2018/5/layout/CenteredIconLabelDescriptionList"/>
    <dgm:cxn modelId="{346970C6-07F6-4E3A-A4EA-6C63AB93D610}" srcId="{C9A454CE-FCC7-40DD-A777-B68BBDF57A2C}" destId="{D15F1A5A-FCDA-4447-B782-6AF6FFDC1EDB}" srcOrd="3" destOrd="0" parTransId="{ED029CE5-FE42-4ADD-9399-AFC2B7EA83A1}" sibTransId="{6DCF2BA3-70DF-41CD-92A2-B8E08BA3E7C0}"/>
    <dgm:cxn modelId="{031F66D0-A580-4636-A0D6-37B0A32EE87A}" type="presOf" srcId="{417E86DA-757A-463F-9E48-D421D039CE81}" destId="{BECA3C71-F205-4F7A-8614-BECF3AADC55D}" srcOrd="0" destOrd="4" presId="urn:microsoft.com/office/officeart/2018/5/layout/CenteredIconLabelDescriptionList"/>
    <dgm:cxn modelId="{F46E4CE8-B34C-4EA4-8A0E-03CD8523779F}" type="presOf" srcId="{A8714C97-3D43-4C94-8AC2-7AA2D9240020}" destId="{E48673A8-51CA-4027-8969-E9CBFE8F5C37}" srcOrd="0" destOrd="0" presId="urn:microsoft.com/office/officeart/2018/5/layout/CenteredIconLabelDescriptionList"/>
    <dgm:cxn modelId="{FE8467F1-5B41-453E-982C-504EC5B9C707}" srcId="{C9A454CE-FCC7-40DD-A777-B68BBDF57A2C}" destId="{DFCF700D-D3D3-45A1-AE0D-C069DD4E9764}" srcOrd="2" destOrd="0" parTransId="{46AA8326-2BE0-45EF-A6A7-82958A3349A6}" sibTransId="{AF814FAD-920D-46E6-B673-76569E77B8A9}"/>
    <dgm:cxn modelId="{D559F9F8-B350-4218-890E-FDA841D2852B}" type="presOf" srcId="{97768F63-A76A-466F-A908-C503F08C7EEE}" destId="{E0556943-3C51-4490-B39D-094F9E14E9B5}" srcOrd="0" destOrd="0" presId="urn:microsoft.com/office/officeart/2018/5/layout/CenteredIconLabelDescriptionList"/>
    <dgm:cxn modelId="{9CA97F16-A676-4288-AF89-120030E1C2CF}" type="presParOf" srcId="{E48673A8-51CA-4027-8969-E9CBFE8F5C37}" destId="{639FDBB5-B038-419E-85DD-9E3F409F92C7}" srcOrd="0" destOrd="0" presId="urn:microsoft.com/office/officeart/2018/5/layout/CenteredIconLabelDescriptionList"/>
    <dgm:cxn modelId="{E11BBE19-960E-4E0B-A264-9F6ACE410F15}" type="presParOf" srcId="{639FDBB5-B038-419E-85DD-9E3F409F92C7}" destId="{FB7C3896-265A-4C38-BAE4-B2F04851F332}" srcOrd="0" destOrd="0" presId="urn:microsoft.com/office/officeart/2018/5/layout/CenteredIconLabelDescriptionList"/>
    <dgm:cxn modelId="{0BB483EE-2822-4C5B-B740-AAF7901FF1DD}" type="presParOf" srcId="{639FDBB5-B038-419E-85DD-9E3F409F92C7}" destId="{081D7C31-8CD4-4C00-90B1-36C6BFBF5DD7}" srcOrd="1" destOrd="0" presId="urn:microsoft.com/office/officeart/2018/5/layout/CenteredIconLabelDescriptionList"/>
    <dgm:cxn modelId="{5FD59195-448A-4BFF-B762-A12075610A96}" type="presParOf" srcId="{639FDBB5-B038-419E-85DD-9E3F409F92C7}" destId="{B00E1450-D1B0-46E8-86F5-61CB8012958A}" srcOrd="2" destOrd="0" presId="urn:microsoft.com/office/officeart/2018/5/layout/CenteredIconLabelDescriptionList"/>
    <dgm:cxn modelId="{9DC2BDB7-DDA3-476D-AF8E-64636FA48653}" type="presParOf" srcId="{639FDBB5-B038-419E-85DD-9E3F409F92C7}" destId="{48504176-FBE9-446C-9656-4024DAFA8303}" srcOrd="3" destOrd="0" presId="urn:microsoft.com/office/officeart/2018/5/layout/CenteredIconLabelDescriptionList"/>
    <dgm:cxn modelId="{552F8309-14DD-43C9-AC03-E14370F4A027}" type="presParOf" srcId="{639FDBB5-B038-419E-85DD-9E3F409F92C7}" destId="{C5EB8A75-68A9-475E-90C5-C1CCF6F7D5A3}" srcOrd="4" destOrd="0" presId="urn:microsoft.com/office/officeart/2018/5/layout/CenteredIconLabelDescriptionList"/>
    <dgm:cxn modelId="{A5236F47-5F3B-41FD-B98C-EEAB7AA19843}" type="presParOf" srcId="{E48673A8-51CA-4027-8969-E9CBFE8F5C37}" destId="{8B15632D-BDB7-4C2A-B423-16212C541DAE}" srcOrd="1" destOrd="0" presId="urn:microsoft.com/office/officeart/2018/5/layout/CenteredIconLabelDescriptionList"/>
    <dgm:cxn modelId="{3160138B-2C5A-44ED-8868-079B93FA2E5B}" type="presParOf" srcId="{E48673A8-51CA-4027-8969-E9CBFE8F5C37}" destId="{F58E7C4A-DD18-4311-9735-13746451D314}" srcOrd="2" destOrd="0" presId="urn:microsoft.com/office/officeart/2018/5/layout/CenteredIconLabelDescriptionList"/>
    <dgm:cxn modelId="{F0745794-A652-49AD-9316-8FCB7D6CBB86}" type="presParOf" srcId="{F58E7C4A-DD18-4311-9735-13746451D314}" destId="{E2C6238E-DDFC-4B44-AB40-00495A2BC1C2}" srcOrd="0" destOrd="0" presId="urn:microsoft.com/office/officeart/2018/5/layout/CenteredIconLabelDescriptionList"/>
    <dgm:cxn modelId="{26EA4682-AD2A-42F1-B242-8DF1E0A38D0B}" type="presParOf" srcId="{F58E7C4A-DD18-4311-9735-13746451D314}" destId="{40641428-980D-4E75-989F-8AC53623A5B4}" srcOrd="1" destOrd="0" presId="urn:microsoft.com/office/officeart/2018/5/layout/CenteredIconLabelDescriptionList"/>
    <dgm:cxn modelId="{2296F967-D025-4778-8308-840F7478C832}" type="presParOf" srcId="{F58E7C4A-DD18-4311-9735-13746451D314}" destId="{75C16E64-ECDD-4DCC-B6EA-AD30B7F613DE}" srcOrd="2" destOrd="0" presId="urn:microsoft.com/office/officeart/2018/5/layout/CenteredIconLabelDescriptionList"/>
    <dgm:cxn modelId="{1F5CBFFE-634E-4AE5-A324-33EB73DA8592}" type="presParOf" srcId="{F58E7C4A-DD18-4311-9735-13746451D314}" destId="{C328A114-A32F-4888-8BF2-B5E6EF4AA3A5}" srcOrd="3" destOrd="0" presId="urn:microsoft.com/office/officeart/2018/5/layout/CenteredIconLabelDescriptionList"/>
    <dgm:cxn modelId="{BBD7D24F-5426-44AA-9D69-C4FFB6DF4D0E}" type="presParOf" srcId="{F58E7C4A-DD18-4311-9735-13746451D314}" destId="{BECA3C71-F205-4F7A-8614-BECF3AADC55D}" srcOrd="4" destOrd="0" presId="urn:microsoft.com/office/officeart/2018/5/layout/CenteredIconLabelDescriptionList"/>
    <dgm:cxn modelId="{D6F38469-0185-4EB7-BE24-60B9D494D185}" type="presParOf" srcId="{E48673A8-51CA-4027-8969-E9CBFE8F5C37}" destId="{52265DFF-D83B-45E9-85D4-89D5AEA3E00E}" srcOrd="3" destOrd="0" presId="urn:microsoft.com/office/officeart/2018/5/layout/CenteredIconLabelDescriptionList"/>
    <dgm:cxn modelId="{11241720-A3F9-41A3-AE38-2C6A846FD2DA}" type="presParOf" srcId="{E48673A8-51CA-4027-8969-E9CBFE8F5C37}" destId="{10BC5E96-BBF2-46C0-9650-733C8D63406C}" srcOrd="4" destOrd="0" presId="urn:microsoft.com/office/officeart/2018/5/layout/CenteredIconLabelDescriptionList"/>
    <dgm:cxn modelId="{F4E2DFE7-365B-4C13-AD96-B71A6A7FBADD}" type="presParOf" srcId="{10BC5E96-BBF2-46C0-9650-733C8D63406C}" destId="{3F1FEFCA-5250-4779-B435-31EB56765214}" srcOrd="0" destOrd="0" presId="urn:microsoft.com/office/officeart/2018/5/layout/CenteredIconLabelDescriptionList"/>
    <dgm:cxn modelId="{8F49B747-50CE-4F47-BED1-2D5D5DF0559F}" type="presParOf" srcId="{10BC5E96-BBF2-46C0-9650-733C8D63406C}" destId="{AD59C13A-7F69-49D7-95B9-3DE9926BD893}" srcOrd="1" destOrd="0" presId="urn:microsoft.com/office/officeart/2018/5/layout/CenteredIconLabelDescriptionList"/>
    <dgm:cxn modelId="{11157AB1-CE66-4DD5-83A2-F84E53A5B1B8}" type="presParOf" srcId="{10BC5E96-BBF2-46C0-9650-733C8D63406C}" destId="{2CCAF10B-411D-4F98-BCC4-CDDE9D1584F1}" srcOrd="2" destOrd="0" presId="urn:microsoft.com/office/officeart/2018/5/layout/CenteredIconLabelDescriptionList"/>
    <dgm:cxn modelId="{9E5C4D18-1A79-42E8-A19A-F588C45DB1AF}" type="presParOf" srcId="{10BC5E96-BBF2-46C0-9650-733C8D63406C}" destId="{D01FB5D6-0A3F-449A-8A88-F432E83098F8}" srcOrd="3" destOrd="0" presId="urn:microsoft.com/office/officeart/2018/5/layout/CenteredIconLabelDescriptionList"/>
    <dgm:cxn modelId="{14559D7A-480F-478E-8030-BD78C036FDEA}" type="presParOf" srcId="{10BC5E96-BBF2-46C0-9650-733C8D63406C}" destId="{E0556943-3C51-4490-B39D-094F9E14E9B5}" srcOrd="4" destOrd="0" presId="urn:microsoft.com/office/officeart/2018/5/layout/CenteredIconLabelDescriptionList"/>
    <dgm:cxn modelId="{D0F1FCED-42C5-4470-8355-76F5D7EF67E0}" type="presParOf" srcId="{E48673A8-51CA-4027-8969-E9CBFE8F5C37}" destId="{CECD6003-6004-4608-89B8-D8F25A421B84}" srcOrd="5" destOrd="0" presId="urn:microsoft.com/office/officeart/2018/5/layout/CenteredIconLabelDescriptionList"/>
    <dgm:cxn modelId="{D2B6AFAE-C70F-4367-9F3F-1F65B8BAFC0C}" type="presParOf" srcId="{E48673A8-51CA-4027-8969-E9CBFE8F5C37}" destId="{C6D80557-40B6-4292-A48D-D7070A61858B}" srcOrd="6" destOrd="0" presId="urn:microsoft.com/office/officeart/2018/5/layout/CenteredIconLabelDescriptionList"/>
    <dgm:cxn modelId="{088B47B9-02E4-4694-ADE9-B318D4CD56FF}" type="presParOf" srcId="{C6D80557-40B6-4292-A48D-D7070A61858B}" destId="{6ED55FC6-8EC6-4450-A6DA-1086E4F0BDEC}" srcOrd="0" destOrd="0" presId="urn:microsoft.com/office/officeart/2018/5/layout/CenteredIconLabelDescriptionList"/>
    <dgm:cxn modelId="{767FA183-8622-4BCB-A793-1D895E309C8F}" type="presParOf" srcId="{C6D80557-40B6-4292-A48D-D7070A61858B}" destId="{A88ADF5C-6F71-49CE-908E-E3F9BF3B0BA9}" srcOrd="1" destOrd="0" presId="urn:microsoft.com/office/officeart/2018/5/layout/CenteredIconLabelDescriptionList"/>
    <dgm:cxn modelId="{6C7A655A-2B66-4E5D-90C8-5964A0B2D475}" type="presParOf" srcId="{C6D80557-40B6-4292-A48D-D7070A61858B}" destId="{309B7344-AAFD-4BCD-BC87-F0FEE11C868D}" srcOrd="2" destOrd="0" presId="urn:microsoft.com/office/officeart/2018/5/layout/CenteredIconLabelDescriptionList"/>
    <dgm:cxn modelId="{016E9207-E39A-4F02-BA95-2B8F1295B53E}" type="presParOf" srcId="{C6D80557-40B6-4292-A48D-D7070A61858B}" destId="{B6D8281F-FC58-4590-8269-86E690701A6B}" srcOrd="3" destOrd="0" presId="urn:microsoft.com/office/officeart/2018/5/layout/CenteredIconLabelDescriptionList"/>
    <dgm:cxn modelId="{58D6F7D1-27FB-4B6A-BCAB-687C84650492}" type="presParOf" srcId="{C6D80557-40B6-4292-A48D-D7070A61858B}" destId="{FC325B46-6E69-439B-BBE8-A405179D95E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C8E21C-58C0-4592-9B2D-13F2DEBF76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5B1749-3A49-4F8E-AA97-BD5EBEC4B997}">
      <dgm:prSet/>
      <dgm:spPr/>
      <dgm:t>
        <a:bodyPr/>
        <a:lstStyle/>
        <a:p>
          <a:r>
            <a:rPr lang="en-US"/>
            <a:t>Each state transition needs a name to label it.</a:t>
          </a:r>
        </a:p>
      </dgm:t>
    </dgm:pt>
    <dgm:pt modelId="{58220B14-B1D3-4D9C-B664-8C3D084D8B70}" type="parTrans" cxnId="{F14227C4-4DFE-41F4-9D26-6BF7BFBBD151}">
      <dgm:prSet/>
      <dgm:spPr/>
      <dgm:t>
        <a:bodyPr/>
        <a:lstStyle/>
        <a:p>
          <a:endParaRPr lang="en-US"/>
        </a:p>
      </dgm:t>
    </dgm:pt>
    <dgm:pt modelId="{AA24A4D9-8FA1-4233-8D21-68FE3C509DD0}" type="sibTrans" cxnId="{F14227C4-4DFE-41F4-9D26-6BF7BFBBD151}">
      <dgm:prSet/>
      <dgm:spPr/>
      <dgm:t>
        <a:bodyPr/>
        <a:lstStyle/>
        <a:p>
          <a:endParaRPr lang="en-US"/>
        </a:p>
      </dgm:t>
    </dgm:pt>
    <dgm:pt modelId="{39D3C361-A882-4B89-B8A6-9E732A26D3BF}">
      <dgm:prSet/>
      <dgm:spPr/>
      <dgm:t>
        <a:bodyPr/>
        <a:lstStyle/>
        <a:p>
          <a:r>
            <a:rPr lang="en-US"/>
            <a:t>Developers call these “magic strings” since the word itself means nothing ot the system, only the functionality it is attached to.</a:t>
          </a:r>
        </a:p>
      </dgm:t>
    </dgm:pt>
    <dgm:pt modelId="{57A9D351-33FC-450E-99A3-614006B940BE}" type="parTrans" cxnId="{620D4FCB-D7D1-421B-B88A-C7CDEBDA8618}">
      <dgm:prSet/>
      <dgm:spPr/>
      <dgm:t>
        <a:bodyPr/>
        <a:lstStyle/>
        <a:p>
          <a:endParaRPr lang="en-US"/>
        </a:p>
      </dgm:t>
    </dgm:pt>
    <dgm:pt modelId="{04446671-9986-42FC-BA84-B5A1CA425AB6}" type="sibTrans" cxnId="{620D4FCB-D7D1-421B-B88A-C7CDEBDA8618}">
      <dgm:prSet/>
      <dgm:spPr/>
      <dgm:t>
        <a:bodyPr/>
        <a:lstStyle/>
        <a:p>
          <a:endParaRPr lang="en-US"/>
        </a:p>
      </dgm:t>
    </dgm:pt>
    <dgm:pt modelId="{5477EA7C-1364-48B4-A6ED-881EFB76E4EA}">
      <dgm:prSet/>
      <dgm:spPr/>
      <dgm:t>
        <a:bodyPr/>
        <a:lstStyle/>
        <a:p>
          <a:r>
            <a:rPr lang="en-US"/>
            <a:t>These strings are important so that humans (our fellow developers at our client companies) can infer functionality when familiarizing with our API.</a:t>
          </a:r>
        </a:p>
      </dgm:t>
    </dgm:pt>
    <dgm:pt modelId="{4BAA4F10-C81E-45B1-B3BD-722BB65E6A6C}" type="parTrans" cxnId="{5C4CFDED-4603-46AA-BC6B-5B1D48D41ABE}">
      <dgm:prSet/>
      <dgm:spPr/>
      <dgm:t>
        <a:bodyPr/>
        <a:lstStyle/>
        <a:p>
          <a:endParaRPr lang="en-US"/>
        </a:p>
      </dgm:t>
    </dgm:pt>
    <dgm:pt modelId="{3F633B07-86AA-4340-889B-9BE0190B5474}" type="sibTrans" cxnId="{5C4CFDED-4603-46AA-BC6B-5B1D48D41ABE}">
      <dgm:prSet/>
      <dgm:spPr/>
      <dgm:t>
        <a:bodyPr/>
        <a:lstStyle/>
        <a:p>
          <a:endParaRPr lang="en-US"/>
        </a:p>
      </dgm:t>
    </dgm:pt>
    <dgm:pt modelId="{CB8B7052-AFF3-4D4D-AD08-08A4661F5F96}">
      <dgm:prSet/>
      <dgm:spPr/>
      <dgm:t>
        <a:bodyPr/>
        <a:lstStyle/>
        <a:p>
          <a:r>
            <a:rPr lang="en-US"/>
            <a:t>Fortunately, there are already vast quantities of registered profiles with existing semantics for most any operation.</a:t>
          </a:r>
        </a:p>
      </dgm:t>
    </dgm:pt>
    <dgm:pt modelId="{BE8F25F2-2BCC-4824-9B7D-4B80338088BC}" type="parTrans" cxnId="{48819F45-724B-416F-BD93-E54BC3E8FC05}">
      <dgm:prSet/>
      <dgm:spPr/>
      <dgm:t>
        <a:bodyPr/>
        <a:lstStyle/>
        <a:p>
          <a:endParaRPr lang="en-US"/>
        </a:p>
      </dgm:t>
    </dgm:pt>
    <dgm:pt modelId="{2CDF9D64-A73C-47D1-80BC-581AA4F32A4C}" type="sibTrans" cxnId="{48819F45-724B-416F-BD93-E54BC3E8FC05}">
      <dgm:prSet/>
      <dgm:spPr/>
      <dgm:t>
        <a:bodyPr/>
        <a:lstStyle/>
        <a:p>
          <a:endParaRPr lang="en-US"/>
        </a:p>
      </dgm:t>
    </dgm:pt>
    <dgm:pt modelId="{2160964C-03D2-4C39-A163-04136E70E480}">
      <dgm:prSet/>
      <dgm:spPr/>
      <dgm:t>
        <a:bodyPr/>
        <a:lstStyle/>
        <a:p>
          <a:r>
            <a:rPr lang="en-US"/>
            <a:t>It is always preferable to go with one of these known names rather than using custom names for existing functionality.</a:t>
          </a:r>
        </a:p>
      </dgm:t>
    </dgm:pt>
    <dgm:pt modelId="{D3BEE184-2DFA-40AE-9C11-56F8A8717660}" type="parTrans" cxnId="{F9744503-0BFC-41D3-8197-8DDADEFB51B4}">
      <dgm:prSet/>
      <dgm:spPr/>
      <dgm:t>
        <a:bodyPr/>
        <a:lstStyle/>
        <a:p>
          <a:endParaRPr lang="en-US"/>
        </a:p>
      </dgm:t>
    </dgm:pt>
    <dgm:pt modelId="{6D388B82-FCDF-49F2-80ED-0C21887278A8}" type="sibTrans" cxnId="{F9744503-0BFC-41D3-8197-8DDADEFB51B4}">
      <dgm:prSet/>
      <dgm:spPr/>
      <dgm:t>
        <a:bodyPr/>
        <a:lstStyle/>
        <a:p>
          <a:endParaRPr lang="en-US"/>
        </a:p>
      </dgm:t>
    </dgm:pt>
    <dgm:pt modelId="{4E4757A9-DE4F-4C78-B36C-D97137F0B401}">
      <dgm:prSet/>
      <dgm:spPr/>
      <dgm:t>
        <a:bodyPr/>
        <a:lstStyle/>
        <a:p>
          <a:r>
            <a:rPr lang="en-US"/>
            <a:t>For cases that are truly unique, sensible labels are a good practice and registration with a major repository of profiles (like IANA) is a positive move for the community.</a:t>
          </a:r>
        </a:p>
      </dgm:t>
    </dgm:pt>
    <dgm:pt modelId="{D2EC85CF-F2C8-46B4-9BFC-C2F9C174723C}" type="parTrans" cxnId="{C65A5F3E-5B4A-429E-B12D-7CF7DEB2E486}">
      <dgm:prSet/>
      <dgm:spPr/>
      <dgm:t>
        <a:bodyPr/>
        <a:lstStyle/>
        <a:p>
          <a:endParaRPr lang="en-US"/>
        </a:p>
      </dgm:t>
    </dgm:pt>
    <dgm:pt modelId="{FD87C31D-98FA-4A5C-BA57-2C81320A5D79}" type="sibTrans" cxnId="{C65A5F3E-5B4A-429E-B12D-7CF7DEB2E486}">
      <dgm:prSet/>
      <dgm:spPr/>
      <dgm:t>
        <a:bodyPr/>
        <a:lstStyle/>
        <a:p>
          <a:endParaRPr lang="en-US"/>
        </a:p>
      </dgm:t>
    </dgm:pt>
    <dgm:pt modelId="{47F761DA-D5A6-4E32-9BE2-3D07A8FA3430}" type="pres">
      <dgm:prSet presAssocID="{4BC8E21C-58C0-4592-9B2D-13F2DEBF76D8}" presName="linear" presStyleCnt="0">
        <dgm:presLayoutVars>
          <dgm:animLvl val="lvl"/>
          <dgm:resizeHandles val="exact"/>
        </dgm:presLayoutVars>
      </dgm:prSet>
      <dgm:spPr/>
    </dgm:pt>
    <dgm:pt modelId="{0AE5D9AE-4C0A-4DEB-A198-FB8CF08444BA}" type="pres">
      <dgm:prSet presAssocID="{6A5B1749-3A49-4F8E-AA97-BD5EBEC4B99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D67A584-0211-4518-9621-1CFA848F8D78}" type="pres">
      <dgm:prSet presAssocID="{AA24A4D9-8FA1-4233-8D21-68FE3C509DD0}" presName="spacer" presStyleCnt="0"/>
      <dgm:spPr/>
    </dgm:pt>
    <dgm:pt modelId="{CDC67E97-C4E0-422D-BD3F-B5797002FE12}" type="pres">
      <dgm:prSet presAssocID="{39D3C361-A882-4B89-B8A6-9E732A26D3B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9595F3E-CACD-4E09-B0CC-3183C15E1BBE}" type="pres">
      <dgm:prSet presAssocID="{04446671-9986-42FC-BA84-B5A1CA425AB6}" presName="spacer" presStyleCnt="0"/>
      <dgm:spPr/>
    </dgm:pt>
    <dgm:pt modelId="{74C8EA78-5E71-426C-9AF8-A7C64B01431A}" type="pres">
      <dgm:prSet presAssocID="{5477EA7C-1364-48B4-A6ED-881EFB76E4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2FE050-5B8E-4D37-B942-F3BA759211F4}" type="pres">
      <dgm:prSet presAssocID="{3F633B07-86AA-4340-889B-9BE0190B5474}" presName="spacer" presStyleCnt="0"/>
      <dgm:spPr/>
    </dgm:pt>
    <dgm:pt modelId="{29CEAF6B-2F1D-4BCD-95DD-B6F9DE0825E1}" type="pres">
      <dgm:prSet presAssocID="{CB8B7052-AFF3-4D4D-AD08-08A4661F5F9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98CBDD8-2A98-432A-9988-3BAA1F85C812}" type="pres">
      <dgm:prSet presAssocID="{2CDF9D64-A73C-47D1-80BC-581AA4F32A4C}" presName="spacer" presStyleCnt="0"/>
      <dgm:spPr/>
    </dgm:pt>
    <dgm:pt modelId="{56AA2843-AD62-4983-A3D9-A7410468C563}" type="pres">
      <dgm:prSet presAssocID="{2160964C-03D2-4C39-A163-04136E70E48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87FDB26-BEDC-4E75-AD65-953FE65A1C61}" type="pres">
      <dgm:prSet presAssocID="{6D388B82-FCDF-49F2-80ED-0C21887278A8}" presName="spacer" presStyleCnt="0"/>
      <dgm:spPr/>
    </dgm:pt>
    <dgm:pt modelId="{D4EEA33D-2C85-41DF-BBB5-928241D3DDA0}" type="pres">
      <dgm:prSet presAssocID="{4E4757A9-DE4F-4C78-B36C-D97137F0B4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9744503-0BFC-41D3-8197-8DDADEFB51B4}" srcId="{4BC8E21C-58C0-4592-9B2D-13F2DEBF76D8}" destId="{2160964C-03D2-4C39-A163-04136E70E480}" srcOrd="4" destOrd="0" parTransId="{D3BEE184-2DFA-40AE-9C11-56F8A8717660}" sibTransId="{6D388B82-FCDF-49F2-80ED-0C21887278A8}"/>
    <dgm:cxn modelId="{D6654F0F-C024-4394-BF1F-478A5A158439}" type="presOf" srcId="{4E4757A9-DE4F-4C78-B36C-D97137F0B401}" destId="{D4EEA33D-2C85-41DF-BBB5-928241D3DDA0}" srcOrd="0" destOrd="0" presId="urn:microsoft.com/office/officeart/2005/8/layout/vList2"/>
    <dgm:cxn modelId="{01594C20-184C-4DBE-8EC2-7DFFC7BE330D}" type="presOf" srcId="{6A5B1749-3A49-4F8E-AA97-BD5EBEC4B997}" destId="{0AE5D9AE-4C0A-4DEB-A198-FB8CF08444BA}" srcOrd="0" destOrd="0" presId="urn:microsoft.com/office/officeart/2005/8/layout/vList2"/>
    <dgm:cxn modelId="{61CC462B-E234-4A28-8A03-FD3535F99EE6}" type="presOf" srcId="{39D3C361-A882-4B89-B8A6-9E732A26D3BF}" destId="{CDC67E97-C4E0-422D-BD3F-B5797002FE12}" srcOrd="0" destOrd="0" presId="urn:microsoft.com/office/officeart/2005/8/layout/vList2"/>
    <dgm:cxn modelId="{C65A5F3E-5B4A-429E-B12D-7CF7DEB2E486}" srcId="{4BC8E21C-58C0-4592-9B2D-13F2DEBF76D8}" destId="{4E4757A9-DE4F-4C78-B36C-D97137F0B401}" srcOrd="5" destOrd="0" parTransId="{D2EC85CF-F2C8-46B4-9BFC-C2F9C174723C}" sibTransId="{FD87C31D-98FA-4A5C-BA57-2C81320A5D79}"/>
    <dgm:cxn modelId="{48819F45-724B-416F-BD93-E54BC3E8FC05}" srcId="{4BC8E21C-58C0-4592-9B2D-13F2DEBF76D8}" destId="{CB8B7052-AFF3-4D4D-AD08-08A4661F5F96}" srcOrd="3" destOrd="0" parTransId="{BE8F25F2-2BCC-4824-9B7D-4B80338088BC}" sibTransId="{2CDF9D64-A73C-47D1-80BC-581AA4F32A4C}"/>
    <dgm:cxn modelId="{265CF4B1-5C9C-4E45-B7C3-6E64426DFD09}" type="presOf" srcId="{4BC8E21C-58C0-4592-9B2D-13F2DEBF76D8}" destId="{47F761DA-D5A6-4E32-9BE2-3D07A8FA3430}" srcOrd="0" destOrd="0" presId="urn:microsoft.com/office/officeart/2005/8/layout/vList2"/>
    <dgm:cxn modelId="{FFD5C0B3-282C-4AFC-98C5-6CCFD75909C4}" type="presOf" srcId="{2160964C-03D2-4C39-A163-04136E70E480}" destId="{56AA2843-AD62-4983-A3D9-A7410468C563}" srcOrd="0" destOrd="0" presId="urn:microsoft.com/office/officeart/2005/8/layout/vList2"/>
    <dgm:cxn modelId="{DE9EB4B8-9F6B-4772-938E-DA016EAF3910}" type="presOf" srcId="{CB8B7052-AFF3-4D4D-AD08-08A4661F5F96}" destId="{29CEAF6B-2F1D-4BCD-95DD-B6F9DE0825E1}" srcOrd="0" destOrd="0" presId="urn:microsoft.com/office/officeart/2005/8/layout/vList2"/>
    <dgm:cxn modelId="{F14227C4-4DFE-41F4-9D26-6BF7BFBBD151}" srcId="{4BC8E21C-58C0-4592-9B2D-13F2DEBF76D8}" destId="{6A5B1749-3A49-4F8E-AA97-BD5EBEC4B997}" srcOrd="0" destOrd="0" parTransId="{58220B14-B1D3-4D9C-B664-8C3D084D8B70}" sibTransId="{AA24A4D9-8FA1-4233-8D21-68FE3C509DD0}"/>
    <dgm:cxn modelId="{620D4FCB-D7D1-421B-B88A-C7CDEBDA8618}" srcId="{4BC8E21C-58C0-4592-9B2D-13F2DEBF76D8}" destId="{39D3C361-A882-4B89-B8A6-9E732A26D3BF}" srcOrd="1" destOrd="0" parTransId="{57A9D351-33FC-450E-99A3-614006B940BE}" sibTransId="{04446671-9986-42FC-BA84-B5A1CA425AB6}"/>
    <dgm:cxn modelId="{E66123E7-30E2-4A30-96CE-4E5E07E29D32}" type="presOf" srcId="{5477EA7C-1364-48B4-A6ED-881EFB76E4EA}" destId="{74C8EA78-5E71-426C-9AF8-A7C64B01431A}" srcOrd="0" destOrd="0" presId="urn:microsoft.com/office/officeart/2005/8/layout/vList2"/>
    <dgm:cxn modelId="{5C4CFDED-4603-46AA-BC6B-5B1D48D41ABE}" srcId="{4BC8E21C-58C0-4592-9B2D-13F2DEBF76D8}" destId="{5477EA7C-1364-48B4-A6ED-881EFB76E4EA}" srcOrd="2" destOrd="0" parTransId="{4BAA4F10-C81E-45B1-B3BD-722BB65E6A6C}" sibTransId="{3F633B07-86AA-4340-889B-9BE0190B5474}"/>
    <dgm:cxn modelId="{285DDA34-77D7-4B0C-B0A5-483A4ACCC5F6}" type="presParOf" srcId="{47F761DA-D5A6-4E32-9BE2-3D07A8FA3430}" destId="{0AE5D9AE-4C0A-4DEB-A198-FB8CF08444BA}" srcOrd="0" destOrd="0" presId="urn:microsoft.com/office/officeart/2005/8/layout/vList2"/>
    <dgm:cxn modelId="{330154AC-5219-44AF-B90F-FBFE920F6A5E}" type="presParOf" srcId="{47F761DA-D5A6-4E32-9BE2-3D07A8FA3430}" destId="{8D67A584-0211-4518-9621-1CFA848F8D78}" srcOrd="1" destOrd="0" presId="urn:microsoft.com/office/officeart/2005/8/layout/vList2"/>
    <dgm:cxn modelId="{9BA44331-A39E-4208-BF30-D10AE0B755A5}" type="presParOf" srcId="{47F761DA-D5A6-4E32-9BE2-3D07A8FA3430}" destId="{CDC67E97-C4E0-422D-BD3F-B5797002FE12}" srcOrd="2" destOrd="0" presId="urn:microsoft.com/office/officeart/2005/8/layout/vList2"/>
    <dgm:cxn modelId="{AA66F791-07E5-445B-99C1-CEE3ED5439F9}" type="presParOf" srcId="{47F761DA-D5A6-4E32-9BE2-3D07A8FA3430}" destId="{39595F3E-CACD-4E09-B0CC-3183C15E1BBE}" srcOrd="3" destOrd="0" presId="urn:microsoft.com/office/officeart/2005/8/layout/vList2"/>
    <dgm:cxn modelId="{C63C7979-1E99-4C6B-826D-8EDF11A7665D}" type="presParOf" srcId="{47F761DA-D5A6-4E32-9BE2-3D07A8FA3430}" destId="{74C8EA78-5E71-426C-9AF8-A7C64B01431A}" srcOrd="4" destOrd="0" presId="urn:microsoft.com/office/officeart/2005/8/layout/vList2"/>
    <dgm:cxn modelId="{D9C368A9-3A75-441F-A9FB-47677A715E7B}" type="presParOf" srcId="{47F761DA-D5A6-4E32-9BE2-3D07A8FA3430}" destId="{BD2FE050-5B8E-4D37-B942-F3BA759211F4}" srcOrd="5" destOrd="0" presId="urn:microsoft.com/office/officeart/2005/8/layout/vList2"/>
    <dgm:cxn modelId="{AB223399-9FFC-4C48-A883-7D21514D5340}" type="presParOf" srcId="{47F761DA-D5A6-4E32-9BE2-3D07A8FA3430}" destId="{29CEAF6B-2F1D-4BCD-95DD-B6F9DE0825E1}" srcOrd="6" destOrd="0" presId="urn:microsoft.com/office/officeart/2005/8/layout/vList2"/>
    <dgm:cxn modelId="{790EF21E-67C3-4A7A-A468-D22BCC472030}" type="presParOf" srcId="{47F761DA-D5A6-4E32-9BE2-3D07A8FA3430}" destId="{D98CBDD8-2A98-432A-9988-3BAA1F85C812}" srcOrd="7" destOrd="0" presId="urn:microsoft.com/office/officeart/2005/8/layout/vList2"/>
    <dgm:cxn modelId="{D7CB8402-5E1C-415C-863E-71C33BEA8636}" type="presParOf" srcId="{47F761DA-D5A6-4E32-9BE2-3D07A8FA3430}" destId="{56AA2843-AD62-4983-A3D9-A7410468C563}" srcOrd="8" destOrd="0" presId="urn:microsoft.com/office/officeart/2005/8/layout/vList2"/>
    <dgm:cxn modelId="{6D1604A8-EE71-4A62-A1B7-D2124AA91183}" type="presParOf" srcId="{47F761DA-D5A6-4E32-9BE2-3D07A8FA3430}" destId="{987FDB26-BEDC-4E75-AD65-953FE65A1C61}" srcOrd="9" destOrd="0" presId="urn:microsoft.com/office/officeart/2005/8/layout/vList2"/>
    <dgm:cxn modelId="{29C916D8-B048-4F4D-A51A-2E37E09FDBCD}" type="presParOf" srcId="{47F761DA-D5A6-4E32-9BE2-3D07A8FA3430}" destId="{D4EEA33D-2C85-41DF-BBB5-928241D3DD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0348CF-B1DB-4AEB-B9B2-93B57F2B4C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DEDEAA-7C38-444C-916F-0AE19299C34F}">
      <dgm:prSet/>
      <dgm:spPr/>
      <dgm:t>
        <a:bodyPr/>
        <a:lstStyle/>
        <a:p>
          <a:r>
            <a:rPr lang="en-US"/>
            <a:t>Now that we have our state diagram, we can examine the application structure to see if it matches an existing profile.</a:t>
          </a:r>
        </a:p>
      </dgm:t>
    </dgm:pt>
    <dgm:pt modelId="{69176443-53E6-4A66-8FFB-E4AF57472025}" type="parTrans" cxnId="{63076633-57D6-48F9-AF4B-9A2EBBE4F997}">
      <dgm:prSet/>
      <dgm:spPr/>
      <dgm:t>
        <a:bodyPr/>
        <a:lstStyle/>
        <a:p>
          <a:endParaRPr lang="en-US"/>
        </a:p>
      </dgm:t>
    </dgm:pt>
    <dgm:pt modelId="{9883718D-0DEE-4601-A236-DB1DD3A7E65E}" type="sibTrans" cxnId="{63076633-57D6-48F9-AF4B-9A2EBBE4F997}">
      <dgm:prSet/>
      <dgm:spPr/>
      <dgm:t>
        <a:bodyPr/>
        <a:lstStyle/>
        <a:p>
          <a:endParaRPr lang="en-US"/>
        </a:p>
      </dgm:t>
    </dgm:pt>
    <dgm:pt modelId="{02F43E8D-1F52-4FA8-A481-84196B9DFA0C}">
      <dgm:prSet/>
      <dgm:spPr/>
      <dgm:t>
        <a:bodyPr/>
        <a:lstStyle/>
        <a:p>
          <a:r>
            <a:rPr lang="en-US"/>
            <a:t>Profiles are publicly shared and maintained descriptions of application structures that have been encountered before.</a:t>
          </a:r>
        </a:p>
      </dgm:t>
    </dgm:pt>
    <dgm:pt modelId="{30F134EC-CF8C-4CF5-B593-BC560B4A663D}" type="parTrans" cxnId="{0BCE01E7-1C88-423A-BBB8-32E83DCEA658}">
      <dgm:prSet/>
      <dgm:spPr/>
      <dgm:t>
        <a:bodyPr/>
        <a:lstStyle/>
        <a:p>
          <a:endParaRPr lang="en-US"/>
        </a:p>
      </dgm:t>
    </dgm:pt>
    <dgm:pt modelId="{B2B117E2-D709-44B3-9280-50FABA5866DE}" type="sibTrans" cxnId="{0BCE01E7-1C88-423A-BBB8-32E83DCEA658}">
      <dgm:prSet/>
      <dgm:spPr/>
      <dgm:t>
        <a:bodyPr/>
        <a:lstStyle/>
        <a:p>
          <a:endParaRPr lang="en-US"/>
        </a:p>
      </dgm:t>
    </dgm:pt>
    <dgm:pt modelId="{43952491-04F8-4AA7-ADE2-832C8EC3F341}">
      <dgm:prSet/>
      <dgm:spPr/>
      <dgm:t>
        <a:bodyPr/>
        <a:lstStyle/>
        <a:p>
          <a:r>
            <a:rPr lang="en-US" dirty="0"/>
            <a:t>With enough research, a profile can likely be found to meet most or all of our application needs.</a:t>
          </a:r>
        </a:p>
      </dgm:t>
    </dgm:pt>
    <dgm:pt modelId="{97A9C1E1-1020-4417-87CD-BBF2C7CA7181}" type="parTrans" cxnId="{45A17E4C-7306-4CD2-9BD8-6D13FC2F88C6}">
      <dgm:prSet/>
      <dgm:spPr/>
      <dgm:t>
        <a:bodyPr/>
        <a:lstStyle/>
        <a:p>
          <a:endParaRPr lang="en-US"/>
        </a:p>
      </dgm:t>
    </dgm:pt>
    <dgm:pt modelId="{B4A91175-A74E-44AC-894F-B71000F146A7}" type="sibTrans" cxnId="{45A17E4C-7306-4CD2-9BD8-6D13FC2F88C6}">
      <dgm:prSet/>
      <dgm:spPr/>
      <dgm:t>
        <a:bodyPr/>
        <a:lstStyle/>
        <a:p>
          <a:endParaRPr lang="en-US"/>
        </a:p>
      </dgm:t>
    </dgm:pt>
    <dgm:pt modelId="{62FEB79E-53EE-485C-99E1-0B3D54279E2A}">
      <dgm:prSet/>
      <dgm:spPr/>
      <dgm:t>
        <a:bodyPr/>
        <a:lstStyle/>
        <a:p>
          <a:r>
            <a:rPr lang="en-US"/>
            <a:t>Whether an existing profile is suitable or a custom profile is necessary, either will point to a media type.</a:t>
          </a:r>
        </a:p>
      </dgm:t>
    </dgm:pt>
    <dgm:pt modelId="{E38FA1FA-701B-46F5-988A-24B7352BAF69}" type="parTrans" cxnId="{655DBBB9-EF6C-49C3-8C92-81ACA1199598}">
      <dgm:prSet/>
      <dgm:spPr/>
      <dgm:t>
        <a:bodyPr/>
        <a:lstStyle/>
        <a:p>
          <a:endParaRPr lang="en-US"/>
        </a:p>
      </dgm:t>
    </dgm:pt>
    <dgm:pt modelId="{1CC77D74-DEDF-423A-947F-2FE734774E5E}" type="sibTrans" cxnId="{655DBBB9-EF6C-49C3-8C92-81ACA1199598}">
      <dgm:prSet/>
      <dgm:spPr/>
      <dgm:t>
        <a:bodyPr/>
        <a:lstStyle/>
        <a:p>
          <a:endParaRPr lang="en-US"/>
        </a:p>
      </dgm:t>
    </dgm:pt>
    <dgm:pt modelId="{2187EDBD-A4E4-481C-BEFE-F9B34DA60E08}">
      <dgm:prSet/>
      <dgm:spPr/>
      <dgm:t>
        <a:bodyPr/>
        <a:lstStyle/>
        <a:p>
          <a:r>
            <a:rPr lang="en-US"/>
            <a:t>Simply put, how should we expect client side applications to send, receive, and parse communications to and from our API?</a:t>
          </a:r>
        </a:p>
      </dgm:t>
    </dgm:pt>
    <dgm:pt modelId="{4B5C3A6E-F8A5-4E3E-8FD2-892CB85BFB51}" type="parTrans" cxnId="{37CB4684-DF39-441D-97D0-186A863BE0DF}">
      <dgm:prSet/>
      <dgm:spPr/>
      <dgm:t>
        <a:bodyPr/>
        <a:lstStyle/>
        <a:p>
          <a:endParaRPr lang="en-US"/>
        </a:p>
      </dgm:t>
    </dgm:pt>
    <dgm:pt modelId="{7809737B-8BB7-44C8-BAD9-2196A4581A47}" type="sibTrans" cxnId="{37CB4684-DF39-441D-97D0-186A863BE0DF}">
      <dgm:prSet/>
      <dgm:spPr/>
      <dgm:t>
        <a:bodyPr/>
        <a:lstStyle/>
        <a:p>
          <a:endParaRPr lang="en-US"/>
        </a:p>
      </dgm:t>
    </dgm:pt>
    <dgm:pt modelId="{1E79F617-7AC2-416E-B566-7F450C160696}">
      <dgm:prSet/>
      <dgm:spPr/>
      <dgm:t>
        <a:bodyPr/>
        <a:lstStyle/>
        <a:p>
          <a:r>
            <a:rPr lang="en-US"/>
            <a:t>Possible options are Collection+JSON, AtomPub and Odata.</a:t>
          </a:r>
        </a:p>
      </dgm:t>
    </dgm:pt>
    <dgm:pt modelId="{168ADFD0-FBA2-47EF-AF47-E63FCF031475}" type="parTrans" cxnId="{1F882EE0-F27D-4D1F-8A27-60817F3577F1}">
      <dgm:prSet/>
      <dgm:spPr/>
      <dgm:t>
        <a:bodyPr/>
        <a:lstStyle/>
        <a:p>
          <a:endParaRPr lang="en-US"/>
        </a:p>
      </dgm:t>
    </dgm:pt>
    <dgm:pt modelId="{303837B3-0D59-4421-8F18-8B91738B0790}" type="sibTrans" cxnId="{1F882EE0-F27D-4D1F-8A27-60817F3577F1}">
      <dgm:prSet/>
      <dgm:spPr/>
      <dgm:t>
        <a:bodyPr/>
        <a:lstStyle/>
        <a:p>
          <a:endParaRPr lang="en-US"/>
        </a:p>
      </dgm:t>
    </dgm:pt>
    <dgm:pt modelId="{A84C0DD2-D3C8-41AD-A640-663D313A16F7}">
      <dgm:prSet/>
      <dgm:spPr/>
      <dgm:t>
        <a:bodyPr/>
        <a:lstStyle/>
        <a:p>
          <a:r>
            <a:rPr lang="en-US"/>
            <a:t>For Hypermedia cases, HTML, HAL and Siren are good choices</a:t>
          </a:r>
        </a:p>
      </dgm:t>
    </dgm:pt>
    <dgm:pt modelId="{A230F046-59A4-4AA1-A753-E49193C22B72}" type="parTrans" cxnId="{4979F26D-21AC-4BFF-839E-C19B7B1C7996}">
      <dgm:prSet/>
      <dgm:spPr/>
      <dgm:t>
        <a:bodyPr/>
        <a:lstStyle/>
        <a:p>
          <a:endParaRPr lang="en-US"/>
        </a:p>
      </dgm:t>
    </dgm:pt>
    <dgm:pt modelId="{CBA4046A-977D-433F-AA44-DEC7FFC1D32C}" type="sibTrans" cxnId="{4979F26D-21AC-4BFF-839E-C19B7B1C7996}">
      <dgm:prSet/>
      <dgm:spPr/>
      <dgm:t>
        <a:bodyPr/>
        <a:lstStyle/>
        <a:p>
          <a:endParaRPr lang="en-US"/>
        </a:p>
      </dgm:t>
    </dgm:pt>
    <dgm:pt modelId="{F5F8287B-4FF2-40F0-AB3D-2FEE45798B61}" type="pres">
      <dgm:prSet presAssocID="{260348CF-B1DB-4AEB-B9B2-93B57F2B4C02}" presName="linear" presStyleCnt="0">
        <dgm:presLayoutVars>
          <dgm:animLvl val="lvl"/>
          <dgm:resizeHandles val="exact"/>
        </dgm:presLayoutVars>
      </dgm:prSet>
      <dgm:spPr/>
    </dgm:pt>
    <dgm:pt modelId="{62783972-206C-4FC5-B632-B80E23A398FF}" type="pres">
      <dgm:prSet presAssocID="{71DEDEAA-7C38-444C-916F-0AE19299C3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2E62E47-BA2F-447D-A4DC-FFBA8CC4D640}" type="pres">
      <dgm:prSet presAssocID="{9883718D-0DEE-4601-A236-DB1DD3A7E65E}" presName="spacer" presStyleCnt="0"/>
      <dgm:spPr/>
    </dgm:pt>
    <dgm:pt modelId="{0F6D7556-9144-4D10-B1E4-A6CBD9192693}" type="pres">
      <dgm:prSet presAssocID="{02F43E8D-1F52-4FA8-A481-84196B9DFA0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448D14D-66EA-45CD-812B-600B55F5F9A4}" type="pres">
      <dgm:prSet presAssocID="{B2B117E2-D709-44B3-9280-50FABA5866DE}" presName="spacer" presStyleCnt="0"/>
      <dgm:spPr/>
    </dgm:pt>
    <dgm:pt modelId="{710BB058-FAD0-48C7-8305-441E1118D39E}" type="pres">
      <dgm:prSet presAssocID="{43952491-04F8-4AA7-ADE2-832C8EC3F34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9A9C4B-06C9-4C3C-840B-3571A8B6087B}" type="pres">
      <dgm:prSet presAssocID="{B4A91175-A74E-44AC-894F-B71000F146A7}" presName="spacer" presStyleCnt="0"/>
      <dgm:spPr/>
    </dgm:pt>
    <dgm:pt modelId="{A1A70E9F-602C-49B8-BECE-D5E804218E4A}" type="pres">
      <dgm:prSet presAssocID="{62FEB79E-53EE-485C-99E1-0B3D54279E2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482E858-207D-4C44-8429-015A5DADF2DE}" type="pres">
      <dgm:prSet presAssocID="{1CC77D74-DEDF-423A-947F-2FE734774E5E}" presName="spacer" presStyleCnt="0"/>
      <dgm:spPr/>
    </dgm:pt>
    <dgm:pt modelId="{E41A1875-BC97-4E00-8190-9C79999E6FB2}" type="pres">
      <dgm:prSet presAssocID="{2187EDBD-A4E4-481C-BEFE-F9B34DA60E0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7762A1E-6E73-4C14-8A22-D60AA76D5C22}" type="pres">
      <dgm:prSet presAssocID="{7809737B-8BB7-44C8-BAD9-2196A4581A47}" presName="spacer" presStyleCnt="0"/>
      <dgm:spPr/>
    </dgm:pt>
    <dgm:pt modelId="{57BF939E-B9EE-4799-8F8F-B0861A929F18}" type="pres">
      <dgm:prSet presAssocID="{1E79F617-7AC2-416E-B566-7F450C16069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993A5F0-359F-4FC3-AA3D-06BF8E784212}" type="pres">
      <dgm:prSet presAssocID="{303837B3-0D59-4421-8F18-8B91738B0790}" presName="spacer" presStyleCnt="0"/>
      <dgm:spPr/>
    </dgm:pt>
    <dgm:pt modelId="{6A088683-D3EA-44AD-9300-F50EA2A550FD}" type="pres">
      <dgm:prSet presAssocID="{A84C0DD2-D3C8-41AD-A640-663D313A16F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490F700-3D50-404D-BA0C-70C02C55BFD1}" type="presOf" srcId="{2187EDBD-A4E4-481C-BEFE-F9B34DA60E08}" destId="{E41A1875-BC97-4E00-8190-9C79999E6FB2}" srcOrd="0" destOrd="0" presId="urn:microsoft.com/office/officeart/2005/8/layout/vList2"/>
    <dgm:cxn modelId="{BDA1700A-3B05-4AA0-BD09-67A6689AB24C}" type="presOf" srcId="{260348CF-B1DB-4AEB-B9B2-93B57F2B4C02}" destId="{F5F8287B-4FF2-40F0-AB3D-2FEE45798B61}" srcOrd="0" destOrd="0" presId="urn:microsoft.com/office/officeart/2005/8/layout/vList2"/>
    <dgm:cxn modelId="{3BFFDA26-550E-43CC-BFE2-0995CF7EB5F6}" type="presOf" srcId="{62FEB79E-53EE-485C-99E1-0B3D54279E2A}" destId="{A1A70E9F-602C-49B8-BECE-D5E804218E4A}" srcOrd="0" destOrd="0" presId="urn:microsoft.com/office/officeart/2005/8/layout/vList2"/>
    <dgm:cxn modelId="{63076633-57D6-48F9-AF4B-9A2EBBE4F997}" srcId="{260348CF-B1DB-4AEB-B9B2-93B57F2B4C02}" destId="{71DEDEAA-7C38-444C-916F-0AE19299C34F}" srcOrd="0" destOrd="0" parTransId="{69176443-53E6-4A66-8FFB-E4AF57472025}" sibTransId="{9883718D-0DEE-4601-A236-DB1DD3A7E65E}"/>
    <dgm:cxn modelId="{3A725B66-5D44-4E28-8178-24831B687152}" type="presOf" srcId="{02F43E8D-1F52-4FA8-A481-84196B9DFA0C}" destId="{0F6D7556-9144-4D10-B1E4-A6CBD9192693}" srcOrd="0" destOrd="0" presId="urn:microsoft.com/office/officeart/2005/8/layout/vList2"/>
    <dgm:cxn modelId="{45A17E4C-7306-4CD2-9BD8-6D13FC2F88C6}" srcId="{260348CF-B1DB-4AEB-B9B2-93B57F2B4C02}" destId="{43952491-04F8-4AA7-ADE2-832C8EC3F341}" srcOrd="2" destOrd="0" parTransId="{97A9C1E1-1020-4417-87CD-BBF2C7CA7181}" sibTransId="{B4A91175-A74E-44AC-894F-B71000F146A7}"/>
    <dgm:cxn modelId="{4979F26D-21AC-4BFF-839E-C19B7B1C7996}" srcId="{260348CF-B1DB-4AEB-B9B2-93B57F2B4C02}" destId="{A84C0DD2-D3C8-41AD-A640-663D313A16F7}" srcOrd="6" destOrd="0" parTransId="{A230F046-59A4-4AA1-A753-E49193C22B72}" sibTransId="{CBA4046A-977D-433F-AA44-DEC7FFC1D32C}"/>
    <dgm:cxn modelId="{37CB4684-DF39-441D-97D0-186A863BE0DF}" srcId="{260348CF-B1DB-4AEB-B9B2-93B57F2B4C02}" destId="{2187EDBD-A4E4-481C-BEFE-F9B34DA60E08}" srcOrd="4" destOrd="0" parTransId="{4B5C3A6E-F8A5-4E3E-8FD2-892CB85BFB51}" sibTransId="{7809737B-8BB7-44C8-BAD9-2196A4581A47}"/>
    <dgm:cxn modelId="{655DBBB9-EF6C-49C3-8C92-81ACA1199598}" srcId="{260348CF-B1DB-4AEB-B9B2-93B57F2B4C02}" destId="{62FEB79E-53EE-485C-99E1-0B3D54279E2A}" srcOrd="3" destOrd="0" parTransId="{E38FA1FA-701B-46F5-988A-24B7352BAF69}" sibTransId="{1CC77D74-DEDF-423A-947F-2FE734774E5E}"/>
    <dgm:cxn modelId="{65ABEBB9-7AEC-4371-98ED-980DEFE416B7}" type="presOf" srcId="{1E79F617-7AC2-416E-B566-7F450C160696}" destId="{57BF939E-B9EE-4799-8F8F-B0861A929F18}" srcOrd="0" destOrd="0" presId="urn:microsoft.com/office/officeart/2005/8/layout/vList2"/>
    <dgm:cxn modelId="{B747C5CB-FDD6-4BEC-B77A-9A5F677A4DE7}" type="presOf" srcId="{43952491-04F8-4AA7-ADE2-832C8EC3F341}" destId="{710BB058-FAD0-48C7-8305-441E1118D39E}" srcOrd="0" destOrd="0" presId="urn:microsoft.com/office/officeart/2005/8/layout/vList2"/>
    <dgm:cxn modelId="{88ED4DD5-9AC3-4B56-8E5B-2BD56EEC489D}" type="presOf" srcId="{71DEDEAA-7C38-444C-916F-0AE19299C34F}" destId="{62783972-206C-4FC5-B632-B80E23A398FF}" srcOrd="0" destOrd="0" presId="urn:microsoft.com/office/officeart/2005/8/layout/vList2"/>
    <dgm:cxn modelId="{1F882EE0-F27D-4D1F-8A27-60817F3577F1}" srcId="{260348CF-B1DB-4AEB-B9B2-93B57F2B4C02}" destId="{1E79F617-7AC2-416E-B566-7F450C160696}" srcOrd="5" destOrd="0" parTransId="{168ADFD0-FBA2-47EF-AF47-E63FCF031475}" sibTransId="{303837B3-0D59-4421-8F18-8B91738B0790}"/>
    <dgm:cxn modelId="{93D1F4E4-E582-4397-904C-1B3B0405D5F1}" type="presOf" srcId="{A84C0DD2-D3C8-41AD-A640-663D313A16F7}" destId="{6A088683-D3EA-44AD-9300-F50EA2A550FD}" srcOrd="0" destOrd="0" presId="urn:microsoft.com/office/officeart/2005/8/layout/vList2"/>
    <dgm:cxn modelId="{0BCE01E7-1C88-423A-BBB8-32E83DCEA658}" srcId="{260348CF-B1DB-4AEB-B9B2-93B57F2B4C02}" destId="{02F43E8D-1F52-4FA8-A481-84196B9DFA0C}" srcOrd="1" destOrd="0" parTransId="{30F134EC-CF8C-4CF5-B593-BC560B4A663D}" sibTransId="{B2B117E2-D709-44B3-9280-50FABA5866DE}"/>
    <dgm:cxn modelId="{C9977351-947E-4888-A09F-3F4D7E772EB0}" type="presParOf" srcId="{F5F8287B-4FF2-40F0-AB3D-2FEE45798B61}" destId="{62783972-206C-4FC5-B632-B80E23A398FF}" srcOrd="0" destOrd="0" presId="urn:microsoft.com/office/officeart/2005/8/layout/vList2"/>
    <dgm:cxn modelId="{AFAEB671-80A7-48A7-A6F5-9EB1A17B12EC}" type="presParOf" srcId="{F5F8287B-4FF2-40F0-AB3D-2FEE45798B61}" destId="{32E62E47-BA2F-447D-A4DC-FFBA8CC4D640}" srcOrd="1" destOrd="0" presId="urn:microsoft.com/office/officeart/2005/8/layout/vList2"/>
    <dgm:cxn modelId="{5EEED95B-B006-42E6-BFA6-2FD7B03A7A27}" type="presParOf" srcId="{F5F8287B-4FF2-40F0-AB3D-2FEE45798B61}" destId="{0F6D7556-9144-4D10-B1E4-A6CBD9192693}" srcOrd="2" destOrd="0" presId="urn:microsoft.com/office/officeart/2005/8/layout/vList2"/>
    <dgm:cxn modelId="{F9B74EE9-75C8-4C2F-AEC2-8FD609CC58D4}" type="presParOf" srcId="{F5F8287B-4FF2-40F0-AB3D-2FEE45798B61}" destId="{D448D14D-66EA-45CD-812B-600B55F5F9A4}" srcOrd="3" destOrd="0" presId="urn:microsoft.com/office/officeart/2005/8/layout/vList2"/>
    <dgm:cxn modelId="{8699A00D-44A3-4A3F-8AC6-6BCF7740C25B}" type="presParOf" srcId="{F5F8287B-4FF2-40F0-AB3D-2FEE45798B61}" destId="{710BB058-FAD0-48C7-8305-441E1118D39E}" srcOrd="4" destOrd="0" presId="urn:microsoft.com/office/officeart/2005/8/layout/vList2"/>
    <dgm:cxn modelId="{1858C81E-8401-404B-B30B-F36DB54D6A85}" type="presParOf" srcId="{F5F8287B-4FF2-40F0-AB3D-2FEE45798B61}" destId="{569A9C4B-06C9-4C3C-840B-3571A8B6087B}" srcOrd="5" destOrd="0" presId="urn:microsoft.com/office/officeart/2005/8/layout/vList2"/>
    <dgm:cxn modelId="{FA3570CD-267F-456C-9DEC-D3F17645DB97}" type="presParOf" srcId="{F5F8287B-4FF2-40F0-AB3D-2FEE45798B61}" destId="{A1A70E9F-602C-49B8-BECE-D5E804218E4A}" srcOrd="6" destOrd="0" presId="urn:microsoft.com/office/officeart/2005/8/layout/vList2"/>
    <dgm:cxn modelId="{13463A24-E53F-43FA-A90F-7572A6842DCC}" type="presParOf" srcId="{F5F8287B-4FF2-40F0-AB3D-2FEE45798B61}" destId="{C482E858-207D-4C44-8429-015A5DADF2DE}" srcOrd="7" destOrd="0" presId="urn:microsoft.com/office/officeart/2005/8/layout/vList2"/>
    <dgm:cxn modelId="{8CD54C75-BDB7-4598-81DF-A6FD201EA2DE}" type="presParOf" srcId="{F5F8287B-4FF2-40F0-AB3D-2FEE45798B61}" destId="{E41A1875-BC97-4E00-8190-9C79999E6FB2}" srcOrd="8" destOrd="0" presId="urn:microsoft.com/office/officeart/2005/8/layout/vList2"/>
    <dgm:cxn modelId="{2751F344-61DA-4E2C-AF86-C2497E8330FE}" type="presParOf" srcId="{F5F8287B-4FF2-40F0-AB3D-2FEE45798B61}" destId="{67762A1E-6E73-4C14-8A22-D60AA76D5C22}" srcOrd="9" destOrd="0" presId="urn:microsoft.com/office/officeart/2005/8/layout/vList2"/>
    <dgm:cxn modelId="{57C7D12D-2EAE-41B5-800A-196EDBACD7FF}" type="presParOf" srcId="{F5F8287B-4FF2-40F0-AB3D-2FEE45798B61}" destId="{57BF939E-B9EE-4799-8F8F-B0861A929F18}" srcOrd="10" destOrd="0" presId="urn:microsoft.com/office/officeart/2005/8/layout/vList2"/>
    <dgm:cxn modelId="{8FA24A7A-BCBE-4FBE-8EC6-938B0129B17A}" type="presParOf" srcId="{F5F8287B-4FF2-40F0-AB3D-2FEE45798B61}" destId="{8993A5F0-359F-4FC3-AA3D-06BF8E784212}" srcOrd="11" destOrd="0" presId="urn:microsoft.com/office/officeart/2005/8/layout/vList2"/>
    <dgm:cxn modelId="{B63260F5-AF1F-4818-B3D4-88E849938C0E}" type="presParOf" srcId="{F5F8287B-4FF2-40F0-AB3D-2FEE45798B61}" destId="{6A088683-D3EA-44AD-9300-F50EA2A550F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DFD333-10C6-4DDE-B3A6-E73D9A6EBAC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23AC8B-FDDB-4C7D-95F7-C272CC70D760}">
      <dgm:prSet/>
      <dgm:spPr/>
      <dgm:t>
        <a:bodyPr/>
        <a:lstStyle/>
        <a:p>
          <a:pPr>
            <a:defRPr cap="all"/>
          </a:pPr>
          <a:r>
            <a:rPr lang="en-US"/>
            <a:t>Application profiles are extensions of the basic HTTP communication standard.</a:t>
          </a:r>
        </a:p>
      </dgm:t>
    </dgm:pt>
    <dgm:pt modelId="{F7C48EA0-1224-4890-AC19-871202F0F4C9}" type="parTrans" cxnId="{7AB6AC8E-34B7-4662-A4A0-D2A4DFCBF198}">
      <dgm:prSet/>
      <dgm:spPr/>
      <dgm:t>
        <a:bodyPr/>
        <a:lstStyle/>
        <a:p>
          <a:endParaRPr lang="en-US"/>
        </a:p>
      </dgm:t>
    </dgm:pt>
    <dgm:pt modelId="{A87A1316-B3BD-492F-AD12-BEFD15C7CC86}" type="sibTrans" cxnId="{7AB6AC8E-34B7-4662-A4A0-D2A4DFCBF198}">
      <dgm:prSet/>
      <dgm:spPr/>
      <dgm:t>
        <a:bodyPr/>
        <a:lstStyle/>
        <a:p>
          <a:endParaRPr lang="en-US"/>
        </a:p>
      </dgm:t>
    </dgm:pt>
    <dgm:pt modelId="{8F9AF6F5-6E03-4627-A342-2FC21D9D1A50}">
      <dgm:prSet/>
      <dgm:spPr/>
      <dgm:t>
        <a:bodyPr/>
        <a:lstStyle/>
        <a:p>
          <a:pPr>
            <a:defRPr cap="all"/>
          </a:pPr>
          <a:r>
            <a:rPr lang="en-US"/>
            <a:t>They allow us to define further communications standards and functionality to our clients.</a:t>
          </a:r>
        </a:p>
      </dgm:t>
    </dgm:pt>
    <dgm:pt modelId="{4964D41C-B265-4739-BEF5-767E0B2DADCD}" type="parTrans" cxnId="{D617F2F0-178B-40D4-B11F-737C7B5E7919}">
      <dgm:prSet/>
      <dgm:spPr/>
      <dgm:t>
        <a:bodyPr/>
        <a:lstStyle/>
        <a:p>
          <a:endParaRPr lang="en-US"/>
        </a:p>
      </dgm:t>
    </dgm:pt>
    <dgm:pt modelId="{1E714898-BD47-4DFA-9AAF-9AEEBE9DAA24}" type="sibTrans" cxnId="{D617F2F0-178B-40D4-B11F-737C7B5E7919}">
      <dgm:prSet/>
      <dgm:spPr/>
      <dgm:t>
        <a:bodyPr/>
        <a:lstStyle/>
        <a:p>
          <a:endParaRPr lang="en-US"/>
        </a:p>
      </dgm:t>
    </dgm:pt>
    <dgm:pt modelId="{5ED6AF63-02A8-44AA-B754-C4C72D0A8A5D}">
      <dgm:prSet/>
      <dgm:spPr/>
      <dgm:t>
        <a:bodyPr/>
        <a:lstStyle/>
        <a:p>
          <a:pPr>
            <a:defRPr cap="all"/>
          </a:pPr>
          <a:r>
            <a:rPr lang="en-US"/>
            <a:t>As mentioned above, many pre-written profiles exist, but some problem spaces will sometimes need to be solved manually.</a:t>
          </a:r>
        </a:p>
      </dgm:t>
    </dgm:pt>
    <dgm:pt modelId="{5E0DC512-C9F8-4CEB-B177-23A39209F91B}" type="parTrans" cxnId="{F121E39F-7C07-483D-82AE-2123E9F20621}">
      <dgm:prSet/>
      <dgm:spPr/>
      <dgm:t>
        <a:bodyPr/>
        <a:lstStyle/>
        <a:p>
          <a:endParaRPr lang="en-US"/>
        </a:p>
      </dgm:t>
    </dgm:pt>
    <dgm:pt modelId="{C6EE18F9-7D9A-434B-8B2F-2F4CB45CCCA9}" type="sibTrans" cxnId="{F121E39F-7C07-483D-82AE-2123E9F20621}">
      <dgm:prSet/>
      <dgm:spPr/>
      <dgm:t>
        <a:bodyPr/>
        <a:lstStyle/>
        <a:p>
          <a:endParaRPr lang="en-US"/>
        </a:p>
      </dgm:t>
    </dgm:pt>
    <dgm:pt modelId="{E42C37F2-4198-41F6-8484-46DD916CE7DB}">
      <dgm:prSet/>
      <dgm:spPr/>
      <dgm:t>
        <a:bodyPr/>
        <a:lstStyle/>
        <a:p>
          <a:pPr>
            <a:defRPr cap="all"/>
          </a:pPr>
          <a:r>
            <a:rPr lang="en-US"/>
            <a:t>In either case, our API must let the client know how to discover and understand the additional functionality our API layers on top of HTTP</a:t>
          </a:r>
        </a:p>
      </dgm:t>
    </dgm:pt>
    <dgm:pt modelId="{25EE145F-38E7-4AF9-835B-5B4E21B9A49F}" type="parTrans" cxnId="{FC859C9D-F544-479F-831D-E8795952B4AA}">
      <dgm:prSet/>
      <dgm:spPr/>
      <dgm:t>
        <a:bodyPr/>
        <a:lstStyle/>
        <a:p>
          <a:endParaRPr lang="en-US"/>
        </a:p>
      </dgm:t>
    </dgm:pt>
    <dgm:pt modelId="{AA556974-68B7-411B-A061-A2A6EA062866}" type="sibTrans" cxnId="{FC859C9D-F544-479F-831D-E8795952B4AA}">
      <dgm:prSet/>
      <dgm:spPr/>
      <dgm:t>
        <a:bodyPr/>
        <a:lstStyle/>
        <a:p>
          <a:endParaRPr lang="en-US"/>
        </a:p>
      </dgm:t>
    </dgm:pt>
    <dgm:pt modelId="{D9603D08-1B90-49D2-9B0F-F6CD2FFA0DBA}">
      <dgm:prSet/>
      <dgm:spPr/>
      <dgm:t>
        <a:bodyPr/>
        <a:lstStyle/>
        <a:p>
          <a:pPr>
            <a:defRPr cap="all"/>
          </a:pPr>
          <a:r>
            <a:rPr lang="en-US"/>
            <a:t>Profiles can be machine readable, allowing a client application to quickly parse new definitions.</a:t>
          </a:r>
        </a:p>
      </dgm:t>
    </dgm:pt>
    <dgm:pt modelId="{6DD27E3A-03A5-48D3-9348-4B499C29B3C9}" type="parTrans" cxnId="{B0B18646-74FF-4DC8-93DF-505E7EA3D847}">
      <dgm:prSet/>
      <dgm:spPr/>
      <dgm:t>
        <a:bodyPr/>
        <a:lstStyle/>
        <a:p>
          <a:endParaRPr lang="en-US"/>
        </a:p>
      </dgm:t>
    </dgm:pt>
    <dgm:pt modelId="{26219A2E-ED5E-4126-A41A-9A4B34077037}" type="sibTrans" cxnId="{B0B18646-74FF-4DC8-93DF-505E7EA3D847}">
      <dgm:prSet/>
      <dgm:spPr/>
      <dgm:t>
        <a:bodyPr/>
        <a:lstStyle/>
        <a:p>
          <a:endParaRPr lang="en-US"/>
        </a:p>
      </dgm:t>
    </dgm:pt>
    <dgm:pt modelId="{BA5B96BB-9227-4DE5-ABBC-5FB6619630E4}">
      <dgm:prSet/>
      <dgm:spPr/>
      <dgm:t>
        <a:bodyPr/>
        <a:lstStyle/>
        <a:p>
          <a:pPr>
            <a:defRPr cap="all"/>
          </a:pPr>
          <a:r>
            <a:rPr lang="en-US"/>
            <a:t>They can also be human readable, allowing developers to read and understand our API’s capabilities.</a:t>
          </a:r>
        </a:p>
      </dgm:t>
    </dgm:pt>
    <dgm:pt modelId="{FD78053F-6338-4173-A3F2-D661690F24F9}" type="parTrans" cxnId="{3513CD82-7F2C-40DD-9B36-9DC0C0AEEDE8}">
      <dgm:prSet/>
      <dgm:spPr/>
      <dgm:t>
        <a:bodyPr/>
        <a:lstStyle/>
        <a:p>
          <a:endParaRPr lang="en-US"/>
        </a:p>
      </dgm:t>
    </dgm:pt>
    <dgm:pt modelId="{7860A09F-EE78-4D0F-8CEE-AE078AF94477}" type="sibTrans" cxnId="{3513CD82-7F2C-40DD-9B36-9DC0C0AEEDE8}">
      <dgm:prSet/>
      <dgm:spPr/>
      <dgm:t>
        <a:bodyPr/>
        <a:lstStyle/>
        <a:p>
          <a:endParaRPr lang="en-US"/>
        </a:p>
      </dgm:t>
    </dgm:pt>
    <dgm:pt modelId="{2F1003C0-02DC-4908-AD1C-D22678D10222}" type="pres">
      <dgm:prSet presAssocID="{02DFD333-10C6-4DDE-B3A6-E73D9A6EBAC0}" presName="root" presStyleCnt="0">
        <dgm:presLayoutVars>
          <dgm:dir/>
          <dgm:resizeHandles val="exact"/>
        </dgm:presLayoutVars>
      </dgm:prSet>
      <dgm:spPr/>
    </dgm:pt>
    <dgm:pt modelId="{6056A2C8-E97A-4B73-8C0E-02E63AF50955}" type="pres">
      <dgm:prSet presAssocID="{6D23AC8B-FDDB-4C7D-95F7-C272CC70D760}" presName="compNode" presStyleCnt="0"/>
      <dgm:spPr/>
    </dgm:pt>
    <dgm:pt modelId="{F3FB3558-2B0E-4B97-AEBD-917F369BF1B5}" type="pres">
      <dgm:prSet presAssocID="{6D23AC8B-FDDB-4C7D-95F7-C272CC70D7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E7CDDCF-1530-4E8A-891A-447ABC529FD0}" type="pres">
      <dgm:prSet presAssocID="{6D23AC8B-FDDB-4C7D-95F7-C272CC70D7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85C8E90-AEB9-4248-8BC9-FE5298EFBD10}" type="pres">
      <dgm:prSet presAssocID="{6D23AC8B-FDDB-4C7D-95F7-C272CC70D760}" presName="spaceRect" presStyleCnt="0"/>
      <dgm:spPr/>
    </dgm:pt>
    <dgm:pt modelId="{9F40BC1B-A0CD-4562-B54D-5269CAA200D0}" type="pres">
      <dgm:prSet presAssocID="{6D23AC8B-FDDB-4C7D-95F7-C272CC70D760}" presName="textRect" presStyleLbl="revTx" presStyleIdx="0" presStyleCnt="6">
        <dgm:presLayoutVars>
          <dgm:chMax val="1"/>
          <dgm:chPref val="1"/>
        </dgm:presLayoutVars>
      </dgm:prSet>
      <dgm:spPr/>
    </dgm:pt>
    <dgm:pt modelId="{C6D3C153-50C9-453F-B0DF-C6AEFB1ADF25}" type="pres">
      <dgm:prSet presAssocID="{A87A1316-B3BD-492F-AD12-BEFD15C7CC86}" presName="sibTrans" presStyleCnt="0"/>
      <dgm:spPr/>
    </dgm:pt>
    <dgm:pt modelId="{156EB060-4F6E-49CD-A3AA-DA6DE181469E}" type="pres">
      <dgm:prSet presAssocID="{8F9AF6F5-6E03-4627-A342-2FC21D9D1A50}" presName="compNode" presStyleCnt="0"/>
      <dgm:spPr/>
    </dgm:pt>
    <dgm:pt modelId="{8FC5331F-BEF9-4302-A553-FFDE3EBBB34D}" type="pres">
      <dgm:prSet presAssocID="{8F9AF6F5-6E03-4627-A342-2FC21D9D1A50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6F5FD01-12D3-48E9-8EF7-E9506AB6D2C5}" type="pres">
      <dgm:prSet presAssocID="{8F9AF6F5-6E03-4627-A342-2FC21D9D1A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65A93AC1-F6B9-4DA0-8DD0-05218B36C63B}" type="pres">
      <dgm:prSet presAssocID="{8F9AF6F5-6E03-4627-A342-2FC21D9D1A50}" presName="spaceRect" presStyleCnt="0"/>
      <dgm:spPr/>
    </dgm:pt>
    <dgm:pt modelId="{DF55C905-8965-4CC4-B0F2-CD3163F0BF97}" type="pres">
      <dgm:prSet presAssocID="{8F9AF6F5-6E03-4627-A342-2FC21D9D1A50}" presName="textRect" presStyleLbl="revTx" presStyleIdx="1" presStyleCnt="6">
        <dgm:presLayoutVars>
          <dgm:chMax val="1"/>
          <dgm:chPref val="1"/>
        </dgm:presLayoutVars>
      </dgm:prSet>
      <dgm:spPr/>
    </dgm:pt>
    <dgm:pt modelId="{02401A82-345D-4BA5-930F-34BF6B074B20}" type="pres">
      <dgm:prSet presAssocID="{1E714898-BD47-4DFA-9AAF-9AEEBE9DAA24}" presName="sibTrans" presStyleCnt="0"/>
      <dgm:spPr/>
    </dgm:pt>
    <dgm:pt modelId="{A9C78F2A-C527-4808-A5DD-315CD109D929}" type="pres">
      <dgm:prSet presAssocID="{5ED6AF63-02A8-44AA-B754-C4C72D0A8A5D}" presName="compNode" presStyleCnt="0"/>
      <dgm:spPr/>
    </dgm:pt>
    <dgm:pt modelId="{337CE163-E539-4606-8899-EED3E982FA6B}" type="pres">
      <dgm:prSet presAssocID="{5ED6AF63-02A8-44AA-B754-C4C72D0A8A5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5B872C9-7C08-4478-840D-7DFF0B22895B}" type="pres">
      <dgm:prSet presAssocID="{5ED6AF63-02A8-44AA-B754-C4C72D0A8A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64C5D37-BFA3-4F0C-BD5C-4B4EBF6CF730}" type="pres">
      <dgm:prSet presAssocID="{5ED6AF63-02A8-44AA-B754-C4C72D0A8A5D}" presName="spaceRect" presStyleCnt="0"/>
      <dgm:spPr/>
    </dgm:pt>
    <dgm:pt modelId="{334FAAD0-8B90-42FD-9BC4-AF6E4D929EF2}" type="pres">
      <dgm:prSet presAssocID="{5ED6AF63-02A8-44AA-B754-C4C72D0A8A5D}" presName="textRect" presStyleLbl="revTx" presStyleIdx="2" presStyleCnt="6">
        <dgm:presLayoutVars>
          <dgm:chMax val="1"/>
          <dgm:chPref val="1"/>
        </dgm:presLayoutVars>
      </dgm:prSet>
      <dgm:spPr/>
    </dgm:pt>
    <dgm:pt modelId="{6A1C5C1B-6452-4D46-B487-2A1DA54FB5E9}" type="pres">
      <dgm:prSet presAssocID="{C6EE18F9-7D9A-434B-8B2F-2F4CB45CCCA9}" presName="sibTrans" presStyleCnt="0"/>
      <dgm:spPr/>
    </dgm:pt>
    <dgm:pt modelId="{025C411D-0D2A-4952-873E-F160D8985161}" type="pres">
      <dgm:prSet presAssocID="{E42C37F2-4198-41F6-8484-46DD916CE7DB}" presName="compNode" presStyleCnt="0"/>
      <dgm:spPr/>
    </dgm:pt>
    <dgm:pt modelId="{18148D56-2056-457B-B65E-B976AF257B74}" type="pres">
      <dgm:prSet presAssocID="{E42C37F2-4198-41F6-8484-46DD916CE7D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3BBCCA5-7EAB-4A7C-B745-F7DF62C7BAA2}" type="pres">
      <dgm:prSet presAssocID="{E42C37F2-4198-41F6-8484-46DD916CE7D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2DEFC1D-0D72-4A6E-9F38-8773E3DFF5A3}" type="pres">
      <dgm:prSet presAssocID="{E42C37F2-4198-41F6-8484-46DD916CE7DB}" presName="spaceRect" presStyleCnt="0"/>
      <dgm:spPr/>
    </dgm:pt>
    <dgm:pt modelId="{705F3D77-8AFF-43E2-8C7A-D7D4F78C0276}" type="pres">
      <dgm:prSet presAssocID="{E42C37F2-4198-41F6-8484-46DD916CE7DB}" presName="textRect" presStyleLbl="revTx" presStyleIdx="3" presStyleCnt="6">
        <dgm:presLayoutVars>
          <dgm:chMax val="1"/>
          <dgm:chPref val="1"/>
        </dgm:presLayoutVars>
      </dgm:prSet>
      <dgm:spPr/>
    </dgm:pt>
    <dgm:pt modelId="{E7981D9D-1EC2-4FED-893F-7766DFAB9ABE}" type="pres">
      <dgm:prSet presAssocID="{AA556974-68B7-411B-A061-A2A6EA062866}" presName="sibTrans" presStyleCnt="0"/>
      <dgm:spPr/>
    </dgm:pt>
    <dgm:pt modelId="{922934E8-8C12-49D1-AA53-8EE492367F3D}" type="pres">
      <dgm:prSet presAssocID="{D9603D08-1B90-49D2-9B0F-F6CD2FFA0DBA}" presName="compNode" presStyleCnt="0"/>
      <dgm:spPr/>
    </dgm:pt>
    <dgm:pt modelId="{AC506301-EBA1-4D8E-89BF-0212D5BC45E7}" type="pres">
      <dgm:prSet presAssocID="{D9603D08-1B90-49D2-9B0F-F6CD2FFA0DB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47D132-C405-4BDB-B10B-752139266D1B}" type="pres">
      <dgm:prSet presAssocID="{D9603D08-1B90-49D2-9B0F-F6CD2FFA0DB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51006B-0F63-4928-A346-C5AAF97A4694}" type="pres">
      <dgm:prSet presAssocID="{D9603D08-1B90-49D2-9B0F-F6CD2FFA0DBA}" presName="spaceRect" presStyleCnt="0"/>
      <dgm:spPr/>
    </dgm:pt>
    <dgm:pt modelId="{C8CE991E-99A2-40C8-A017-4ACD8945EE41}" type="pres">
      <dgm:prSet presAssocID="{D9603D08-1B90-49D2-9B0F-F6CD2FFA0DBA}" presName="textRect" presStyleLbl="revTx" presStyleIdx="4" presStyleCnt="6">
        <dgm:presLayoutVars>
          <dgm:chMax val="1"/>
          <dgm:chPref val="1"/>
        </dgm:presLayoutVars>
      </dgm:prSet>
      <dgm:spPr/>
    </dgm:pt>
    <dgm:pt modelId="{25D73AF4-CEE1-4606-BF39-A37686DBEAD2}" type="pres">
      <dgm:prSet presAssocID="{26219A2E-ED5E-4126-A41A-9A4B34077037}" presName="sibTrans" presStyleCnt="0"/>
      <dgm:spPr/>
    </dgm:pt>
    <dgm:pt modelId="{380AEB29-0901-47DF-B220-D3C97C4576DF}" type="pres">
      <dgm:prSet presAssocID="{BA5B96BB-9227-4DE5-ABBC-5FB6619630E4}" presName="compNode" presStyleCnt="0"/>
      <dgm:spPr/>
    </dgm:pt>
    <dgm:pt modelId="{1718A65E-2A66-42A5-B33E-03C6C5FE1DB7}" type="pres">
      <dgm:prSet presAssocID="{BA5B96BB-9227-4DE5-ABBC-5FB6619630E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075ABB4-11E9-4680-9367-D0E311F051B5}" type="pres">
      <dgm:prSet presAssocID="{BA5B96BB-9227-4DE5-ABBC-5FB6619630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198068A-BC21-4F79-BBA2-0D6E8BFE2A8A}" type="pres">
      <dgm:prSet presAssocID="{BA5B96BB-9227-4DE5-ABBC-5FB6619630E4}" presName="spaceRect" presStyleCnt="0"/>
      <dgm:spPr/>
    </dgm:pt>
    <dgm:pt modelId="{2316EE48-D9AC-4887-9B0B-C019F727C371}" type="pres">
      <dgm:prSet presAssocID="{BA5B96BB-9227-4DE5-ABBC-5FB6619630E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473395D-7054-4F24-966B-6398DD3899EE}" type="presOf" srcId="{8F9AF6F5-6E03-4627-A342-2FC21D9D1A50}" destId="{DF55C905-8965-4CC4-B0F2-CD3163F0BF97}" srcOrd="0" destOrd="0" presId="urn:microsoft.com/office/officeart/2018/5/layout/IconLeafLabelList"/>
    <dgm:cxn modelId="{B0B18646-74FF-4DC8-93DF-505E7EA3D847}" srcId="{02DFD333-10C6-4DDE-B3A6-E73D9A6EBAC0}" destId="{D9603D08-1B90-49D2-9B0F-F6CD2FFA0DBA}" srcOrd="4" destOrd="0" parTransId="{6DD27E3A-03A5-48D3-9348-4B499C29B3C9}" sibTransId="{26219A2E-ED5E-4126-A41A-9A4B34077037}"/>
    <dgm:cxn modelId="{62AC8E4A-5DD0-4BFA-ACB9-35830613F359}" type="presOf" srcId="{BA5B96BB-9227-4DE5-ABBC-5FB6619630E4}" destId="{2316EE48-D9AC-4887-9B0B-C019F727C371}" srcOrd="0" destOrd="0" presId="urn:microsoft.com/office/officeart/2018/5/layout/IconLeafLabelList"/>
    <dgm:cxn modelId="{92BCF14F-26B6-42C1-9970-8C53A0CEEE0C}" type="presOf" srcId="{02DFD333-10C6-4DDE-B3A6-E73D9A6EBAC0}" destId="{2F1003C0-02DC-4908-AD1C-D22678D10222}" srcOrd="0" destOrd="0" presId="urn:microsoft.com/office/officeart/2018/5/layout/IconLeafLabelList"/>
    <dgm:cxn modelId="{372CB554-EF47-4A66-ACDF-46DDA4D72E9B}" type="presOf" srcId="{E42C37F2-4198-41F6-8484-46DD916CE7DB}" destId="{705F3D77-8AFF-43E2-8C7A-D7D4F78C0276}" srcOrd="0" destOrd="0" presId="urn:microsoft.com/office/officeart/2018/5/layout/IconLeafLabelList"/>
    <dgm:cxn modelId="{AF426658-AE5B-40BB-8521-98328BF554EF}" type="presOf" srcId="{5ED6AF63-02A8-44AA-B754-C4C72D0A8A5D}" destId="{334FAAD0-8B90-42FD-9BC4-AF6E4D929EF2}" srcOrd="0" destOrd="0" presId="urn:microsoft.com/office/officeart/2018/5/layout/IconLeafLabelList"/>
    <dgm:cxn modelId="{3513CD82-7F2C-40DD-9B36-9DC0C0AEEDE8}" srcId="{02DFD333-10C6-4DDE-B3A6-E73D9A6EBAC0}" destId="{BA5B96BB-9227-4DE5-ABBC-5FB6619630E4}" srcOrd="5" destOrd="0" parTransId="{FD78053F-6338-4173-A3F2-D661690F24F9}" sibTransId="{7860A09F-EE78-4D0F-8CEE-AE078AF94477}"/>
    <dgm:cxn modelId="{7AB6AC8E-34B7-4662-A4A0-D2A4DFCBF198}" srcId="{02DFD333-10C6-4DDE-B3A6-E73D9A6EBAC0}" destId="{6D23AC8B-FDDB-4C7D-95F7-C272CC70D760}" srcOrd="0" destOrd="0" parTransId="{F7C48EA0-1224-4890-AC19-871202F0F4C9}" sibTransId="{A87A1316-B3BD-492F-AD12-BEFD15C7CC86}"/>
    <dgm:cxn modelId="{06BE0F99-58AB-4520-A4E6-A5C06E5FA9D1}" type="presOf" srcId="{6D23AC8B-FDDB-4C7D-95F7-C272CC70D760}" destId="{9F40BC1B-A0CD-4562-B54D-5269CAA200D0}" srcOrd="0" destOrd="0" presId="urn:microsoft.com/office/officeart/2018/5/layout/IconLeafLabelList"/>
    <dgm:cxn modelId="{FC859C9D-F544-479F-831D-E8795952B4AA}" srcId="{02DFD333-10C6-4DDE-B3A6-E73D9A6EBAC0}" destId="{E42C37F2-4198-41F6-8484-46DD916CE7DB}" srcOrd="3" destOrd="0" parTransId="{25EE145F-38E7-4AF9-835B-5B4E21B9A49F}" sibTransId="{AA556974-68B7-411B-A061-A2A6EA062866}"/>
    <dgm:cxn modelId="{F121E39F-7C07-483D-82AE-2123E9F20621}" srcId="{02DFD333-10C6-4DDE-B3A6-E73D9A6EBAC0}" destId="{5ED6AF63-02A8-44AA-B754-C4C72D0A8A5D}" srcOrd="2" destOrd="0" parTransId="{5E0DC512-C9F8-4CEB-B177-23A39209F91B}" sibTransId="{C6EE18F9-7D9A-434B-8B2F-2F4CB45CCCA9}"/>
    <dgm:cxn modelId="{D617F2F0-178B-40D4-B11F-737C7B5E7919}" srcId="{02DFD333-10C6-4DDE-B3A6-E73D9A6EBAC0}" destId="{8F9AF6F5-6E03-4627-A342-2FC21D9D1A50}" srcOrd="1" destOrd="0" parTransId="{4964D41C-B265-4739-BEF5-767E0B2DADCD}" sibTransId="{1E714898-BD47-4DFA-9AAF-9AEEBE9DAA24}"/>
    <dgm:cxn modelId="{501383FA-E693-4263-BC9C-8EB3B1630D48}" type="presOf" srcId="{D9603D08-1B90-49D2-9B0F-F6CD2FFA0DBA}" destId="{C8CE991E-99A2-40C8-A017-4ACD8945EE41}" srcOrd="0" destOrd="0" presId="urn:microsoft.com/office/officeart/2018/5/layout/IconLeafLabelList"/>
    <dgm:cxn modelId="{62D7A27A-F3B9-472A-BD35-2567ABB6CF2A}" type="presParOf" srcId="{2F1003C0-02DC-4908-AD1C-D22678D10222}" destId="{6056A2C8-E97A-4B73-8C0E-02E63AF50955}" srcOrd="0" destOrd="0" presId="urn:microsoft.com/office/officeart/2018/5/layout/IconLeafLabelList"/>
    <dgm:cxn modelId="{FB5AAAF3-128F-4935-9646-D4F389C83A10}" type="presParOf" srcId="{6056A2C8-E97A-4B73-8C0E-02E63AF50955}" destId="{F3FB3558-2B0E-4B97-AEBD-917F369BF1B5}" srcOrd="0" destOrd="0" presId="urn:microsoft.com/office/officeart/2018/5/layout/IconLeafLabelList"/>
    <dgm:cxn modelId="{38AB3C4A-CB93-44DE-97FF-16EEC425D586}" type="presParOf" srcId="{6056A2C8-E97A-4B73-8C0E-02E63AF50955}" destId="{DE7CDDCF-1530-4E8A-891A-447ABC529FD0}" srcOrd="1" destOrd="0" presId="urn:microsoft.com/office/officeart/2018/5/layout/IconLeafLabelList"/>
    <dgm:cxn modelId="{B44D05B2-BE29-458F-84E9-5C9124E90BA5}" type="presParOf" srcId="{6056A2C8-E97A-4B73-8C0E-02E63AF50955}" destId="{E85C8E90-AEB9-4248-8BC9-FE5298EFBD10}" srcOrd="2" destOrd="0" presId="urn:microsoft.com/office/officeart/2018/5/layout/IconLeafLabelList"/>
    <dgm:cxn modelId="{C421EE84-D4A5-4785-BAE2-1CE3E34320BD}" type="presParOf" srcId="{6056A2C8-E97A-4B73-8C0E-02E63AF50955}" destId="{9F40BC1B-A0CD-4562-B54D-5269CAA200D0}" srcOrd="3" destOrd="0" presId="urn:microsoft.com/office/officeart/2018/5/layout/IconLeafLabelList"/>
    <dgm:cxn modelId="{F6A0ADC6-5696-4875-81CF-F7A099A1D8F7}" type="presParOf" srcId="{2F1003C0-02DC-4908-AD1C-D22678D10222}" destId="{C6D3C153-50C9-453F-B0DF-C6AEFB1ADF25}" srcOrd="1" destOrd="0" presId="urn:microsoft.com/office/officeart/2018/5/layout/IconLeafLabelList"/>
    <dgm:cxn modelId="{CAAD739B-3E9A-4961-9865-CE5F3FEC52AA}" type="presParOf" srcId="{2F1003C0-02DC-4908-AD1C-D22678D10222}" destId="{156EB060-4F6E-49CD-A3AA-DA6DE181469E}" srcOrd="2" destOrd="0" presId="urn:microsoft.com/office/officeart/2018/5/layout/IconLeafLabelList"/>
    <dgm:cxn modelId="{4F320AA3-725B-4690-A4BA-2D27602D9EC9}" type="presParOf" srcId="{156EB060-4F6E-49CD-A3AA-DA6DE181469E}" destId="{8FC5331F-BEF9-4302-A553-FFDE3EBBB34D}" srcOrd="0" destOrd="0" presId="urn:microsoft.com/office/officeart/2018/5/layout/IconLeafLabelList"/>
    <dgm:cxn modelId="{ACAF12A7-B0BD-4A91-BB1A-A579670C3418}" type="presParOf" srcId="{156EB060-4F6E-49CD-A3AA-DA6DE181469E}" destId="{26F5FD01-12D3-48E9-8EF7-E9506AB6D2C5}" srcOrd="1" destOrd="0" presId="urn:microsoft.com/office/officeart/2018/5/layout/IconLeafLabelList"/>
    <dgm:cxn modelId="{DD142FA6-D8F2-441C-8913-61250A64E1AE}" type="presParOf" srcId="{156EB060-4F6E-49CD-A3AA-DA6DE181469E}" destId="{65A93AC1-F6B9-4DA0-8DD0-05218B36C63B}" srcOrd="2" destOrd="0" presId="urn:microsoft.com/office/officeart/2018/5/layout/IconLeafLabelList"/>
    <dgm:cxn modelId="{FB427BC2-DF93-4859-897D-150F7766563B}" type="presParOf" srcId="{156EB060-4F6E-49CD-A3AA-DA6DE181469E}" destId="{DF55C905-8965-4CC4-B0F2-CD3163F0BF97}" srcOrd="3" destOrd="0" presId="urn:microsoft.com/office/officeart/2018/5/layout/IconLeafLabelList"/>
    <dgm:cxn modelId="{A24D9DA8-3683-4230-BACC-154B46FF7909}" type="presParOf" srcId="{2F1003C0-02DC-4908-AD1C-D22678D10222}" destId="{02401A82-345D-4BA5-930F-34BF6B074B20}" srcOrd="3" destOrd="0" presId="urn:microsoft.com/office/officeart/2018/5/layout/IconLeafLabelList"/>
    <dgm:cxn modelId="{6E2C044D-0AB0-43A8-B48A-BF945D7193C2}" type="presParOf" srcId="{2F1003C0-02DC-4908-AD1C-D22678D10222}" destId="{A9C78F2A-C527-4808-A5DD-315CD109D929}" srcOrd="4" destOrd="0" presId="urn:microsoft.com/office/officeart/2018/5/layout/IconLeafLabelList"/>
    <dgm:cxn modelId="{7ECBBADB-1954-4814-9830-A348554866A9}" type="presParOf" srcId="{A9C78F2A-C527-4808-A5DD-315CD109D929}" destId="{337CE163-E539-4606-8899-EED3E982FA6B}" srcOrd="0" destOrd="0" presId="urn:microsoft.com/office/officeart/2018/5/layout/IconLeafLabelList"/>
    <dgm:cxn modelId="{053618AF-7532-46C3-B300-5496AAD8E546}" type="presParOf" srcId="{A9C78F2A-C527-4808-A5DD-315CD109D929}" destId="{95B872C9-7C08-4478-840D-7DFF0B22895B}" srcOrd="1" destOrd="0" presId="urn:microsoft.com/office/officeart/2018/5/layout/IconLeafLabelList"/>
    <dgm:cxn modelId="{997CA63B-6337-47D0-94EC-85C13E39C2B7}" type="presParOf" srcId="{A9C78F2A-C527-4808-A5DD-315CD109D929}" destId="{D64C5D37-BFA3-4F0C-BD5C-4B4EBF6CF730}" srcOrd="2" destOrd="0" presId="urn:microsoft.com/office/officeart/2018/5/layout/IconLeafLabelList"/>
    <dgm:cxn modelId="{91716740-B55D-4FA9-87AD-C182609BBB97}" type="presParOf" srcId="{A9C78F2A-C527-4808-A5DD-315CD109D929}" destId="{334FAAD0-8B90-42FD-9BC4-AF6E4D929EF2}" srcOrd="3" destOrd="0" presId="urn:microsoft.com/office/officeart/2018/5/layout/IconLeafLabelList"/>
    <dgm:cxn modelId="{404EE2A8-0E81-469C-8E45-9664682B3D19}" type="presParOf" srcId="{2F1003C0-02DC-4908-AD1C-D22678D10222}" destId="{6A1C5C1B-6452-4D46-B487-2A1DA54FB5E9}" srcOrd="5" destOrd="0" presId="urn:microsoft.com/office/officeart/2018/5/layout/IconLeafLabelList"/>
    <dgm:cxn modelId="{D9C225DA-60D6-4DC1-AFB6-D277375EF0D5}" type="presParOf" srcId="{2F1003C0-02DC-4908-AD1C-D22678D10222}" destId="{025C411D-0D2A-4952-873E-F160D8985161}" srcOrd="6" destOrd="0" presId="urn:microsoft.com/office/officeart/2018/5/layout/IconLeafLabelList"/>
    <dgm:cxn modelId="{1D309868-56A1-4466-9098-3499812DA144}" type="presParOf" srcId="{025C411D-0D2A-4952-873E-F160D8985161}" destId="{18148D56-2056-457B-B65E-B976AF257B74}" srcOrd="0" destOrd="0" presId="urn:microsoft.com/office/officeart/2018/5/layout/IconLeafLabelList"/>
    <dgm:cxn modelId="{18F1BA58-9861-4C5E-B7F4-79586098F544}" type="presParOf" srcId="{025C411D-0D2A-4952-873E-F160D8985161}" destId="{93BBCCA5-7EAB-4A7C-B745-F7DF62C7BAA2}" srcOrd="1" destOrd="0" presId="urn:microsoft.com/office/officeart/2018/5/layout/IconLeafLabelList"/>
    <dgm:cxn modelId="{F3B43B87-558E-4B4B-9613-E5F7AE46CC73}" type="presParOf" srcId="{025C411D-0D2A-4952-873E-F160D8985161}" destId="{52DEFC1D-0D72-4A6E-9F38-8773E3DFF5A3}" srcOrd="2" destOrd="0" presId="urn:microsoft.com/office/officeart/2018/5/layout/IconLeafLabelList"/>
    <dgm:cxn modelId="{683C2C64-1AD8-4102-BA50-50F92812A35B}" type="presParOf" srcId="{025C411D-0D2A-4952-873E-F160D8985161}" destId="{705F3D77-8AFF-43E2-8C7A-D7D4F78C0276}" srcOrd="3" destOrd="0" presId="urn:microsoft.com/office/officeart/2018/5/layout/IconLeafLabelList"/>
    <dgm:cxn modelId="{8D78C9D0-8C92-4A65-8124-F2103F342C40}" type="presParOf" srcId="{2F1003C0-02DC-4908-AD1C-D22678D10222}" destId="{E7981D9D-1EC2-4FED-893F-7766DFAB9ABE}" srcOrd="7" destOrd="0" presId="urn:microsoft.com/office/officeart/2018/5/layout/IconLeafLabelList"/>
    <dgm:cxn modelId="{33659C13-D3D3-4215-B01A-838AA11FCD0C}" type="presParOf" srcId="{2F1003C0-02DC-4908-AD1C-D22678D10222}" destId="{922934E8-8C12-49D1-AA53-8EE492367F3D}" srcOrd="8" destOrd="0" presId="urn:microsoft.com/office/officeart/2018/5/layout/IconLeafLabelList"/>
    <dgm:cxn modelId="{3FF3CD6D-24EB-4809-83EA-9907CE718BB4}" type="presParOf" srcId="{922934E8-8C12-49D1-AA53-8EE492367F3D}" destId="{AC506301-EBA1-4D8E-89BF-0212D5BC45E7}" srcOrd="0" destOrd="0" presId="urn:microsoft.com/office/officeart/2018/5/layout/IconLeafLabelList"/>
    <dgm:cxn modelId="{45D5CA24-0A20-41CC-8DA4-78EC67E19A0F}" type="presParOf" srcId="{922934E8-8C12-49D1-AA53-8EE492367F3D}" destId="{4547D132-C405-4BDB-B10B-752139266D1B}" srcOrd="1" destOrd="0" presId="urn:microsoft.com/office/officeart/2018/5/layout/IconLeafLabelList"/>
    <dgm:cxn modelId="{E89C6D73-C4A7-4609-92AD-7909021D1827}" type="presParOf" srcId="{922934E8-8C12-49D1-AA53-8EE492367F3D}" destId="{FD51006B-0F63-4928-A346-C5AAF97A4694}" srcOrd="2" destOrd="0" presId="urn:microsoft.com/office/officeart/2018/5/layout/IconLeafLabelList"/>
    <dgm:cxn modelId="{B00256C8-1406-4574-98C6-2FD56D6F44BF}" type="presParOf" srcId="{922934E8-8C12-49D1-AA53-8EE492367F3D}" destId="{C8CE991E-99A2-40C8-A017-4ACD8945EE41}" srcOrd="3" destOrd="0" presId="urn:microsoft.com/office/officeart/2018/5/layout/IconLeafLabelList"/>
    <dgm:cxn modelId="{964C8D4F-27B8-4045-A6FD-03526BDF6B24}" type="presParOf" srcId="{2F1003C0-02DC-4908-AD1C-D22678D10222}" destId="{25D73AF4-CEE1-4606-BF39-A37686DBEAD2}" srcOrd="9" destOrd="0" presId="urn:microsoft.com/office/officeart/2018/5/layout/IconLeafLabelList"/>
    <dgm:cxn modelId="{42CC3B01-8803-42DC-9A3C-42959D031CE7}" type="presParOf" srcId="{2F1003C0-02DC-4908-AD1C-D22678D10222}" destId="{380AEB29-0901-47DF-B220-D3C97C4576DF}" srcOrd="10" destOrd="0" presId="urn:microsoft.com/office/officeart/2018/5/layout/IconLeafLabelList"/>
    <dgm:cxn modelId="{4E585230-76CB-4339-BD06-34BA96842425}" type="presParOf" srcId="{380AEB29-0901-47DF-B220-D3C97C4576DF}" destId="{1718A65E-2A66-42A5-B33E-03C6C5FE1DB7}" srcOrd="0" destOrd="0" presId="urn:microsoft.com/office/officeart/2018/5/layout/IconLeafLabelList"/>
    <dgm:cxn modelId="{870E9BE3-3B68-4F1D-B35F-B13DB7833050}" type="presParOf" srcId="{380AEB29-0901-47DF-B220-D3C97C4576DF}" destId="{0075ABB4-11E9-4680-9367-D0E311F051B5}" srcOrd="1" destOrd="0" presId="urn:microsoft.com/office/officeart/2018/5/layout/IconLeafLabelList"/>
    <dgm:cxn modelId="{248835E1-8F10-4A5E-84ED-4B99C39A630B}" type="presParOf" srcId="{380AEB29-0901-47DF-B220-D3C97C4576DF}" destId="{8198068A-BC21-4F79-BBA2-0D6E8BFE2A8A}" srcOrd="2" destOrd="0" presId="urn:microsoft.com/office/officeart/2018/5/layout/IconLeafLabelList"/>
    <dgm:cxn modelId="{282A3DCD-6595-476F-928F-65D8DBA8A8B6}" type="presParOf" srcId="{380AEB29-0901-47DF-B220-D3C97C4576DF}" destId="{2316EE48-D9AC-4887-9B0B-C019F727C3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757D3C-58D4-4AFD-BF59-8B97E941B9F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D12007-58A1-4293-A40F-50E5A656F433}">
      <dgm:prSet/>
      <dgm:spPr/>
      <dgm:t>
        <a:bodyPr/>
        <a:lstStyle/>
        <a:p>
          <a:r>
            <a:rPr lang="en-US"/>
            <a:t>If all other steps have been done thoroughly and properly, we can begin building the API.</a:t>
          </a:r>
        </a:p>
      </dgm:t>
    </dgm:pt>
    <dgm:pt modelId="{640787EA-A182-402F-A47C-50F9FDC26F83}" type="parTrans" cxnId="{FCFA65CC-38D2-4186-ACB8-FF598406A0B7}">
      <dgm:prSet/>
      <dgm:spPr/>
      <dgm:t>
        <a:bodyPr/>
        <a:lstStyle/>
        <a:p>
          <a:endParaRPr lang="en-US"/>
        </a:p>
      </dgm:t>
    </dgm:pt>
    <dgm:pt modelId="{9E356FBC-3837-4E19-B578-D06BB950B141}" type="sibTrans" cxnId="{FCFA65CC-38D2-4186-ACB8-FF598406A0B7}">
      <dgm:prSet/>
      <dgm:spPr/>
      <dgm:t>
        <a:bodyPr/>
        <a:lstStyle/>
        <a:p>
          <a:endParaRPr lang="en-US"/>
        </a:p>
      </dgm:t>
    </dgm:pt>
    <dgm:pt modelId="{0EF3C703-F75C-422A-ACAE-716944D5945F}">
      <dgm:prSet/>
      <dgm:spPr/>
      <dgm:t>
        <a:bodyPr/>
        <a:lstStyle/>
        <a:p>
          <a:r>
            <a:rPr lang="en-US"/>
            <a:t>This is a good time to reflect on the previous steps and iterate through anything we missed.</a:t>
          </a:r>
        </a:p>
      </dgm:t>
    </dgm:pt>
    <dgm:pt modelId="{D58E4F6A-271E-48DC-B6FE-6763BEEA7952}" type="parTrans" cxnId="{F3B6F0B3-C874-4284-9812-EB932FC4760E}">
      <dgm:prSet/>
      <dgm:spPr/>
      <dgm:t>
        <a:bodyPr/>
        <a:lstStyle/>
        <a:p>
          <a:endParaRPr lang="en-US"/>
        </a:p>
      </dgm:t>
    </dgm:pt>
    <dgm:pt modelId="{D1CDD9E4-9B60-4EB6-BC0A-3DC63CBEA5D9}" type="sibTrans" cxnId="{F3B6F0B3-C874-4284-9812-EB932FC4760E}">
      <dgm:prSet/>
      <dgm:spPr/>
      <dgm:t>
        <a:bodyPr/>
        <a:lstStyle/>
        <a:p>
          <a:endParaRPr lang="en-US"/>
        </a:p>
      </dgm:t>
    </dgm:pt>
    <dgm:pt modelId="{7B8E87D9-489D-4C61-A853-B0A866C2FBB7}">
      <dgm:prSet/>
      <dgm:spPr/>
      <dgm:t>
        <a:bodyPr/>
        <a:lstStyle/>
        <a:p>
          <a:r>
            <a:rPr lang="en-US"/>
            <a:t>Catching assumed or forgotten requirements before development will save time and effort.</a:t>
          </a:r>
        </a:p>
      </dgm:t>
    </dgm:pt>
    <dgm:pt modelId="{1631BC65-35ED-4FB8-A4BC-842EBA76F8A3}" type="parTrans" cxnId="{57B14713-55D9-4229-8E27-C728333690AB}">
      <dgm:prSet/>
      <dgm:spPr/>
      <dgm:t>
        <a:bodyPr/>
        <a:lstStyle/>
        <a:p>
          <a:endParaRPr lang="en-US"/>
        </a:p>
      </dgm:t>
    </dgm:pt>
    <dgm:pt modelId="{58ECC997-CB2A-469C-B8D0-410E4C0149AA}" type="sibTrans" cxnId="{57B14713-55D9-4229-8E27-C728333690AB}">
      <dgm:prSet/>
      <dgm:spPr/>
      <dgm:t>
        <a:bodyPr/>
        <a:lstStyle/>
        <a:p>
          <a:endParaRPr lang="en-US"/>
        </a:p>
      </dgm:t>
    </dgm:pt>
    <dgm:pt modelId="{09092C5F-5F4E-4FEB-A1B1-61B5BCB942BE}">
      <dgm:prSet/>
      <dgm:spPr/>
      <dgm:t>
        <a:bodyPr/>
        <a:lstStyle/>
        <a:p>
          <a:r>
            <a:rPr lang="en-US"/>
            <a:t>Once we are confident that implementation can begin, it is all in the development team’s hands.</a:t>
          </a:r>
        </a:p>
      </dgm:t>
    </dgm:pt>
    <dgm:pt modelId="{29F5D709-B6F7-49E7-A7C9-4BD16E373DE5}" type="parTrans" cxnId="{583A951D-D7C0-4671-B597-3DA5D94C9037}">
      <dgm:prSet/>
      <dgm:spPr/>
      <dgm:t>
        <a:bodyPr/>
        <a:lstStyle/>
        <a:p>
          <a:endParaRPr lang="en-US"/>
        </a:p>
      </dgm:t>
    </dgm:pt>
    <dgm:pt modelId="{42F5C501-888F-441B-9ADA-2984D099DDF6}" type="sibTrans" cxnId="{583A951D-D7C0-4671-B597-3DA5D94C9037}">
      <dgm:prSet/>
      <dgm:spPr/>
      <dgm:t>
        <a:bodyPr/>
        <a:lstStyle/>
        <a:p>
          <a:endParaRPr lang="en-US"/>
        </a:p>
      </dgm:t>
    </dgm:pt>
    <dgm:pt modelId="{ACCFC928-EB4F-4257-8383-4825639CEF76}">
      <dgm:prSet/>
      <dgm:spPr/>
      <dgm:t>
        <a:bodyPr/>
        <a:lstStyle/>
        <a:p>
          <a:r>
            <a:rPr lang="en-US" dirty="0"/>
            <a:t>Good development techniques should be observed at this phase like Agile or SCRUM methodologies.</a:t>
          </a:r>
        </a:p>
      </dgm:t>
    </dgm:pt>
    <dgm:pt modelId="{5A90C0C9-0C0D-494D-8EDB-F6835DEE744F}" type="parTrans" cxnId="{C5158E75-762C-4229-A147-5A41FDA603DE}">
      <dgm:prSet/>
      <dgm:spPr/>
      <dgm:t>
        <a:bodyPr/>
        <a:lstStyle/>
        <a:p>
          <a:endParaRPr lang="en-US"/>
        </a:p>
      </dgm:t>
    </dgm:pt>
    <dgm:pt modelId="{716BAACF-8167-4235-B107-F22D23F03407}" type="sibTrans" cxnId="{C5158E75-762C-4229-A147-5A41FDA603DE}">
      <dgm:prSet/>
      <dgm:spPr/>
      <dgm:t>
        <a:bodyPr/>
        <a:lstStyle/>
        <a:p>
          <a:endParaRPr lang="en-US"/>
        </a:p>
      </dgm:t>
    </dgm:pt>
    <dgm:pt modelId="{F852F864-F13D-4C75-A035-77285A408ABE}">
      <dgm:prSet/>
      <dgm:spPr/>
      <dgm:t>
        <a:bodyPr/>
        <a:lstStyle/>
        <a:p>
          <a:r>
            <a:rPr lang="en-US"/>
            <a:t>User feedback is also highly valuable as the development teams iterates towards a final release.</a:t>
          </a:r>
        </a:p>
      </dgm:t>
    </dgm:pt>
    <dgm:pt modelId="{00CB25DA-3D11-46D7-AF15-FACD754D41DE}" type="parTrans" cxnId="{324AFA0F-2D83-4ECF-AA0E-339A76E86963}">
      <dgm:prSet/>
      <dgm:spPr/>
      <dgm:t>
        <a:bodyPr/>
        <a:lstStyle/>
        <a:p>
          <a:endParaRPr lang="en-US"/>
        </a:p>
      </dgm:t>
    </dgm:pt>
    <dgm:pt modelId="{72461E42-2D32-4082-9B8E-90468DCA39AE}" type="sibTrans" cxnId="{324AFA0F-2D83-4ECF-AA0E-339A76E86963}">
      <dgm:prSet/>
      <dgm:spPr/>
      <dgm:t>
        <a:bodyPr/>
        <a:lstStyle/>
        <a:p>
          <a:endParaRPr lang="en-US"/>
        </a:p>
      </dgm:t>
    </dgm:pt>
    <dgm:pt modelId="{F120D78F-51FA-4ED2-A2E9-D0CC6190F43F}">
      <dgm:prSet/>
      <dgm:spPr/>
      <dgm:t>
        <a:bodyPr/>
        <a:lstStyle/>
        <a:p>
          <a:r>
            <a:rPr lang="en-US"/>
            <a:t>This is also a good phase at which to decide what version control approach will be used with the API.</a:t>
          </a:r>
        </a:p>
      </dgm:t>
    </dgm:pt>
    <dgm:pt modelId="{0107BF16-94FC-4635-AF79-A5D0DC025138}" type="parTrans" cxnId="{A7014E83-7A1F-482F-A287-D85A118F68A0}">
      <dgm:prSet/>
      <dgm:spPr/>
      <dgm:t>
        <a:bodyPr/>
        <a:lstStyle/>
        <a:p>
          <a:endParaRPr lang="en-US"/>
        </a:p>
      </dgm:t>
    </dgm:pt>
    <dgm:pt modelId="{689C2E5C-CC95-4F7C-A4BF-C3734945E5DB}" type="sibTrans" cxnId="{A7014E83-7A1F-482F-A287-D85A118F68A0}">
      <dgm:prSet/>
      <dgm:spPr/>
      <dgm:t>
        <a:bodyPr/>
        <a:lstStyle/>
        <a:p>
          <a:endParaRPr lang="en-US"/>
        </a:p>
      </dgm:t>
    </dgm:pt>
    <dgm:pt modelId="{210A615C-8693-4780-BF1D-7A37BA8A4579}" type="pres">
      <dgm:prSet presAssocID="{3F757D3C-58D4-4AFD-BF59-8B97E941B9F7}" presName="root" presStyleCnt="0">
        <dgm:presLayoutVars>
          <dgm:dir/>
          <dgm:resizeHandles val="exact"/>
        </dgm:presLayoutVars>
      </dgm:prSet>
      <dgm:spPr/>
    </dgm:pt>
    <dgm:pt modelId="{4B8BD8B7-8B58-42CA-B6BB-86ED20402A27}" type="pres">
      <dgm:prSet presAssocID="{3F757D3C-58D4-4AFD-BF59-8B97E941B9F7}" presName="container" presStyleCnt="0">
        <dgm:presLayoutVars>
          <dgm:dir/>
          <dgm:resizeHandles val="exact"/>
        </dgm:presLayoutVars>
      </dgm:prSet>
      <dgm:spPr/>
    </dgm:pt>
    <dgm:pt modelId="{A1C1F6E4-F060-488A-8A5D-DB2C99B31C4A}" type="pres">
      <dgm:prSet presAssocID="{4ED12007-58A1-4293-A40F-50E5A656F433}" presName="compNode" presStyleCnt="0"/>
      <dgm:spPr/>
    </dgm:pt>
    <dgm:pt modelId="{C3D0BEE8-07DC-466F-800C-94191CDF401B}" type="pres">
      <dgm:prSet presAssocID="{4ED12007-58A1-4293-A40F-50E5A656F433}" presName="iconBgRect" presStyleLbl="bgShp" presStyleIdx="0" presStyleCnt="7"/>
      <dgm:spPr/>
    </dgm:pt>
    <dgm:pt modelId="{5D7980E3-8023-4465-A0B9-41D1C1F2D808}" type="pres">
      <dgm:prSet presAssocID="{4ED12007-58A1-4293-A40F-50E5A656F43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105BC88-9FD1-4192-B671-8AC0B701683C}" type="pres">
      <dgm:prSet presAssocID="{4ED12007-58A1-4293-A40F-50E5A656F433}" presName="spaceRect" presStyleCnt="0"/>
      <dgm:spPr/>
    </dgm:pt>
    <dgm:pt modelId="{6AF4EC0A-36D1-48DB-9222-B0C8F0699929}" type="pres">
      <dgm:prSet presAssocID="{4ED12007-58A1-4293-A40F-50E5A656F433}" presName="textRect" presStyleLbl="revTx" presStyleIdx="0" presStyleCnt="7">
        <dgm:presLayoutVars>
          <dgm:chMax val="1"/>
          <dgm:chPref val="1"/>
        </dgm:presLayoutVars>
      </dgm:prSet>
      <dgm:spPr/>
    </dgm:pt>
    <dgm:pt modelId="{8055C215-096B-4177-A9F0-3E03169B7513}" type="pres">
      <dgm:prSet presAssocID="{9E356FBC-3837-4E19-B578-D06BB950B141}" presName="sibTrans" presStyleLbl="sibTrans2D1" presStyleIdx="0" presStyleCnt="0"/>
      <dgm:spPr/>
    </dgm:pt>
    <dgm:pt modelId="{705E6735-6D63-45EC-A755-FD730A34AF16}" type="pres">
      <dgm:prSet presAssocID="{0EF3C703-F75C-422A-ACAE-716944D5945F}" presName="compNode" presStyleCnt="0"/>
      <dgm:spPr/>
    </dgm:pt>
    <dgm:pt modelId="{40C8CD37-A803-453F-A086-6AE5C14CA8D8}" type="pres">
      <dgm:prSet presAssocID="{0EF3C703-F75C-422A-ACAE-716944D5945F}" presName="iconBgRect" presStyleLbl="bgShp" presStyleIdx="1" presStyleCnt="7"/>
      <dgm:spPr/>
    </dgm:pt>
    <dgm:pt modelId="{17C9B727-8497-462A-94CB-3D454CED6627}" type="pres">
      <dgm:prSet presAssocID="{0EF3C703-F75C-422A-ACAE-716944D5945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ACB2C9D-D514-4F00-91D6-FC5AB76C9C88}" type="pres">
      <dgm:prSet presAssocID="{0EF3C703-F75C-422A-ACAE-716944D5945F}" presName="spaceRect" presStyleCnt="0"/>
      <dgm:spPr/>
    </dgm:pt>
    <dgm:pt modelId="{A0C6EAC4-448A-4549-919E-41091EBA5CB1}" type="pres">
      <dgm:prSet presAssocID="{0EF3C703-F75C-422A-ACAE-716944D5945F}" presName="textRect" presStyleLbl="revTx" presStyleIdx="1" presStyleCnt="7">
        <dgm:presLayoutVars>
          <dgm:chMax val="1"/>
          <dgm:chPref val="1"/>
        </dgm:presLayoutVars>
      </dgm:prSet>
      <dgm:spPr/>
    </dgm:pt>
    <dgm:pt modelId="{5E214773-CCCA-4C28-935D-0D2697E6C7DC}" type="pres">
      <dgm:prSet presAssocID="{D1CDD9E4-9B60-4EB6-BC0A-3DC63CBEA5D9}" presName="sibTrans" presStyleLbl="sibTrans2D1" presStyleIdx="0" presStyleCnt="0"/>
      <dgm:spPr/>
    </dgm:pt>
    <dgm:pt modelId="{D01FC999-052E-495C-8826-0A311BEFEECC}" type="pres">
      <dgm:prSet presAssocID="{7B8E87D9-489D-4C61-A853-B0A866C2FBB7}" presName="compNode" presStyleCnt="0"/>
      <dgm:spPr/>
    </dgm:pt>
    <dgm:pt modelId="{D28E815F-BE49-4DB1-A801-D8EC32569128}" type="pres">
      <dgm:prSet presAssocID="{7B8E87D9-489D-4C61-A853-B0A866C2FBB7}" presName="iconBgRect" presStyleLbl="bgShp" presStyleIdx="2" presStyleCnt="7"/>
      <dgm:spPr/>
    </dgm:pt>
    <dgm:pt modelId="{46454D7B-D91E-4381-B69D-DFEA3F731546}" type="pres">
      <dgm:prSet presAssocID="{7B8E87D9-489D-4C61-A853-B0A866C2FBB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ED68B36-1071-40F7-950B-D5B286A015BF}" type="pres">
      <dgm:prSet presAssocID="{7B8E87D9-489D-4C61-A853-B0A866C2FBB7}" presName="spaceRect" presStyleCnt="0"/>
      <dgm:spPr/>
    </dgm:pt>
    <dgm:pt modelId="{4F0C2E8A-817A-4C36-BDB1-CDBBDBD2D35A}" type="pres">
      <dgm:prSet presAssocID="{7B8E87D9-489D-4C61-A853-B0A866C2FBB7}" presName="textRect" presStyleLbl="revTx" presStyleIdx="2" presStyleCnt="7">
        <dgm:presLayoutVars>
          <dgm:chMax val="1"/>
          <dgm:chPref val="1"/>
        </dgm:presLayoutVars>
      </dgm:prSet>
      <dgm:spPr/>
    </dgm:pt>
    <dgm:pt modelId="{1FAB5BF1-2232-4624-BAD6-DE724A47F87C}" type="pres">
      <dgm:prSet presAssocID="{58ECC997-CB2A-469C-B8D0-410E4C0149AA}" presName="sibTrans" presStyleLbl="sibTrans2D1" presStyleIdx="0" presStyleCnt="0"/>
      <dgm:spPr/>
    </dgm:pt>
    <dgm:pt modelId="{4720C405-4215-4DB3-A741-25D88A0103AC}" type="pres">
      <dgm:prSet presAssocID="{09092C5F-5F4E-4FEB-A1B1-61B5BCB942BE}" presName="compNode" presStyleCnt="0"/>
      <dgm:spPr/>
    </dgm:pt>
    <dgm:pt modelId="{F0E906DE-EB27-4B9B-A41E-BB251645FB81}" type="pres">
      <dgm:prSet presAssocID="{09092C5F-5F4E-4FEB-A1B1-61B5BCB942BE}" presName="iconBgRect" presStyleLbl="bgShp" presStyleIdx="3" presStyleCnt="7"/>
      <dgm:spPr/>
    </dgm:pt>
    <dgm:pt modelId="{BD6E8633-6928-4267-A4E9-AE8464D96708}" type="pres">
      <dgm:prSet presAssocID="{09092C5F-5F4E-4FEB-A1B1-61B5BCB942B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2C0EE2B-BCE3-4B38-A3EA-B9D702824C5D}" type="pres">
      <dgm:prSet presAssocID="{09092C5F-5F4E-4FEB-A1B1-61B5BCB942BE}" presName="spaceRect" presStyleCnt="0"/>
      <dgm:spPr/>
    </dgm:pt>
    <dgm:pt modelId="{60A75D37-41CD-4553-9D30-8EA26A12BEDE}" type="pres">
      <dgm:prSet presAssocID="{09092C5F-5F4E-4FEB-A1B1-61B5BCB942BE}" presName="textRect" presStyleLbl="revTx" presStyleIdx="3" presStyleCnt="7">
        <dgm:presLayoutVars>
          <dgm:chMax val="1"/>
          <dgm:chPref val="1"/>
        </dgm:presLayoutVars>
      </dgm:prSet>
      <dgm:spPr/>
    </dgm:pt>
    <dgm:pt modelId="{F680274A-4334-42FE-8009-5EC3DE081EAC}" type="pres">
      <dgm:prSet presAssocID="{42F5C501-888F-441B-9ADA-2984D099DDF6}" presName="sibTrans" presStyleLbl="sibTrans2D1" presStyleIdx="0" presStyleCnt="0"/>
      <dgm:spPr/>
    </dgm:pt>
    <dgm:pt modelId="{6E3608AC-0DED-401D-98D6-8154A59A2F9F}" type="pres">
      <dgm:prSet presAssocID="{ACCFC928-EB4F-4257-8383-4825639CEF76}" presName="compNode" presStyleCnt="0"/>
      <dgm:spPr/>
    </dgm:pt>
    <dgm:pt modelId="{271150A9-3AFB-44EE-B1B3-983143E3F0F3}" type="pres">
      <dgm:prSet presAssocID="{ACCFC928-EB4F-4257-8383-4825639CEF76}" presName="iconBgRect" presStyleLbl="bgShp" presStyleIdx="4" presStyleCnt="7"/>
      <dgm:spPr/>
    </dgm:pt>
    <dgm:pt modelId="{F420B802-B77C-4D6E-9E07-A0353AB20384}" type="pres">
      <dgm:prSet presAssocID="{ACCFC928-EB4F-4257-8383-4825639CEF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3675E7F-D0D3-47B4-A70E-E8DFC52D2493}" type="pres">
      <dgm:prSet presAssocID="{ACCFC928-EB4F-4257-8383-4825639CEF76}" presName="spaceRect" presStyleCnt="0"/>
      <dgm:spPr/>
    </dgm:pt>
    <dgm:pt modelId="{735DCA80-C996-4999-AC58-9D74A0B71C8C}" type="pres">
      <dgm:prSet presAssocID="{ACCFC928-EB4F-4257-8383-4825639CEF76}" presName="textRect" presStyleLbl="revTx" presStyleIdx="4" presStyleCnt="7">
        <dgm:presLayoutVars>
          <dgm:chMax val="1"/>
          <dgm:chPref val="1"/>
        </dgm:presLayoutVars>
      </dgm:prSet>
      <dgm:spPr/>
    </dgm:pt>
    <dgm:pt modelId="{C1A0FCDA-F3BA-4946-BC0C-7B6FBAF41F9F}" type="pres">
      <dgm:prSet presAssocID="{716BAACF-8167-4235-B107-F22D23F03407}" presName="sibTrans" presStyleLbl="sibTrans2D1" presStyleIdx="0" presStyleCnt="0"/>
      <dgm:spPr/>
    </dgm:pt>
    <dgm:pt modelId="{8B4FBA40-028C-4799-9A97-7FF4E482425B}" type="pres">
      <dgm:prSet presAssocID="{F852F864-F13D-4C75-A035-77285A408ABE}" presName="compNode" presStyleCnt="0"/>
      <dgm:spPr/>
    </dgm:pt>
    <dgm:pt modelId="{6876DC27-1CF3-4505-9C3F-E62B16D6E9F6}" type="pres">
      <dgm:prSet presAssocID="{F852F864-F13D-4C75-A035-77285A408ABE}" presName="iconBgRect" presStyleLbl="bgShp" presStyleIdx="5" presStyleCnt="7"/>
      <dgm:spPr/>
    </dgm:pt>
    <dgm:pt modelId="{4EA08885-58CD-4D63-A334-6302A1184D62}" type="pres">
      <dgm:prSet presAssocID="{F852F864-F13D-4C75-A035-77285A408AB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E5EC8B9-5B50-4040-A075-AB4F84972711}" type="pres">
      <dgm:prSet presAssocID="{F852F864-F13D-4C75-A035-77285A408ABE}" presName="spaceRect" presStyleCnt="0"/>
      <dgm:spPr/>
    </dgm:pt>
    <dgm:pt modelId="{0854030A-61A5-4243-969B-EE244084104B}" type="pres">
      <dgm:prSet presAssocID="{F852F864-F13D-4C75-A035-77285A408ABE}" presName="textRect" presStyleLbl="revTx" presStyleIdx="5" presStyleCnt="7">
        <dgm:presLayoutVars>
          <dgm:chMax val="1"/>
          <dgm:chPref val="1"/>
        </dgm:presLayoutVars>
      </dgm:prSet>
      <dgm:spPr/>
    </dgm:pt>
    <dgm:pt modelId="{C9911E70-A1E6-46BC-B65E-6A5E984A5D8F}" type="pres">
      <dgm:prSet presAssocID="{72461E42-2D32-4082-9B8E-90468DCA39AE}" presName="sibTrans" presStyleLbl="sibTrans2D1" presStyleIdx="0" presStyleCnt="0"/>
      <dgm:spPr/>
    </dgm:pt>
    <dgm:pt modelId="{D299E61A-1A2C-491E-8664-A41E8EEF8FBF}" type="pres">
      <dgm:prSet presAssocID="{F120D78F-51FA-4ED2-A2E9-D0CC6190F43F}" presName="compNode" presStyleCnt="0"/>
      <dgm:spPr/>
    </dgm:pt>
    <dgm:pt modelId="{FEF6DA44-74D8-43F9-B7BE-1B935FBFB8D6}" type="pres">
      <dgm:prSet presAssocID="{F120D78F-51FA-4ED2-A2E9-D0CC6190F43F}" presName="iconBgRect" presStyleLbl="bgShp" presStyleIdx="6" presStyleCnt="7"/>
      <dgm:spPr/>
    </dgm:pt>
    <dgm:pt modelId="{005F1061-051C-4B19-A03F-34496B69D147}" type="pres">
      <dgm:prSet presAssocID="{F120D78F-51FA-4ED2-A2E9-D0CC6190F43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CA54B75-10A8-4669-A0A9-D4DE18CA3B7B}" type="pres">
      <dgm:prSet presAssocID="{F120D78F-51FA-4ED2-A2E9-D0CC6190F43F}" presName="spaceRect" presStyleCnt="0"/>
      <dgm:spPr/>
    </dgm:pt>
    <dgm:pt modelId="{2C50BBCE-5639-414F-9FC2-94D16C6772A2}" type="pres">
      <dgm:prSet presAssocID="{F120D78F-51FA-4ED2-A2E9-D0CC6190F43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24AFA0F-2D83-4ECF-AA0E-339A76E86963}" srcId="{3F757D3C-58D4-4AFD-BF59-8B97E941B9F7}" destId="{F852F864-F13D-4C75-A035-77285A408ABE}" srcOrd="5" destOrd="0" parTransId="{00CB25DA-3D11-46D7-AF15-FACD754D41DE}" sibTransId="{72461E42-2D32-4082-9B8E-90468DCA39AE}"/>
    <dgm:cxn modelId="{57B14713-55D9-4229-8E27-C728333690AB}" srcId="{3F757D3C-58D4-4AFD-BF59-8B97E941B9F7}" destId="{7B8E87D9-489D-4C61-A853-B0A866C2FBB7}" srcOrd="2" destOrd="0" parTransId="{1631BC65-35ED-4FB8-A4BC-842EBA76F8A3}" sibTransId="{58ECC997-CB2A-469C-B8D0-410E4C0149AA}"/>
    <dgm:cxn modelId="{583A951D-D7C0-4671-B597-3DA5D94C9037}" srcId="{3F757D3C-58D4-4AFD-BF59-8B97E941B9F7}" destId="{09092C5F-5F4E-4FEB-A1B1-61B5BCB942BE}" srcOrd="3" destOrd="0" parTransId="{29F5D709-B6F7-49E7-A7C9-4BD16E373DE5}" sibTransId="{42F5C501-888F-441B-9ADA-2984D099DDF6}"/>
    <dgm:cxn modelId="{B95DB62B-E407-44C3-8702-420573FDFA08}" type="presOf" srcId="{3F757D3C-58D4-4AFD-BF59-8B97E941B9F7}" destId="{210A615C-8693-4780-BF1D-7A37BA8A4579}" srcOrd="0" destOrd="0" presId="urn:microsoft.com/office/officeart/2018/2/layout/IconCircleList"/>
    <dgm:cxn modelId="{467ADF39-2844-42B4-807E-429E623E7678}" type="presOf" srcId="{0EF3C703-F75C-422A-ACAE-716944D5945F}" destId="{A0C6EAC4-448A-4549-919E-41091EBA5CB1}" srcOrd="0" destOrd="0" presId="urn:microsoft.com/office/officeart/2018/2/layout/IconCircleList"/>
    <dgm:cxn modelId="{5E45253D-55F2-4D54-8B7F-E88E08C1EC6E}" type="presOf" srcId="{4ED12007-58A1-4293-A40F-50E5A656F433}" destId="{6AF4EC0A-36D1-48DB-9222-B0C8F0699929}" srcOrd="0" destOrd="0" presId="urn:microsoft.com/office/officeart/2018/2/layout/IconCircleList"/>
    <dgm:cxn modelId="{23525944-9EDA-40F0-AB13-3382B99B99CE}" type="presOf" srcId="{72461E42-2D32-4082-9B8E-90468DCA39AE}" destId="{C9911E70-A1E6-46BC-B65E-6A5E984A5D8F}" srcOrd="0" destOrd="0" presId="urn:microsoft.com/office/officeart/2018/2/layout/IconCircleList"/>
    <dgm:cxn modelId="{5A198444-D70C-4F53-8266-C915EE8A819A}" type="presOf" srcId="{09092C5F-5F4E-4FEB-A1B1-61B5BCB942BE}" destId="{60A75D37-41CD-4553-9D30-8EA26A12BEDE}" srcOrd="0" destOrd="0" presId="urn:microsoft.com/office/officeart/2018/2/layout/IconCircleList"/>
    <dgm:cxn modelId="{B6129F6E-EB42-4D6F-B228-6F83AEF023E4}" type="presOf" srcId="{ACCFC928-EB4F-4257-8383-4825639CEF76}" destId="{735DCA80-C996-4999-AC58-9D74A0B71C8C}" srcOrd="0" destOrd="0" presId="urn:microsoft.com/office/officeart/2018/2/layout/IconCircleList"/>
    <dgm:cxn modelId="{C5158E75-762C-4229-A147-5A41FDA603DE}" srcId="{3F757D3C-58D4-4AFD-BF59-8B97E941B9F7}" destId="{ACCFC928-EB4F-4257-8383-4825639CEF76}" srcOrd="4" destOrd="0" parTransId="{5A90C0C9-0C0D-494D-8EDB-F6835DEE744F}" sibTransId="{716BAACF-8167-4235-B107-F22D23F03407}"/>
    <dgm:cxn modelId="{A7014E83-7A1F-482F-A287-D85A118F68A0}" srcId="{3F757D3C-58D4-4AFD-BF59-8B97E941B9F7}" destId="{F120D78F-51FA-4ED2-A2E9-D0CC6190F43F}" srcOrd="6" destOrd="0" parTransId="{0107BF16-94FC-4635-AF79-A5D0DC025138}" sibTransId="{689C2E5C-CC95-4F7C-A4BF-C3734945E5DB}"/>
    <dgm:cxn modelId="{88BFED89-E399-481F-9FC8-0BE9187F78F3}" type="presOf" srcId="{9E356FBC-3837-4E19-B578-D06BB950B141}" destId="{8055C215-096B-4177-A9F0-3E03169B7513}" srcOrd="0" destOrd="0" presId="urn:microsoft.com/office/officeart/2018/2/layout/IconCircleList"/>
    <dgm:cxn modelId="{CDF87CA0-918E-488E-8FCC-AD0810FFD424}" type="presOf" srcId="{58ECC997-CB2A-469C-B8D0-410E4C0149AA}" destId="{1FAB5BF1-2232-4624-BAD6-DE724A47F87C}" srcOrd="0" destOrd="0" presId="urn:microsoft.com/office/officeart/2018/2/layout/IconCircleList"/>
    <dgm:cxn modelId="{F3B6F0B3-C874-4284-9812-EB932FC4760E}" srcId="{3F757D3C-58D4-4AFD-BF59-8B97E941B9F7}" destId="{0EF3C703-F75C-422A-ACAE-716944D5945F}" srcOrd="1" destOrd="0" parTransId="{D58E4F6A-271E-48DC-B6FE-6763BEEA7952}" sibTransId="{D1CDD9E4-9B60-4EB6-BC0A-3DC63CBEA5D9}"/>
    <dgm:cxn modelId="{2B65CDB8-885E-4EC4-AE78-66480EC980E6}" type="presOf" srcId="{716BAACF-8167-4235-B107-F22D23F03407}" destId="{C1A0FCDA-F3BA-4946-BC0C-7B6FBAF41F9F}" srcOrd="0" destOrd="0" presId="urn:microsoft.com/office/officeart/2018/2/layout/IconCircleList"/>
    <dgm:cxn modelId="{0066FCC5-B622-4DA2-90F7-57F852ACCE5F}" type="presOf" srcId="{F120D78F-51FA-4ED2-A2E9-D0CC6190F43F}" destId="{2C50BBCE-5639-414F-9FC2-94D16C6772A2}" srcOrd="0" destOrd="0" presId="urn:microsoft.com/office/officeart/2018/2/layout/IconCircleList"/>
    <dgm:cxn modelId="{FCFA65CC-38D2-4186-ACB8-FF598406A0B7}" srcId="{3F757D3C-58D4-4AFD-BF59-8B97E941B9F7}" destId="{4ED12007-58A1-4293-A40F-50E5A656F433}" srcOrd="0" destOrd="0" parTransId="{640787EA-A182-402F-A47C-50F9FDC26F83}" sibTransId="{9E356FBC-3837-4E19-B578-D06BB950B141}"/>
    <dgm:cxn modelId="{C9CD99D5-03F3-446C-A151-3414968FF759}" type="presOf" srcId="{F852F864-F13D-4C75-A035-77285A408ABE}" destId="{0854030A-61A5-4243-969B-EE244084104B}" srcOrd="0" destOrd="0" presId="urn:microsoft.com/office/officeart/2018/2/layout/IconCircleList"/>
    <dgm:cxn modelId="{47B003EA-C472-4455-97BD-2787C548DD8E}" type="presOf" srcId="{42F5C501-888F-441B-9ADA-2984D099DDF6}" destId="{F680274A-4334-42FE-8009-5EC3DE081EAC}" srcOrd="0" destOrd="0" presId="urn:microsoft.com/office/officeart/2018/2/layout/IconCircleList"/>
    <dgm:cxn modelId="{363B4BF3-964A-4A7A-A596-E5270BB977D7}" type="presOf" srcId="{7B8E87D9-489D-4C61-A853-B0A866C2FBB7}" destId="{4F0C2E8A-817A-4C36-BDB1-CDBBDBD2D35A}" srcOrd="0" destOrd="0" presId="urn:microsoft.com/office/officeart/2018/2/layout/IconCircleList"/>
    <dgm:cxn modelId="{0D23E0FF-7846-4921-9F7D-DDA25C5D988D}" type="presOf" srcId="{D1CDD9E4-9B60-4EB6-BC0A-3DC63CBEA5D9}" destId="{5E214773-CCCA-4C28-935D-0D2697E6C7DC}" srcOrd="0" destOrd="0" presId="urn:microsoft.com/office/officeart/2018/2/layout/IconCircleList"/>
    <dgm:cxn modelId="{BDC2F12A-39E3-43DC-AD43-926FD24444E4}" type="presParOf" srcId="{210A615C-8693-4780-BF1D-7A37BA8A4579}" destId="{4B8BD8B7-8B58-42CA-B6BB-86ED20402A27}" srcOrd="0" destOrd="0" presId="urn:microsoft.com/office/officeart/2018/2/layout/IconCircleList"/>
    <dgm:cxn modelId="{79607591-E30C-4F87-A72E-93A0D75AAEF6}" type="presParOf" srcId="{4B8BD8B7-8B58-42CA-B6BB-86ED20402A27}" destId="{A1C1F6E4-F060-488A-8A5D-DB2C99B31C4A}" srcOrd="0" destOrd="0" presId="urn:microsoft.com/office/officeart/2018/2/layout/IconCircleList"/>
    <dgm:cxn modelId="{2EBB6C4A-DDF4-4621-94ED-69D6DA881C5E}" type="presParOf" srcId="{A1C1F6E4-F060-488A-8A5D-DB2C99B31C4A}" destId="{C3D0BEE8-07DC-466F-800C-94191CDF401B}" srcOrd="0" destOrd="0" presId="urn:microsoft.com/office/officeart/2018/2/layout/IconCircleList"/>
    <dgm:cxn modelId="{E8D94688-2FA3-4EDC-B004-7DE14A6A48E4}" type="presParOf" srcId="{A1C1F6E4-F060-488A-8A5D-DB2C99B31C4A}" destId="{5D7980E3-8023-4465-A0B9-41D1C1F2D808}" srcOrd="1" destOrd="0" presId="urn:microsoft.com/office/officeart/2018/2/layout/IconCircleList"/>
    <dgm:cxn modelId="{5BC79D42-ECD9-444C-860F-AF76F91690B9}" type="presParOf" srcId="{A1C1F6E4-F060-488A-8A5D-DB2C99B31C4A}" destId="{1105BC88-9FD1-4192-B671-8AC0B701683C}" srcOrd="2" destOrd="0" presId="urn:microsoft.com/office/officeart/2018/2/layout/IconCircleList"/>
    <dgm:cxn modelId="{81218DE5-E591-46AA-A63F-487061ED62BA}" type="presParOf" srcId="{A1C1F6E4-F060-488A-8A5D-DB2C99B31C4A}" destId="{6AF4EC0A-36D1-48DB-9222-B0C8F0699929}" srcOrd="3" destOrd="0" presId="urn:microsoft.com/office/officeart/2018/2/layout/IconCircleList"/>
    <dgm:cxn modelId="{97566064-FD3A-4553-8183-8C8121F8E3CB}" type="presParOf" srcId="{4B8BD8B7-8B58-42CA-B6BB-86ED20402A27}" destId="{8055C215-096B-4177-A9F0-3E03169B7513}" srcOrd="1" destOrd="0" presId="urn:microsoft.com/office/officeart/2018/2/layout/IconCircleList"/>
    <dgm:cxn modelId="{8989AFFE-C8D8-4EDB-A39C-1D2FAB9A4286}" type="presParOf" srcId="{4B8BD8B7-8B58-42CA-B6BB-86ED20402A27}" destId="{705E6735-6D63-45EC-A755-FD730A34AF16}" srcOrd="2" destOrd="0" presId="urn:microsoft.com/office/officeart/2018/2/layout/IconCircleList"/>
    <dgm:cxn modelId="{9B78F60A-410B-4DC1-8043-0FE9B1E52154}" type="presParOf" srcId="{705E6735-6D63-45EC-A755-FD730A34AF16}" destId="{40C8CD37-A803-453F-A086-6AE5C14CA8D8}" srcOrd="0" destOrd="0" presId="urn:microsoft.com/office/officeart/2018/2/layout/IconCircleList"/>
    <dgm:cxn modelId="{EC8CF25C-695D-42CA-A8E8-9C20A555242A}" type="presParOf" srcId="{705E6735-6D63-45EC-A755-FD730A34AF16}" destId="{17C9B727-8497-462A-94CB-3D454CED6627}" srcOrd="1" destOrd="0" presId="urn:microsoft.com/office/officeart/2018/2/layout/IconCircleList"/>
    <dgm:cxn modelId="{CB9E86AA-3203-490E-ABDA-8334B860DED2}" type="presParOf" srcId="{705E6735-6D63-45EC-A755-FD730A34AF16}" destId="{6ACB2C9D-D514-4F00-91D6-FC5AB76C9C88}" srcOrd="2" destOrd="0" presId="urn:microsoft.com/office/officeart/2018/2/layout/IconCircleList"/>
    <dgm:cxn modelId="{E6358D90-EE45-4B67-AE5C-B46A4011A3A7}" type="presParOf" srcId="{705E6735-6D63-45EC-A755-FD730A34AF16}" destId="{A0C6EAC4-448A-4549-919E-41091EBA5CB1}" srcOrd="3" destOrd="0" presId="urn:microsoft.com/office/officeart/2018/2/layout/IconCircleList"/>
    <dgm:cxn modelId="{CE54B084-EDF5-45F5-9652-B0F565C1440F}" type="presParOf" srcId="{4B8BD8B7-8B58-42CA-B6BB-86ED20402A27}" destId="{5E214773-CCCA-4C28-935D-0D2697E6C7DC}" srcOrd="3" destOrd="0" presId="urn:microsoft.com/office/officeart/2018/2/layout/IconCircleList"/>
    <dgm:cxn modelId="{014B2BE5-4AD3-4182-BDCF-1C7514DE28E4}" type="presParOf" srcId="{4B8BD8B7-8B58-42CA-B6BB-86ED20402A27}" destId="{D01FC999-052E-495C-8826-0A311BEFEECC}" srcOrd="4" destOrd="0" presId="urn:microsoft.com/office/officeart/2018/2/layout/IconCircleList"/>
    <dgm:cxn modelId="{8ACFD129-9CDE-415A-BE11-E7C26B42EB89}" type="presParOf" srcId="{D01FC999-052E-495C-8826-0A311BEFEECC}" destId="{D28E815F-BE49-4DB1-A801-D8EC32569128}" srcOrd="0" destOrd="0" presId="urn:microsoft.com/office/officeart/2018/2/layout/IconCircleList"/>
    <dgm:cxn modelId="{8DA1E271-15B4-4CEA-922F-72C5D95604E4}" type="presParOf" srcId="{D01FC999-052E-495C-8826-0A311BEFEECC}" destId="{46454D7B-D91E-4381-B69D-DFEA3F731546}" srcOrd="1" destOrd="0" presId="urn:microsoft.com/office/officeart/2018/2/layout/IconCircleList"/>
    <dgm:cxn modelId="{86A8D7F2-2A9D-4A66-A11B-A176D5799D71}" type="presParOf" srcId="{D01FC999-052E-495C-8826-0A311BEFEECC}" destId="{DED68B36-1071-40F7-950B-D5B286A015BF}" srcOrd="2" destOrd="0" presId="urn:microsoft.com/office/officeart/2018/2/layout/IconCircleList"/>
    <dgm:cxn modelId="{DF0B7249-E1AA-43F5-A295-B1D6E0ECD094}" type="presParOf" srcId="{D01FC999-052E-495C-8826-0A311BEFEECC}" destId="{4F0C2E8A-817A-4C36-BDB1-CDBBDBD2D35A}" srcOrd="3" destOrd="0" presId="urn:microsoft.com/office/officeart/2018/2/layout/IconCircleList"/>
    <dgm:cxn modelId="{7124E561-A998-4ED4-BD43-7A925DE35EED}" type="presParOf" srcId="{4B8BD8B7-8B58-42CA-B6BB-86ED20402A27}" destId="{1FAB5BF1-2232-4624-BAD6-DE724A47F87C}" srcOrd="5" destOrd="0" presId="urn:microsoft.com/office/officeart/2018/2/layout/IconCircleList"/>
    <dgm:cxn modelId="{CD46FBE3-17CE-4AE9-9224-7225BF0AD69E}" type="presParOf" srcId="{4B8BD8B7-8B58-42CA-B6BB-86ED20402A27}" destId="{4720C405-4215-4DB3-A741-25D88A0103AC}" srcOrd="6" destOrd="0" presId="urn:microsoft.com/office/officeart/2018/2/layout/IconCircleList"/>
    <dgm:cxn modelId="{E8183479-0B23-4D94-A82F-DC148497290E}" type="presParOf" srcId="{4720C405-4215-4DB3-A741-25D88A0103AC}" destId="{F0E906DE-EB27-4B9B-A41E-BB251645FB81}" srcOrd="0" destOrd="0" presId="urn:microsoft.com/office/officeart/2018/2/layout/IconCircleList"/>
    <dgm:cxn modelId="{554502D0-AA92-4FFB-B557-5FCEA6B6635C}" type="presParOf" srcId="{4720C405-4215-4DB3-A741-25D88A0103AC}" destId="{BD6E8633-6928-4267-A4E9-AE8464D96708}" srcOrd="1" destOrd="0" presId="urn:microsoft.com/office/officeart/2018/2/layout/IconCircleList"/>
    <dgm:cxn modelId="{FEE30120-305A-410F-90F9-82B854F65D1D}" type="presParOf" srcId="{4720C405-4215-4DB3-A741-25D88A0103AC}" destId="{D2C0EE2B-BCE3-4B38-A3EA-B9D702824C5D}" srcOrd="2" destOrd="0" presId="urn:microsoft.com/office/officeart/2018/2/layout/IconCircleList"/>
    <dgm:cxn modelId="{8B749D7D-73FB-4F15-8484-C19E0F54FD4C}" type="presParOf" srcId="{4720C405-4215-4DB3-A741-25D88A0103AC}" destId="{60A75D37-41CD-4553-9D30-8EA26A12BEDE}" srcOrd="3" destOrd="0" presId="urn:microsoft.com/office/officeart/2018/2/layout/IconCircleList"/>
    <dgm:cxn modelId="{C6A89923-F80A-4FF4-A85A-DB3D4DD41499}" type="presParOf" srcId="{4B8BD8B7-8B58-42CA-B6BB-86ED20402A27}" destId="{F680274A-4334-42FE-8009-5EC3DE081EAC}" srcOrd="7" destOrd="0" presId="urn:microsoft.com/office/officeart/2018/2/layout/IconCircleList"/>
    <dgm:cxn modelId="{4A61654E-CC55-45D3-B12C-A050B91EC623}" type="presParOf" srcId="{4B8BD8B7-8B58-42CA-B6BB-86ED20402A27}" destId="{6E3608AC-0DED-401D-98D6-8154A59A2F9F}" srcOrd="8" destOrd="0" presId="urn:microsoft.com/office/officeart/2018/2/layout/IconCircleList"/>
    <dgm:cxn modelId="{6EBD758A-3E0E-47C4-9F7B-0E6EE86F1D38}" type="presParOf" srcId="{6E3608AC-0DED-401D-98D6-8154A59A2F9F}" destId="{271150A9-3AFB-44EE-B1B3-983143E3F0F3}" srcOrd="0" destOrd="0" presId="urn:microsoft.com/office/officeart/2018/2/layout/IconCircleList"/>
    <dgm:cxn modelId="{7BCDB2F1-B599-4588-A509-6F5239A24620}" type="presParOf" srcId="{6E3608AC-0DED-401D-98D6-8154A59A2F9F}" destId="{F420B802-B77C-4D6E-9E07-A0353AB20384}" srcOrd="1" destOrd="0" presId="urn:microsoft.com/office/officeart/2018/2/layout/IconCircleList"/>
    <dgm:cxn modelId="{C30ECC27-A203-4B35-8C04-C91A3CACB60D}" type="presParOf" srcId="{6E3608AC-0DED-401D-98D6-8154A59A2F9F}" destId="{93675E7F-D0D3-47B4-A70E-E8DFC52D2493}" srcOrd="2" destOrd="0" presId="urn:microsoft.com/office/officeart/2018/2/layout/IconCircleList"/>
    <dgm:cxn modelId="{0FCE63F1-FA35-4A3F-A7FC-5C003D413241}" type="presParOf" srcId="{6E3608AC-0DED-401D-98D6-8154A59A2F9F}" destId="{735DCA80-C996-4999-AC58-9D74A0B71C8C}" srcOrd="3" destOrd="0" presId="urn:microsoft.com/office/officeart/2018/2/layout/IconCircleList"/>
    <dgm:cxn modelId="{AF1A420F-448F-496C-8A32-1F57ECF537DE}" type="presParOf" srcId="{4B8BD8B7-8B58-42CA-B6BB-86ED20402A27}" destId="{C1A0FCDA-F3BA-4946-BC0C-7B6FBAF41F9F}" srcOrd="9" destOrd="0" presId="urn:microsoft.com/office/officeart/2018/2/layout/IconCircleList"/>
    <dgm:cxn modelId="{99814056-DA65-465D-AD67-477080320EA3}" type="presParOf" srcId="{4B8BD8B7-8B58-42CA-B6BB-86ED20402A27}" destId="{8B4FBA40-028C-4799-9A97-7FF4E482425B}" srcOrd="10" destOrd="0" presId="urn:microsoft.com/office/officeart/2018/2/layout/IconCircleList"/>
    <dgm:cxn modelId="{75141D0F-AEE1-4C9C-9A4F-02EE47A91347}" type="presParOf" srcId="{8B4FBA40-028C-4799-9A97-7FF4E482425B}" destId="{6876DC27-1CF3-4505-9C3F-E62B16D6E9F6}" srcOrd="0" destOrd="0" presId="urn:microsoft.com/office/officeart/2018/2/layout/IconCircleList"/>
    <dgm:cxn modelId="{C94BE36F-F87C-4A35-B12C-3F0604503688}" type="presParOf" srcId="{8B4FBA40-028C-4799-9A97-7FF4E482425B}" destId="{4EA08885-58CD-4D63-A334-6302A1184D62}" srcOrd="1" destOrd="0" presId="urn:microsoft.com/office/officeart/2018/2/layout/IconCircleList"/>
    <dgm:cxn modelId="{4D1BD702-B953-443A-9C55-D9D7AE5A81EC}" type="presParOf" srcId="{8B4FBA40-028C-4799-9A97-7FF4E482425B}" destId="{6E5EC8B9-5B50-4040-A075-AB4F84972711}" srcOrd="2" destOrd="0" presId="urn:microsoft.com/office/officeart/2018/2/layout/IconCircleList"/>
    <dgm:cxn modelId="{ABBE6B50-8355-4E2A-A846-EB99A93642CE}" type="presParOf" srcId="{8B4FBA40-028C-4799-9A97-7FF4E482425B}" destId="{0854030A-61A5-4243-969B-EE244084104B}" srcOrd="3" destOrd="0" presId="urn:microsoft.com/office/officeart/2018/2/layout/IconCircleList"/>
    <dgm:cxn modelId="{110C531A-13C0-4647-A171-4D4C28A7C2AC}" type="presParOf" srcId="{4B8BD8B7-8B58-42CA-B6BB-86ED20402A27}" destId="{C9911E70-A1E6-46BC-B65E-6A5E984A5D8F}" srcOrd="11" destOrd="0" presId="urn:microsoft.com/office/officeart/2018/2/layout/IconCircleList"/>
    <dgm:cxn modelId="{A96EC1E1-3F33-41E8-8CED-D8B055D9312B}" type="presParOf" srcId="{4B8BD8B7-8B58-42CA-B6BB-86ED20402A27}" destId="{D299E61A-1A2C-491E-8664-A41E8EEF8FBF}" srcOrd="12" destOrd="0" presId="urn:microsoft.com/office/officeart/2018/2/layout/IconCircleList"/>
    <dgm:cxn modelId="{5C4B1610-B1E9-4F21-9EEF-6E2197D37066}" type="presParOf" srcId="{D299E61A-1A2C-491E-8664-A41E8EEF8FBF}" destId="{FEF6DA44-74D8-43F9-B7BE-1B935FBFB8D6}" srcOrd="0" destOrd="0" presId="urn:microsoft.com/office/officeart/2018/2/layout/IconCircleList"/>
    <dgm:cxn modelId="{40BE2975-AB11-42E5-BAF8-3939EC0ADAB5}" type="presParOf" srcId="{D299E61A-1A2C-491E-8664-A41E8EEF8FBF}" destId="{005F1061-051C-4B19-A03F-34496B69D147}" srcOrd="1" destOrd="0" presId="urn:microsoft.com/office/officeart/2018/2/layout/IconCircleList"/>
    <dgm:cxn modelId="{0621CFCB-0B2C-4BC0-B7F9-07E2116DDF92}" type="presParOf" srcId="{D299E61A-1A2C-491E-8664-A41E8EEF8FBF}" destId="{7CA54B75-10A8-4669-A0A9-D4DE18CA3B7B}" srcOrd="2" destOrd="0" presId="urn:microsoft.com/office/officeart/2018/2/layout/IconCircleList"/>
    <dgm:cxn modelId="{293926DC-54DF-4E3C-B5EC-19599BAD87B3}" type="presParOf" srcId="{D299E61A-1A2C-491E-8664-A41E8EEF8FBF}" destId="{2C50BBCE-5639-414F-9FC2-94D16C6772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3345BC-76D8-4E4B-AA0A-62C18079D0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8AF2CB-F68E-41D0-8CFE-E47B59CC6E6E}">
      <dgm:prSet/>
      <dgm:spPr/>
      <dgm:t>
        <a:bodyPr/>
        <a:lstStyle/>
        <a:p>
          <a:r>
            <a:rPr lang="en-US"/>
            <a:t>Now that the application is ready, there are several steps to take for a successful launch.</a:t>
          </a:r>
        </a:p>
      </dgm:t>
    </dgm:pt>
    <dgm:pt modelId="{7524AAA8-0E98-4956-8D98-802619887C5F}" type="parTrans" cxnId="{DC9A247F-6545-445E-8CD2-A2DAFD988BDA}">
      <dgm:prSet/>
      <dgm:spPr/>
      <dgm:t>
        <a:bodyPr/>
        <a:lstStyle/>
        <a:p>
          <a:endParaRPr lang="en-US"/>
        </a:p>
      </dgm:t>
    </dgm:pt>
    <dgm:pt modelId="{8E8E7331-67E8-43E2-91BF-53F53D4F93BA}" type="sibTrans" cxnId="{DC9A247F-6545-445E-8CD2-A2DAFD988BDA}">
      <dgm:prSet/>
      <dgm:spPr/>
      <dgm:t>
        <a:bodyPr/>
        <a:lstStyle/>
        <a:p>
          <a:endParaRPr lang="en-US"/>
        </a:p>
      </dgm:t>
    </dgm:pt>
    <dgm:pt modelId="{52935570-1C7B-4583-A2C7-BA53E14F023B}">
      <dgm:prSet/>
      <dgm:spPr/>
      <dgm:t>
        <a:bodyPr/>
        <a:lstStyle/>
        <a:p>
          <a:r>
            <a:rPr lang="en-US"/>
            <a:t>A billboard URL is the address clients need to go to in order to use the API. The code must be deployed to that address.</a:t>
          </a:r>
        </a:p>
      </dgm:t>
    </dgm:pt>
    <dgm:pt modelId="{F6923D37-BDBC-4B63-97BE-F51EAAFD3C92}" type="parTrans" cxnId="{351DDE86-F752-497C-B1FC-366E406BB942}">
      <dgm:prSet/>
      <dgm:spPr/>
      <dgm:t>
        <a:bodyPr/>
        <a:lstStyle/>
        <a:p>
          <a:endParaRPr lang="en-US"/>
        </a:p>
      </dgm:t>
    </dgm:pt>
    <dgm:pt modelId="{DDAC6739-9D1F-4198-9FE2-115F5F3B7B10}" type="sibTrans" cxnId="{351DDE86-F752-497C-B1FC-366E406BB942}">
      <dgm:prSet/>
      <dgm:spPr/>
      <dgm:t>
        <a:bodyPr/>
        <a:lstStyle/>
        <a:p>
          <a:endParaRPr lang="en-US"/>
        </a:p>
      </dgm:t>
    </dgm:pt>
    <dgm:pt modelId="{9A9BD5B3-010B-4F4D-9F5D-34E7A7DD6EAE}">
      <dgm:prSet/>
      <dgm:spPr/>
      <dgm:t>
        <a:bodyPr/>
        <a:lstStyle/>
        <a:p>
          <a:r>
            <a:rPr lang="en-US"/>
            <a:t>If our API implemented any custom profile structure, it needs to be documented. If an off-the-shelf solution was used, those documents also must be linked to.</a:t>
          </a:r>
        </a:p>
      </dgm:t>
    </dgm:pt>
    <dgm:pt modelId="{D9AD26EE-E04A-4F6E-8EB5-E531E9A93245}" type="parTrans" cxnId="{79280397-72A0-4059-B5D1-1E33946C76F7}">
      <dgm:prSet/>
      <dgm:spPr/>
      <dgm:t>
        <a:bodyPr/>
        <a:lstStyle/>
        <a:p>
          <a:endParaRPr lang="en-US"/>
        </a:p>
      </dgm:t>
    </dgm:pt>
    <dgm:pt modelId="{D3C6AED2-1DFF-4DAC-9A4D-BF9DADB11667}" type="sibTrans" cxnId="{79280397-72A0-4059-B5D1-1E33946C76F7}">
      <dgm:prSet/>
      <dgm:spPr/>
      <dgm:t>
        <a:bodyPr/>
        <a:lstStyle/>
        <a:p>
          <a:endParaRPr lang="en-US"/>
        </a:p>
      </dgm:t>
    </dgm:pt>
    <dgm:pt modelId="{C21399EF-E007-43AA-8AB8-7D0B747DF261}">
      <dgm:prSet/>
      <dgm:spPr/>
      <dgm:t>
        <a:bodyPr/>
        <a:lstStyle/>
        <a:p>
          <a:r>
            <a:rPr lang="en-US"/>
            <a:t>In the off chance that we created a new media type, we need to document it and register it with the IANA.</a:t>
          </a:r>
        </a:p>
      </dgm:t>
    </dgm:pt>
    <dgm:pt modelId="{A9EB2647-E0BB-475B-BC6E-8408A82EFC7C}" type="parTrans" cxnId="{A00E03D9-A1D0-43EB-8B87-F956C4EBCC03}">
      <dgm:prSet/>
      <dgm:spPr/>
      <dgm:t>
        <a:bodyPr/>
        <a:lstStyle/>
        <a:p>
          <a:endParaRPr lang="en-US"/>
        </a:p>
      </dgm:t>
    </dgm:pt>
    <dgm:pt modelId="{F94236FE-CC02-4B47-B3AC-CF8293161CF8}" type="sibTrans" cxnId="{A00E03D9-A1D0-43EB-8B87-F956C4EBCC03}">
      <dgm:prSet/>
      <dgm:spPr/>
      <dgm:t>
        <a:bodyPr/>
        <a:lstStyle/>
        <a:p>
          <a:endParaRPr lang="en-US"/>
        </a:p>
      </dgm:t>
    </dgm:pt>
    <dgm:pt modelId="{124ADD49-A194-4EFC-8D6C-50DA9ABE0522}">
      <dgm:prSet/>
      <dgm:spPr/>
      <dgm:t>
        <a:bodyPr/>
        <a:lstStyle/>
        <a:p>
          <a:r>
            <a:rPr lang="en-US"/>
            <a:t>If our API has link relations that were not pulled from a registered source, we should also register those.</a:t>
          </a:r>
        </a:p>
      </dgm:t>
    </dgm:pt>
    <dgm:pt modelId="{E7BD88ED-A373-4AA8-BED5-62B35A916826}" type="parTrans" cxnId="{B232AEF0-FF13-4625-BFDC-00D79FE3D5C6}">
      <dgm:prSet/>
      <dgm:spPr/>
      <dgm:t>
        <a:bodyPr/>
        <a:lstStyle/>
        <a:p>
          <a:endParaRPr lang="en-US"/>
        </a:p>
      </dgm:t>
    </dgm:pt>
    <dgm:pt modelId="{2749BAEA-A3FD-4CD5-9A1A-43AD6B38ADE7}" type="sibTrans" cxnId="{B232AEF0-FF13-4625-BFDC-00D79FE3D5C6}">
      <dgm:prSet/>
      <dgm:spPr/>
      <dgm:t>
        <a:bodyPr/>
        <a:lstStyle/>
        <a:p>
          <a:endParaRPr lang="en-US"/>
        </a:p>
      </dgm:t>
    </dgm:pt>
    <dgm:pt modelId="{3D8ABED5-BD50-4A94-8DC5-44765B0A3E52}">
      <dgm:prSet/>
      <dgm:spPr/>
      <dgm:t>
        <a:bodyPr/>
        <a:lstStyle/>
        <a:p>
          <a:r>
            <a:rPr lang="en-US"/>
            <a:t>Finally, we should be sure to publish our human-readable documentation in a visible and accessible place. </a:t>
          </a:r>
        </a:p>
      </dgm:t>
    </dgm:pt>
    <dgm:pt modelId="{4D5F6255-FDC2-4A2A-A6A1-8C69789FB185}" type="parTrans" cxnId="{16BCE6C3-EB0A-40AF-91E8-F86467E921D4}">
      <dgm:prSet/>
      <dgm:spPr/>
      <dgm:t>
        <a:bodyPr/>
        <a:lstStyle/>
        <a:p>
          <a:endParaRPr lang="en-US"/>
        </a:p>
      </dgm:t>
    </dgm:pt>
    <dgm:pt modelId="{A6DFD9A9-2054-4229-BA06-14A1BEBA2231}" type="sibTrans" cxnId="{16BCE6C3-EB0A-40AF-91E8-F86467E921D4}">
      <dgm:prSet/>
      <dgm:spPr/>
      <dgm:t>
        <a:bodyPr/>
        <a:lstStyle/>
        <a:p>
          <a:endParaRPr lang="en-US"/>
        </a:p>
      </dgm:t>
    </dgm:pt>
    <dgm:pt modelId="{8EA17645-1978-493A-A682-48CE928F9291}" type="pres">
      <dgm:prSet presAssocID="{7A3345BC-76D8-4E4B-AA0A-62C18079D0E5}" presName="root" presStyleCnt="0">
        <dgm:presLayoutVars>
          <dgm:dir/>
          <dgm:resizeHandles val="exact"/>
        </dgm:presLayoutVars>
      </dgm:prSet>
      <dgm:spPr/>
    </dgm:pt>
    <dgm:pt modelId="{751ED611-4617-4D42-B05B-92E55B9CD9C7}" type="pres">
      <dgm:prSet presAssocID="{268AF2CB-F68E-41D0-8CFE-E47B59CC6E6E}" presName="compNode" presStyleCnt="0"/>
      <dgm:spPr/>
    </dgm:pt>
    <dgm:pt modelId="{FB6B1C2D-1A6E-4A60-BED4-2B438F275F02}" type="pres">
      <dgm:prSet presAssocID="{268AF2CB-F68E-41D0-8CFE-E47B59CC6E6E}" presName="bgRect" presStyleLbl="bgShp" presStyleIdx="0" presStyleCnt="6"/>
      <dgm:spPr/>
    </dgm:pt>
    <dgm:pt modelId="{D50BA4A3-DB8B-49D9-AC1C-BC27FAB22C90}" type="pres">
      <dgm:prSet presAssocID="{268AF2CB-F68E-41D0-8CFE-E47B59CC6E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9FE5230-BE93-4A93-95F0-F39F3A90CCF6}" type="pres">
      <dgm:prSet presAssocID="{268AF2CB-F68E-41D0-8CFE-E47B59CC6E6E}" presName="spaceRect" presStyleCnt="0"/>
      <dgm:spPr/>
    </dgm:pt>
    <dgm:pt modelId="{3A966B03-DCA6-484D-90A8-7941BDB493BA}" type="pres">
      <dgm:prSet presAssocID="{268AF2CB-F68E-41D0-8CFE-E47B59CC6E6E}" presName="parTx" presStyleLbl="revTx" presStyleIdx="0" presStyleCnt="6">
        <dgm:presLayoutVars>
          <dgm:chMax val="0"/>
          <dgm:chPref val="0"/>
        </dgm:presLayoutVars>
      </dgm:prSet>
      <dgm:spPr/>
    </dgm:pt>
    <dgm:pt modelId="{25B8AC63-0733-4B2F-9839-8138AF804BBA}" type="pres">
      <dgm:prSet presAssocID="{8E8E7331-67E8-43E2-91BF-53F53D4F93BA}" presName="sibTrans" presStyleCnt="0"/>
      <dgm:spPr/>
    </dgm:pt>
    <dgm:pt modelId="{146B86AC-F89B-46CE-B9B3-0049E2B028B1}" type="pres">
      <dgm:prSet presAssocID="{52935570-1C7B-4583-A2C7-BA53E14F023B}" presName="compNode" presStyleCnt="0"/>
      <dgm:spPr/>
    </dgm:pt>
    <dgm:pt modelId="{280A5E2E-9772-4604-8D2B-81E5D6C7665F}" type="pres">
      <dgm:prSet presAssocID="{52935570-1C7B-4583-A2C7-BA53E14F023B}" presName="bgRect" presStyleLbl="bgShp" presStyleIdx="1" presStyleCnt="6"/>
      <dgm:spPr/>
    </dgm:pt>
    <dgm:pt modelId="{647CE7FB-A199-446A-B378-C6A53E723B3D}" type="pres">
      <dgm:prSet presAssocID="{52935570-1C7B-4583-A2C7-BA53E14F023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E60A7EC7-B321-42FC-B8CE-8612B2B782BA}" type="pres">
      <dgm:prSet presAssocID="{52935570-1C7B-4583-A2C7-BA53E14F023B}" presName="spaceRect" presStyleCnt="0"/>
      <dgm:spPr/>
    </dgm:pt>
    <dgm:pt modelId="{3A89228E-5F53-4DAF-9860-786EAD5BA124}" type="pres">
      <dgm:prSet presAssocID="{52935570-1C7B-4583-A2C7-BA53E14F023B}" presName="parTx" presStyleLbl="revTx" presStyleIdx="1" presStyleCnt="6">
        <dgm:presLayoutVars>
          <dgm:chMax val="0"/>
          <dgm:chPref val="0"/>
        </dgm:presLayoutVars>
      </dgm:prSet>
      <dgm:spPr/>
    </dgm:pt>
    <dgm:pt modelId="{2D18C0AE-3F38-49D7-B979-3AB97149AA2C}" type="pres">
      <dgm:prSet presAssocID="{DDAC6739-9D1F-4198-9FE2-115F5F3B7B10}" presName="sibTrans" presStyleCnt="0"/>
      <dgm:spPr/>
    </dgm:pt>
    <dgm:pt modelId="{07777B03-446F-4712-B1B2-F6D64F4F4899}" type="pres">
      <dgm:prSet presAssocID="{9A9BD5B3-010B-4F4D-9F5D-34E7A7DD6EAE}" presName="compNode" presStyleCnt="0"/>
      <dgm:spPr/>
    </dgm:pt>
    <dgm:pt modelId="{A6140AB2-FFB0-4BB5-B2DF-76CC1C6800FD}" type="pres">
      <dgm:prSet presAssocID="{9A9BD5B3-010B-4F4D-9F5D-34E7A7DD6EAE}" presName="bgRect" presStyleLbl="bgShp" presStyleIdx="2" presStyleCnt="6"/>
      <dgm:spPr/>
    </dgm:pt>
    <dgm:pt modelId="{1F13E2D8-BBBA-4A93-8B14-2558690748F1}" type="pres">
      <dgm:prSet presAssocID="{9A9BD5B3-010B-4F4D-9F5D-34E7A7DD6E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4BE2B73-9770-4805-BB1B-674FCE84E673}" type="pres">
      <dgm:prSet presAssocID="{9A9BD5B3-010B-4F4D-9F5D-34E7A7DD6EAE}" presName="spaceRect" presStyleCnt="0"/>
      <dgm:spPr/>
    </dgm:pt>
    <dgm:pt modelId="{53D16EC3-397F-49A5-986E-911B2F1D2D46}" type="pres">
      <dgm:prSet presAssocID="{9A9BD5B3-010B-4F4D-9F5D-34E7A7DD6EAE}" presName="parTx" presStyleLbl="revTx" presStyleIdx="2" presStyleCnt="6">
        <dgm:presLayoutVars>
          <dgm:chMax val="0"/>
          <dgm:chPref val="0"/>
        </dgm:presLayoutVars>
      </dgm:prSet>
      <dgm:spPr/>
    </dgm:pt>
    <dgm:pt modelId="{7BBBBAB5-CEDF-4D6A-91B7-AE302754B061}" type="pres">
      <dgm:prSet presAssocID="{D3C6AED2-1DFF-4DAC-9A4D-BF9DADB11667}" presName="sibTrans" presStyleCnt="0"/>
      <dgm:spPr/>
    </dgm:pt>
    <dgm:pt modelId="{4474DA30-8511-4F99-8B10-F587A48EE6E9}" type="pres">
      <dgm:prSet presAssocID="{C21399EF-E007-43AA-8AB8-7D0B747DF261}" presName="compNode" presStyleCnt="0"/>
      <dgm:spPr/>
    </dgm:pt>
    <dgm:pt modelId="{BF8DBD8C-BDA5-4A61-9E44-A41CF912E800}" type="pres">
      <dgm:prSet presAssocID="{C21399EF-E007-43AA-8AB8-7D0B747DF261}" presName="bgRect" presStyleLbl="bgShp" presStyleIdx="3" presStyleCnt="6"/>
      <dgm:spPr/>
    </dgm:pt>
    <dgm:pt modelId="{926C6309-8235-48EE-A0BA-5EA5FCD6529F}" type="pres">
      <dgm:prSet presAssocID="{C21399EF-E007-43AA-8AB8-7D0B747DF2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5F6611-D7AC-471F-91F8-11EDAE704D63}" type="pres">
      <dgm:prSet presAssocID="{C21399EF-E007-43AA-8AB8-7D0B747DF261}" presName="spaceRect" presStyleCnt="0"/>
      <dgm:spPr/>
    </dgm:pt>
    <dgm:pt modelId="{9C5BC6FC-06B4-47BE-9A66-13F3D96AF62E}" type="pres">
      <dgm:prSet presAssocID="{C21399EF-E007-43AA-8AB8-7D0B747DF261}" presName="parTx" presStyleLbl="revTx" presStyleIdx="3" presStyleCnt="6">
        <dgm:presLayoutVars>
          <dgm:chMax val="0"/>
          <dgm:chPref val="0"/>
        </dgm:presLayoutVars>
      </dgm:prSet>
      <dgm:spPr/>
    </dgm:pt>
    <dgm:pt modelId="{DA481DE3-5D9C-4E06-A9B4-A9C4FBF5E677}" type="pres">
      <dgm:prSet presAssocID="{F94236FE-CC02-4B47-B3AC-CF8293161CF8}" presName="sibTrans" presStyleCnt="0"/>
      <dgm:spPr/>
    </dgm:pt>
    <dgm:pt modelId="{E9074E57-D70C-46BC-A4CD-1432ABACCC72}" type="pres">
      <dgm:prSet presAssocID="{124ADD49-A194-4EFC-8D6C-50DA9ABE0522}" presName="compNode" presStyleCnt="0"/>
      <dgm:spPr/>
    </dgm:pt>
    <dgm:pt modelId="{210E625B-3E7A-463B-BB9F-6103AF8F9A1B}" type="pres">
      <dgm:prSet presAssocID="{124ADD49-A194-4EFC-8D6C-50DA9ABE0522}" presName="bgRect" presStyleLbl="bgShp" presStyleIdx="4" presStyleCnt="6"/>
      <dgm:spPr/>
    </dgm:pt>
    <dgm:pt modelId="{E6A0EC97-3311-46AE-89FA-E0EAF6B6C0F2}" type="pres">
      <dgm:prSet presAssocID="{124ADD49-A194-4EFC-8D6C-50DA9ABE052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C0A436F-F813-486E-9246-3E97E78A5194}" type="pres">
      <dgm:prSet presAssocID="{124ADD49-A194-4EFC-8D6C-50DA9ABE0522}" presName="spaceRect" presStyleCnt="0"/>
      <dgm:spPr/>
    </dgm:pt>
    <dgm:pt modelId="{54B6FC67-9A91-4E4A-A589-DB3A5DDFFCFC}" type="pres">
      <dgm:prSet presAssocID="{124ADD49-A194-4EFC-8D6C-50DA9ABE0522}" presName="parTx" presStyleLbl="revTx" presStyleIdx="4" presStyleCnt="6">
        <dgm:presLayoutVars>
          <dgm:chMax val="0"/>
          <dgm:chPref val="0"/>
        </dgm:presLayoutVars>
      </dgm:prSet>
      <dgm:spPr/>
    </dgm:pt>
    <dgm:pt modelId="{A97E175A-A2D5-4042-8CD2-667449993E25}" type="pres">
      <dgm:prSet presAssocID="{2749BAEA-A3FD-4CD5-9A1A-43AD6B38ADE7}" presName="sibTrans" presStyleCnt="0"/>
      <dgm:spPr/>
    </dgm:pt>
    <dgm:pt modelId="{9D589CC5-D511-4AA4-933E-305314E9A82D}" type="pres">
      <dgm:prSet presAssocID="{3D8ABED5-BD50-4A94-8DC5-44765B0A3E52}" presName="compNode" presStyleCnt="0"/>
      <dgm:spPr/>
    </dgm:pt>
    <dgm:pt modelId="{3E1F8A6A-2799-4722-8875-ADDEDCFA5FA2}" type="pres">
      <dgm:prSet presAssocID="{3D8ABED5-BD50-4A94-8DC5-44765B0A3E52}" presName="bgRect" presStyleLbl="bgShp" presStyleIdx="5" presStyleCnt="6"/>
      <dgm:spPr/>
    </dgm:pt>
    <dgm:pt modelId="{0158EA10-9BDC-4571-BC9D-DDB84350E031}" type="pres">
      <dgm:prSet presAssocID="{3D8ABED5-BD50-4A94-8DC5-44765B0A3E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40592DA-2490-4CAC-92A4-C566BA2A0C8B}" type="pres">
      <dgm:prSet presAssocID="{3D8ABED5-BD50-4A94-8DC5-44765B0A3E52}" presName="spaceRect" presStyleCnt="0"/>
      <dgm:spPr/>
    </dgm:pt>
    <dgm:pt modelId="{7EDB23B0-796D-47DE-B74B-AEEDD173D104}" type="pres">
      <dgm:prSet presAssocID="{3D8ABED5-BD50-4A94-8DC5-44765B0A3E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F1B6B0F-D611-4D85-B5D3-7799DEE4EC9C}" type="presOf" srcId="{9A9BD5B3-010B-4F4D-9F5D-34E7A7DD6EAE}" destId="{53D16EC3-397F-49A5-986E-911B2F1D2D46}" srcOrd="0" destOrd="0" presId="urn:microsoft.com/office/officeart/2018/2/layout/IconVerticalSolidList"/>
    <dgm:cxn modelId="{B70A4436-1CA0-47C2-B9F1-3792687C82AC}" type="presOf" srcId="{52935570-1C7B-4583-A2C7-BA53E14F023B}" destId="{3A89228E-5F53-4DAF-9860-786EAD5BA124}" srcOrd="0" destOrd="0" presId="urn:microsoft.com/office/officeart/2018/2/layout/IconVerticalSolidList"/>
    <dgm:cxn modelId="{79DF0766-2905-4739-A79A-AA307CAF6CE2}" type="presOf" srcId="{7A3345BC-76D8-4E4B-AA0A-62C18079D0E5}" destId="{8EA17645-1978-493A-A682-48CE928F9291}" srcOrd="0" destOrd="0" presId="urn:microsoft.com/office/officeart/2018/2/layout/IconVerticalSolidList"/>
    <dgm:cxn modelId="{DC9A247F-6545-445E-8CD2-A2DAFD988BDA}" srcId="{7A3345BC-76D8-4E4B-AA0A-62C18079D0E5}" destId="{268AF2CB-F68E-41D0-8CFE-E47B59CC6E6E}" srcOrd="0" destOrd="0" parTransId="{7524AAA8-0E98-4956-8D98-802619887C5F}" sibTransId="{8E8E7331-67E8-43E2-91BF-53F53D4F93BA}"/>
    <dgm:cxn modelId="{351DDE86-F752-497C-B1FC-366E406BB942}" srcId="{7A3345BC-76D8-4E4B-AA0A-62C18079D0E5}" destId="{52935570-1C7B-4583-A2C7-BA53E14F023B}" srcOrd="1" destOrd="0" parTransId="{F6923D37-BDBC-4B63-97BE-F51EAAFD3C92}" sibTransId="{DDAC6739-9D1F-4198-9FE2-115F5F3B7B10}"/>
    <dgm:cxn modelId="{79280397-72A0-4059-B5D1-1E33946C76F7}" srcId="{7A3345BC-76D8-4E4B-AA0A-62C18079D0E5}" destId="{9A9BD5B3-010B-4F4D-9F5D-34E7A7DD6EAE}" srcOrd="2" destOrd="0" parTransId="{D9AD26EE-E04A-4F6E-8EB5-E531E9A93245}" sibTransId="{D3C6AED2-1DFF-4DAC-9A4D-BF9DADB11667}"/>
    <dgm:cxn modelId="{DE0A1F9C-F88D-4D79-8ACB-56A8EE379E1B}" type="presOf" srcId="{C21399EF-E007-43AA-8AB8-7D0B747DF261}" destId="{9C5BC6FC-06B4-47BE-9A66-13F3D96AF62E}" srcOrd="0" destOrd="0" presId="urn:microsoft.com/office/officeart/2018/2/layout/IconVerticalSolidList"/>
    <dgm:cxn modelId="{16BCE6C3-EB0A-40AF-91E8-F86467E921D4}" srcId="{7A3345BC-76D8-4E4B-AA0A-62C18079D0E5}" destId="{3D8ABED5-BD50-4A94-8DC5-44765B0A3E52}" srcOrd="5" destOrd="0" parTransId="{4D5F6255-FDC2-4A2A-A6A1-8C69789FB185}" sibTransId="{A6DFD9A9-2054-4229-BA06-14A1BEBA2231}"/>
    <dgm:cxn modelId="{CD240EC7-7B52-49A8-95DE-97C6664B2A7B}" type="presOf" srcId="{124ADD49-A194-4EFC-8D6C-50DA9ABE0522}" destId="{54B6FC67-9A91-4E4A-A589-DB3A5DDFFCFC}" srcOrd="0" destOrd="0" presId="urn:microsoft.com/office/officeart/2018/2/layout/IconVerticalSolidList"/>
    <dgm:cxn modelId="{4F0421C9-E277-4264-AA4C-1E0DC46C3253}" type="presOf" srcId="{268AF2CB-F68E-41D0-8CFE-E47B59CC6E6E}" destId="{3A966B03-DCA6-484D-90A8-7941BDB493BA}" srcOrd="0" destOrd="0" presId="urn:microsoft.com/office/officeart/2018/2/layout/IconVerticalSolidList"/>
    <dgm:cxn modelId="{CFD8B0C9-7E47-49E7-BEFD-DB6CABD76BE3}" type="presOf" srcId="{3D8ABED5-BD50-4A94-8DC5-44765B0A3E52}" destId="{7EDB23B0-796D-47DE-B74B-AEEDD173D104}" srcOrd="0" destOrd="0" presId="urn:microsoft.com/office/officeart/2018/2/layout/IconVerticalSolidList"/>
    <dgm:cxn modelId="{A00E03D9-A1D0-43EB-8B87-F956C4EBCC03}" srcId="{7A3345BC-76D8-4E4B-AA0A-62C18079D0E5}" destId="{C21399EF-E007-43AA-8AB8-7D0B747DF261}" srcOrd="3" destOrd="0" parTransId="{A9EB2647-E0BB-475B-BC6E-8408A82EFC7C}" sibTransId="{F94236FE-CC02-4B47-B3AC-CF8293161CF8}"/>
    <dgm:cxn modelId="{B232AEF0-FF13-4625-BFDC-00D79FE3D5C6}" srcId="{7A3345BC-76D8-4E4B-AA0A-62C18079D0E5}" destId="{124ADD49-A194-4EFC-8D6C-50DA9ABE0522}" srcOrd="4" destOrd="0" parTransId="{E7BD88ED-A373-4AA8-BED5-62B35A916826}" sibTransId="{2749BAEA-A3FD-4CD5-9A1A-43AD6B38ADE7}"/>
    <dgm:cxn modelId="{9234D531-026E-4BBC-8D18-EDA6431E7888}" type="presParOf" srcId="{8EA17645-1978-493A-A682-48CE928F9291}" destId="{751ED611-4617-4D42-B05B-92E55B9CD9C7}" srcOrd="0" destOrd="0" presId="urn:microsoft.com/office/officeart/2018/2/layout/IconVerticalSolidList"/>
    <dgm:cxn modelId="{AA9251CA-075B-4CB6-84FF-3508BF78B377}" type="presParOf" srcId="{751ED611-4617-4D42-B05B-92E55B9CD9C7}" destId="{FB6B1C2D-1A6E-4A60-BED4-2B438F275F02}" srcOrd="0" destOrd="0" presId="urn:microsoft.com/office/officeart/2018/2/layout/IconVerticalSolidList"/>
    <dgm:cxn modelId="{5CAA99FE-43A7-4899-94E6-09F2E3B2F745}" type="presParOf" srcId="{751ED611-4617-4D42-B05B-92E55B9CD9C7}" destId="{D50BA4A3-DB8B-49D9-AC1C-BC27FAB22C90}" srcOrd="1" destOrd="0" presId="urn:microsoft.com/office/officeart/2018/2/layout/IconVerticalSolidList"/>
    <dgm:cxn modelId="{F43EE25E-7564-4A20-9357-9921C49CD0F8}" type="presParOf" srcId="{751ED611-4617-4D42-B05B-92E55B9CD9C7}" destId="{E9FE5230-BE93-4A93-95F0-F39F3A90CCF6}" srcOrd="2" destOrd="0" presId="urn:microsoft.com/office/officeart/2018/2/layout/IconVerticalSolidList"/>
    <dgm:cxn modelId="{443A79F0-64B4-4A96-BA80-011A0A955F00}" type="presParOf" srcId="{751ED611-4617-4D42-B05B-92E55B9CD9C7}" destId="{3A966B03-DCA6-484D-90A8-7941BDB493BA}" srcOrd="3" destOrd="0" presId="urn:microsoft.com/office/officeart/2018/2/layout/IconVerticalSolidList"/>
    <dgm:cxn modelId="{FFB767B2-12E3-4AF7-9E10-48A2BD4537EA}" type="presParOf" srcId="{8EA17645-1978-493A-A682-48CE928F9291}" destId="{25B8AC63-0733-4B2F-9839-8138AF804BBA}" srcOrd="1" destOrd="0" presId="urn:microsoft.com/office/officeart/2018/2/layout/IconVerticalSolidList"/>
    <dgm:cxn modelId="{E458F69E-B546-4B2E-9ABF-9E096C3939C1}" type="presParOf" srcId="{8EA17645-1978-493A-A682-48CE928F9291}" destId="{146B86AC-F89B-46CE-B9B3-0049E2B028B1}" srcOrd="2" destOrd="0" presId="urn:microsoft.com/office/officeart/2018/2/layout/IconVerticalSolidList"/>
    <dgm:cxn modelId="{B376E55E-7D19-42E1-A020-54347014942F}" type="presParOf" srcId="{146B86AC-F89B-46CE-B9B3-0049E2B028B1}" destId="{280A5E2E-9772-4604-8D2B-81E5D6C7665F}" srcOrd="0" destOrd="0" presId="urn:microsoft.com/office/officeart/2018/2/layout/IconVerticalSolidList"/>
    <dgm:cxn modelId="{A6EC34FC-B3E6-45B9-96CB-78237768BC44}" type="presParOf" srcId="{146B86AC-F89B-46CE-B9B3-0049E2B028B1}" destId="{647CE7FB-A199-446A-B378-C6A53E723B3D}" srcOrd="1" destOrd="0" presId="urn:microsoft.com/office/officeart/2018/2/layout/IconVerticalSolidList"/>
    <dgm:cxn modelId="{CDB80C40-F610-4461-9C57-AB245ECB8FC1}" type="presParOf" srcId="{146B86AC-F89B-46CE-B9B3-0049E2B028B1}" destId="{E60A7EC7-B321-42FC-B8CE-8612B2B782BA}" srcOrd="2" destOrd="0" presId="urn:microsoft.com/office/officeart/2018/2/layout/IconVerticalSolidList"/>
    <dgm:cxn modelId="{62C3AB23-8804-4E46-AF50-4247F73B6092}" type="presParOf" srcId="{146B86AC-F89B-46CE-B9B3-0049E2B028B1}" destId="{3A89228E-5F53-4DAF-9860-786EAD5BA124}" srcOrd="3" destOrd="0" presId="urn:microsoft.com/office/officeart/2018/2/layout/IconVerticalSolidList"/>
    <dgm:cxn modelId="{30896741-077C-4CA0-ACE8-DE6105871B64}" type="presParOf" srcId="{8EA17645-1978-493A-A682-48CE928F9291}" destId="{2D18C0AE-3F38-49D7-B979-3AB97149AA2C}" srcOrd="3" destOrd="0" presId="urn:microsoft.com/office/officeart/2018/2/layout/IconVerticalSolidList"/>
    <dgm:cxn modelId="{AA0B9765-D26C-4DA3-BC1B-210D8EAE28E4}" type="presParOf" srcId="{8EA17645-1978-493A-A682-48CE928F9291}" destId="{07777B03-446F-4712-B1B2-F6D64F4F4899}" srcOrd="4" destOrd="0" presId="urn:microsoft.com/office/officeart/2018/2/layout/IconVerticalSolidList"/>
    <dgm:cxn modelId="{C30C2953-BE2C-480C-995B-D0578EB63402}" type="presParOf" srcId="{07777B03-446F-4712-B1B2-F6D64F4F4899}" destId="{A6140AB2-FFB0-4BB5-B2DF-76CC1C6800FD}" srcOrd="0" destOrd="0" presId="urn:microsoft.com/office/officeart/2018/2/layout/IconVerticalSolidList"/>
    <dgm:cxn modelId="{BA8D044C-C51D-41A0-84E6-6896BD0844A7}" type="presParOf" srcId="{07777B03-446F-4712-B1B2-F6D64F4F4899}" destId="{1F13E2D8-BBBA-4A93-8B14-2558690748F1}" srcOrd="1" destOrd="0" presId="urn:microsoft.com/office/officeart/2018/2/layout/IconVerticalSolidList"/>
    <dgm:cxn modelId="{9BD2A7D9-7D02-49A3-8539-D719E5797C4E}" type="presParOf" srcId="{07777B03-446F-4712-B1B2-F6D64F4F4899}" destId="{94BE2B73-9770-4805-BB1B-674FCE84E673}" srcOrd="2" destOrd="0" presId="urn:microsoft.com/office/officeart/2018/2/layout/IconVerticalSolidList"/>
    <dgm:cxn modelId="{D6255E54-76F7-4287-AF51-4C8CBCB2FCBC}" type="presParOf" srcId="{07777B03-446F-4712-B1B2-F6D64F4F4899}" destId="{53D16EC3-397F-49A5-986E-911B2F1D2D46}" srcOrd="3" destOrd="0" presId="urn:microsoft.com/office/officeart/2018/2/layout/IconVerticalSolidList"/>
    <dgm:cxn modelId="{3E1833A9-0480-4E48-B00B-1FCA6198EBFB}" type="presParOf" srcId="{8EA17645-1978-493A-A682-48CE928F9291}" destId="{7BBBBAB5-CEDF-4D6A-91B7-AE302754B061}" srcOrd="5" destOrd="0" presId="urn:microsoft.com/office/officeart/2018/2/layout/IconVerticalSolidList"/>
    <dgm:cxn modelId="{A273435A-8EA8-429A-8499-19E771B01412}" type="presParOf" srcId="{8EA17645-1978-493A-A682-48CE928F9291}" destId="{4474DA30-8511-4F99-8B10-F587A48EE6E9}" srcOrd="6" destOrd="0" presId="urn:microsoft.com/office/officeart/2018/2/layout/IconVerticalSolidList"/>
    <dgm:cxn modelId="{23F33C29-900D-4EB9-B6C1-FBF3D770AFC7}" type="presParOf" srcId="{4474DA30-8511-4F99-8B10-F587A48EE6E9}" destId="{BF8DBD8C-BDA5-4A61-9E44-A41CF912E800}" srcOrd="0" destOrd="0" presId="urn:microsoft.com/office/officeart/2018/2/layout/IconVerticalSolidList"/>
    <dgm:cxn modelId="{52FC37B4-4A2E-45C2-B47A-9A9271A8410C}" type="presParOf" srcId="{4474DA30-8511-4F99-8B10-F587A48EE6E9}" destId="{926C6309-8235-48EE-A0BA-5EA5FCD6529F}" srcOrd="1" destOrd="0" presId="urn:microsoft.com/office/officeart/2018/2/layout/IconVerticalSolidList"/>
    <dgm:cxn modelId="{A43C4B13-8BD5-4F6B-8578-D7EBBB919FA0}" type="presParOf" srcId="{4474DA30-8511-4F99-8B10-F587A48EE6E9}" destId="{AC5F6611-D7AC-471F-91F8-11EDAE704D63}" srcOrd="2" destOrd="0" presId="urn:microsoft.com/office/officeart/2018/2/layout/IconVerticalSolidList"/>
    <dgm:cxn modelId="{CEA39986-ADA4-4999-945C-FF26CFBDBA76}" type="presParOf" srcId="{4474DA30-8511-4F99-8B10-F587A48EE6E9}" destId="{9C5BC6FC-06B4-47BE-9A66-13F3D96AF62E}" srcOrd="3" destOrd="0" presId="urn:microsoft.com/office/officeart/2018/2/layout/IconVerticalSolidList"/>
    <dgm:cxn modelId="{A38CA0E4-3535-4006-B205-0592806B9070}" type="presParOf" srcId="{8EA17645-1978-493A-A682-48CE928F9291}" destId="{DA481DE3-5D9C-4E06-A9B4-A9C4FBF5E677}" srcOrd="7" destOrd="0" presId="urn:microsoft.com/office/officeart/2018/2/layout/IconVerticalSolidList"/>
    <dgm:cxn modelId="{4EFA3B4E-4C16-498F-BA28-D61408D8CB5B}" type="presParOf" srcId="{8EA17645-1978-493A-A682-48CE928F9291}" destId="{E9074E57-D70C-46BC-A4CD-1432ABACCC72}" srcOrd="8" destOrd="0" presId="urn:microsoft.com/office/officeart/2018/2/layout/IconVerticalSolidList"/>
    <dgm:cxn modelId="{12876650-0AF1-4044-ABB2-98198D0E9F80}" type="presParOf" srcId="{E9074E57-D70C-46BC-A4CD-1432ABACCC72}" destId="{210E625B-3E7A-463B-BB9F-6103AF8F9A1B}" srcOrd="0" destOrd="0" presId="urn:microsoft.com/office/officeart/2018/2/layout/IconVerticalSolidList"/>
    <dgm:cxn modelId="{E46B7C5B-D2C6-40DD-9AE5-2715204536FE}" type="presParOf" srcId="{E9074E57-D70C-46BC-A4CD-1432ABACCC72}" destId="{E6A0EC97-3311-46AE-89FA-E0EAF6B6C0F2}" srcOrd="1" destOrd="0" presId="urn:microsoft.com/office/officeart/2018/2/layout/IconVerticalSolidList"/>
    <dgm:cxn modelId="{74DAB000-8063-427F-8028-7476E81E4F98}" type="presParOf" srcId="{E9074E57-D70C-46BC-A4CD-1432ABACCC72}" destId="{CC0A436F-F813-486E-9246-3E97E78A5194}" srcOrd="2" destOrd="0" presId="urn:microsoft.com/office/officeart/2018/2/layout/IconVerticalSolidList"/>
    <dgm:cxn modelId="{8A709E31-C515-441D-9F6B-68C3A25DB31D}" type="presParOf" srcId="{E9074E57-D70C-46BC-A4CD-1432ABACCC72}" destId="{54B6FC67-9A91-4E4A-A589-DB3A5DDFFCFC}" srcOrd="3" destOrd="0" presId="urn:microsoft.com/office/officeart/2018/2/layout/IconVerticalSolidList"/>
    <dgm:cxn modelId="{386BC727-3F3A-41DE-BDB0-05C0256E5BE8}" type="presParOf" srcId="{8EA17645-1978-493A-A682-48CE928F9291}" destId="{A97E175A-A2D5-4042-8CD2-667449993E25}" srcOrd="9" destOrd="0" presId="urn:microsoft.com/office/officeart/2018/2/layout/IconVerticalSolidList"/>
    <dgm:cxn modelId="{A49A3E99-6D6A-46DC-8FC4-D1C96AC7DC14}" type="presParOf" srcId="{8EA17645-1978-493A-A682-48CE928F9291}" destId="{9D589CC5-D511-4AA4-933E-305314E9A82D}" srcOrd="10" destOrd="0" presId="urn:microsoft.com/office/officeart/2018/2/layout/IconVerticalSolidList"/>
    <dgm:cxn modelId="{A81231E7-77B5-44C7-9C26-ED37D9F40B61}" type="presParOf" srcId="{9D589CC5-D511-4AA4-933E-305314E9A82D}" destId="{3E1F8A6A-2799-4722-8875-ADDEDCFA5FA2}" srcOrd="0" destOrd="0" presId="urn:microsoft.com/office/officeart/2018/2/layout/IconVerticalSolidList"/>
    <dgm:cxn modelId="{5205E833-C910-4FE4-9929-BDACC2EF84B2}" type="presParOf" srcId="{9D589CC5-D511-4AA4-933E-305314E9A82D}" destId="{0158EA10-9BDC-4571-BC9D-DDB84350E031}" srcOrd="1" destOrd="0" presId="urn:microsoft.com/office/officeart/2018/2/layout/IconVerticalSolidList"/>
    <dgm:cxn modelId="{76955482-238A-4572-B908-B957FEBE65D7}" type="presParOf" srcId="{9D589CC5-D511-4AA4-933E-305314E9A82D}" destId="{F40592DA-2490-4CAC-92A4-C566BA2A0C8B}" srcOrd="2" destOrd="0" presId="urn:microsoft.com/office/officeart/2018/2/layout/IconVerticalSolidList"/>
    <dgm:cxn modelId="{B078EE10-3D89-4CAC-85F3-40A237847D1A}" type="presParOf" srcId="{9D589CC5-D511-4AA4-933E-305314E9A82D}" destId="{7EDB23B0-796D-47DE-B74B-AEEDD173D1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C4EC8-3017-4BED-A710-B517094DBBF2}">
      <dsp:nvSpPr>
        <dsp:cNvPr id="0" name=""/>
        <dsp:cNvSpPr/>
      </dsp:nvSpPr>
      <dsp:spPr>
        <a:xfrm>
          <a:off x="0" y="467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3FD76-5BEC-4C2E-B2A7-BCE75A43FB64}">
      <dsp:nvSpPr>
        <dsp:cNvPr id="0" name=""/>
        <dsp:cNvSpPr/>
      </dsp:nvSpPr>
      <dsp:spPr>
        <a:xfrm>
          <a:off x="194653" y="145250"/>
          <a:ext cx="353914" cy="353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81627-4FA1-4DF6-B888-89DABCA70A80}">
      <dsp:nvSpPr>
        <dsp:cNvPr id="0" name=""/>
        <dsp:cNvSpPr/>
      </dsp:nvSpPr>
      <dsp:spPr>
        <a:xfrm>
          <a:off x="743220" y="467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Musical Instruments International supplies instrument tone woods to nearly every major musical instrument maker on Earth.</a:t>
          </a:r>
        </a:p>
      </dsp:txBody>
      <dsp:txXfrm>
        <a:off x="743220" y="467"/>
        <a:ext cx="5352779" cy="643481"/>
      </dsp:txXfrm>
    </dsp:sp>
    <dsp:sp modelId="{64025D01-5CFF-48A7-AF7F-086884E619CE}">
      <dsp:nvSpPr>
        <dsp:cNvPr id="0" name=""/>
        <dsp:cNvSpPr/>
      </dsp:nvSpPr>
      <dsp:spPr>
        <a:xfrm>
          <a:off x="0" y="804818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87FF-4A31-460B-B3DC-CF4645B25F25}">
      <dsp:nvSpPr>
        <dsp:cNvPr id="0" name=""/>
        <dsp:cNvSpPr/>
      </dsp:nvSpPr>
      <dsp:spPr>
        <a:xfrm>
          <a:off x="194653" y="949602"/>
          <a:ext cx="353914" cy="353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497D8-978E-4BAF-B658-25437580EEDF}">
      <dsp:nvSpPr>
        <dsp:cNvPr id="0" name=""/>
        <dsp:cNvSpPr/>
      </dsp:nvSpPr>
      <dsp:spPr>
        <a:xfrm>
          <a:off x="743220" y="804818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responsibly sourced woods are the core material of an international industry.</a:t>
          </a:r>
        </a:p>
      </dsp:txBody>
      <dsp:txXfrm>
        <a:off x="743220" y="804818"/>
        <a:ext cx="5352779" cy="643481"/>
      </dsp:txXfrm>
    </dsp:sp>
    <dsp:sp modelId="{8FBEEBAF-3652-44CD-A9D4-0FAEAC810679}">
      <dsp:nvSpPr>
        <dsp:cNvPr id="0" name=""/>
        <dsp:cNvSpPr/>
      </dsp:nvSpPr>
      <dsp:spPr>
        <a:xfrm>
          <a:off x="0" y="1609170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07BCD-4A6D-4312-B346-C4BA52098A09}">
      <dsp:nvSpPr>
        <dsp:cNvPr id="0" name=""/>
        <dsp:cNvSpPr/>
      </dsp:nvSpPr>
      <dsp:spPr>
        <a:xfrm>
          <a:off x="194653" y="1753953"/>
          <a:ext cx="353914" cy="353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DC516-B2D7-4C9E-8AFE-64A05D263A4B}">
      <dsp:nvSpPr>
        <dsp:cNvPr id="0" name=""/>
        <dsp:cNvSpPr/>
      </dsp:nvSpPr>
      <dsp:spPr>
        <a:xfrm>
          <a:off x="743220" y="1609170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Manufacturers rely on our timely inventory reporting to plan their tone wood orders prior to production runs.</a:t>
          </a:r>
        </a:p>
      </dsp:txBody>
      <dsp:txXfrm>
        <a:off x="743220" y="1609170"/>
        <a:ext cx="5352779" cy="643481"/>
      </dsp:txXfrm>
    </dsp:sp>
    <dsp:sp modelId="{4AAD2F4D-EF3B-421E-B45D-45192E4EEE6C}">
      <dsp:nvSpPr>
        <dsp:cNvPr id="0" name=""/>
        <dsp:cNvSpPr/>
      </dsp:nvSpPr>
      <dsp:spPr>
        <a:xfrm>
          <a:off x="0" y="2413521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8EFEF-4614-4F54-9AD4-DFCF94A3153B}">
      <dsp:nvSpPr>
        <dsp:cNvPr id="0" name=""/>
        <dsp:cNvSpPr/>
      </dsp:nvSpPr>
      <dsp:spPr>
        <a:xfrm>
          <a:off x="194653" y="2558305"/>
          <a:ext cx="353914" cy="353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3D6C-33C9-46EB-8110-C85A063FA245}">
      <dsp:nvSpPr>
        <dsp:cNvPr id="0" name=""/>
        <dsp:cNvSpPr/>
      </dsp:nvSpPr>
      <dsp:spPr>
        <a:xfrm>
          <a:off x="743220" y="2413521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current system relies on either phone representative contact or a downloadable inventory catalogue with daily updates.</a:t>
          </a:r>
        </a:p>
      </dsp:txBody>
      <dsp:txXfrm>
        <a:off x="743220" y="2413521"/>
        <a:ext cx="5352779" cy="643481"/>
      </dsp:txXfrm>
    </dsp:sp>
    <dsp:sp modelId="{A23F990D-9440-423C-85FC-9A120AA90753}">
      <dsp:nvSpPr>
        <dsp:cNvPr id="0" name=""/>
        <dsp:cNvSpPr/>
      </dsp:nvSpPr>
      <dsp:spPr>
        <a:xfrm>
          <a:off x="0" y="3217873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6247D-A318-4CD4-AF97-E2042B82997B}">
      <dsp:nvSpPr>
        <dsp:cNvPr id="0" name=""/>
        <dsp:cNvSpPr/>
      </dsp:nvSpPr>
      <dsp:spPr>
        <a:xfrm>
          <a:off x="194653" y="3362656"/>
          <a:ext cx="353914" cy="3539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74928-B7AD-4881-88D8-A0A737AEC65F}">
      <dsp:nvSpPr>
        <dsp:cNvPr id="0" name=""/>
        <dsp:cNvSpPr/>
      </dsp:nvSpPr>
      <dsp:spPr>
        <a:xfrm>
          <a:off x="743220" y="3217873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customers want an API they can integrate with for on-demand reporting and ordering.</a:t>
          </a:r>
        </a:p>
      </dsp:txBody>
      <dsp:txXfrm>
        <a:off x="743220" y="3217873"/>
        <a:ext cx="5352779" cy="643481"/>
      </dsp:txXfrm>
    </dsp:sp>
    <dsp:sp modelId="{EC6A19C5-98DF-45C5-8179-409802B9545C}">
      <dsp:nvSpPr>
        <dsp:cNvPr id="0" name=""/>
        <dsp:cNvSpPr/>
      </dsp:nvSpPr>
      <dsp:spPr>
        <a:xfrm>
          <a:off x="0" y="4022224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C400F-7636-4783-BA04-7701E53D3347}">
      <dsp:nvSpPr>
        <dsp:cNvPr id="0" name=""/>
        <dsp:cNvSpPr/>
      </dsp:nvSpPr>
      <dsp:spPr>
        <a:xfrm>
          <a:off x="194653" y="4167008"/>
          <a:ext cx="353914" cy="3539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44AE6-F2FA-4033-893A-1474A1B138AB}">
      <dsp:nvSpPr>
        <dsp:cNvPr id="0" name=""/>
        <dsp:cNvSpPr/>
      </dsp:nvSpPr>
      <dsp:spPr>
        <a:xfrm>
          <a:off x="743220" y="4022224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will allow our clients to tailor their internal software needs for quicker and more accurate inventory checking and order placement.</a:t>
          </a:r>
        </a:p>
      </dsp:txBody>
      <dsp:txXfrm>
        <a:off x="743220" y="4022224"/>
        <a:ext cx="5352779" cy="643481"/>
      </dsp:txXfrm>
    </dsp:sp>
    <dsp:sp modelId="{7A90F2A0-3714-4D49-BCF0-F49C53CC9858}">
      <dsp:nvSpPr>
        <dsp:cNvPr id="0" name=""/>
        <dsp:cNvSpPr/>
      </dsp:nvSpPr>
      <dsp:spPr>
        <a:xfrm>
          <a:off x="0" y="4826576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1125-8308-466E-9CEC-D33911AD93B4}">
      <dsp:nvSpPr>
        <dsp:cNvPr id="0" name=""/>
        <dsp:cNvSpPr/>
      </dsp:nvSpPr>
      <dsp:spPr>
        <a:xfrm>
          <a:off x="194653" y="4971359"/>
          <a:ext cx="353914" cy="3539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D2372-5D72-435E-87C5-1BFA49582B4C}">
      <dsp:nvSpPr>
        <dsp:cNvPr id="0" name=""/>
        <dsp:cNvSpPr/>
      </dsp:nvSpPr>
      <dsp:spPr>
        <a:xfrm>
          <a:off x="743220" y="4826576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 API will allow us to reduce staffing requirements for customer relations and ordering, freeing up our workers for positions.</a:t>
          </a:r>
        </a:p>
      </dsp:txBody>
      <dsp:txXfrm>
        <a:off x="743220" y="4826576"/>
        <a:ext cx="5352779" cy="64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804DD-3D3E-43B8-9C51-A6B6B2525236}">
      <dsp:nvSpPr>
        <dsp:cNvPr id="0" name=""/>
        <dsp:cNvSpPr/>
      </dsp:nvSpPr>
      <dsp:spPr>
        <a:xfrm>
          <a:off x="2842186" y="488811"/>
          <a:ext cx="377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699" y="532490"/>
        <a:ext cx="20401" cy="4080"/>
      </dsp:txXfrm>
    </dsp:sp>
    <dsp:sp modelId="{ADFF3A0A-BF6F-4B8B-ACE5-3FA5CE9004B8}">
      <dsp:nvSpPr>
        <dsp:cNvPr id="0" name=""/>
        <dsp:cNvSpPr/>
      </dsp:nvSpPr>
      <dsp:spPr>
        <a:xfrm>
          <a:off x="1069955" y="2321"/>
          <a:ext cx="1774031" cy="1064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 the Semantic Descriptors</a:t>
          </a:r>
        </a:p>
      </dsp:txBody>
      <dsp:txXfrm>
        <a:off x="1069955" y="2321"/>
        <a:ext cx="1774031" cy="1064418"/>
      </dsp:txXfrm>
    </dsp:sp>
    <dsp:sp modelId="{BF5F4D13-0D5B-4BA3-9485-A7A82344BC1D}">
      <dsp:nvSpPr>
        <dsp:cNvPr id="0" name=""/>
        <dsp:cNvSpPr/>
      </dsp:nvSpPr>
      <dsp:spPr>
        <a:xfrm>
          <a:off x="1956970" y="1064940"/>
          <a:ext cx="2182058" cy="377427"/>
        </a:xfrm>
        <a:custGeom>
          <a:avLst/>
          <a:gdLst/>
          <a:ahLst/>
          <a:cxnLst/>
          <a:rect l="0" t="0" r="0" b="0"/>
          <a:pathLst>
            <a:path>
              <a:moveTo>
                <a:pt x="2182058" y="0"/>
              </a:moveTo>
              <a:lnTo>
                <a:pt x="2182058" y="205813"/>
              </a:lnTo>
              <a:lnTo>
                <a:pt x="0" y="205813"/>
              </a:lnTo>
              <a:lnTo>
                <a:pt x="0" y="377427"/>
              </a:lnTo>
            </a:path>
          </a:pathLst>
        </a:custGeom>
        <a:noFill/>
        <a:ln w="6350" cap="flat" cmpd="sng" algn="ctr">
          <a:solidFill>
            <a:schemeClr val="accent2">
              <a:hueOff val="-301298"/>
              <a:satOff val="-1234"/>
              <a:lumOff val="-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2503" y="1251613"/>
        <a:ext cx="110993" cy="4080"/>
      </dsp:txXfrm>
    </dsp:sp>
    <dsp:sp modelId="{13103EA8-0CEE-4BA2-BDAF-AE8F138D2191}">
      <dsp:nvSpPr>
        <dsp:cNvPr id="0" name=""/>
        <dsp:cNvSpPr/>
      </dsp:nvSpPr>
      <dsp:spPr>
        <a:xfrm>
          <a:off x="3252013" y="2321"/>
          <a:ext cx="1774031" cy="1064418"/>
        </a:xfrm>
        <a:prstGeom prst="rect">
          <a:avLst/>
        </a:prstGeom>
        <a:solidFill>
          <a:schemeClr val="accent2">
            <a:hueOff val="-251081"/>
            <a:satOff val="-1028"/>
            <a:lumOff val="-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Draw a State Diagram</a:t>
          </a:r>
        </a:p>
      </dsp:txBody>
      <dsp:txXfrm>
        <a:off x="3252013" y="2321"/>
        <a:ext cx="1774031" cy="1064418"/>
      </dsp:txXfrm>
    </dsp:sp>
    <dsp:sp modelId="{B6D9670C-ECFF-45E5-B48F-2B17B9884363}">
      <dsp:nvSpPr>
        <dsp:cNvPr id="0" name=""/>
        <dsp:cNvSpPr/>
      </dsp:nvSpPr>
      <dsp:spPr>
        <a:xfrm>
          <a:off x="2842186" y="1961257"/>
          <a:ext cx="377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27" y="45720"/>
              </a:lnTo>
            </a:path>
          </a:pathLst>
        </a:custGeom>
        <a:noFill/>
        <a:ln w="6350" cap="flat" cmpd="sng" algn="ctr">
          <a:solidFill>
            <a:schemeClr val="accent2">
              <a:hueOff val="-602596"/>
              <a:satOff val="-2467"/>
              <a:lumOff val="-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699" y="2004936"/>
        <a:ext cx="20401" cy="4080"/>
      </dsp:txXfrm>
    </dsp:sp>
    <dsp:sp modelId="{9CADFF80-3A0D-4039-97BC-B3C211D49C79}">
      <dsp:nvSpPr>
        <dsp:cNvPr id="0" name=""/>
        <dsp:cNvSpPr/>
      </dsp:nvSpPr>
      <dsp:spPr>
        <a:xfrm>
          <a:off x="1069955" y="1474767"/>
          <a:ext cx="1774031" cy="1064418"/>
        </a:xfrm>
        <a:prstGeom prst="rect">
          <a:avLst/>
        </a:prstGeom>
        <a:solidFill>
          <a:schemeClr val="accent2">
            <a:hueOff val="-502163"/>
            <a:satOff val="-2056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Reconcile Names</a:t>
          </a:r>
        </a:p>
      </dsp:txBody>
      <dsp:txXfrm>
        <a:off x="1069955" y="1474767"/>
        <a:ext cx="1774031" cy="1064418"/>
      </dsp:txXfrm>
    </dsp:sp>
    <dsp:sp modelId="{3C27EBD9-BF63-4884-A5C8-1EBA6CCDF5D0}">
      <dsp:nvSpPr>
        <dsp:cNvPr id="0" name=""/>
        <dsp:cNvSpPr/>
      </dsp:nvSpPr>
      <dsp:spPr>
        <a:xfrm>
          <a:off x="1956970" y="2537386"/>
          <a:ext cx="2182058" cy="377427"/>
        </a:xfrm>
        <a:custGeom>
          <a:avLst/>
          <a:gdLst/>
          <a:ahLst/>
          <a:cxnLst/>
          <a:rect l="0" t="0" r="0" b="0"/>
          <a:pathLst>
            <a:path>
              <a:moveTo>
                <a:pt x="2182058" y="0"/>
              </a:moveTo>
              <a:lnTo>
                <a:pt x="2182058" y="205813"/>
              </a:lnTo>
              <a:lnTo>
                <a:pt x="0" y="205813"/>
              </a:lnTo>
              <a:lnTo>
                <a:pt x="0" y="377427"/>
              </a:lnTo>
            </a:path>
          </a:pathLst>
        </a:custGeom>
        <a:noFill/>
        <a:ln w="6350" cap="flat" cmpd="sng" algn="ctr">
          <a:solidFill>
            <a:schemeClr val="accent2">
              <a:hueOff val="-903893"/>
              <a:satOff val="-3701"/>
              <a:lumOff val="-1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2503" y="2724059"/>
        <a:ext cx="110993" cy="4080"/>
      </dsp:txXfrm>
    </dsp:sp>
    <dsp:sp modelId="{953AE24F-8C25-4D10-8789-23A438C92B9B}">
      <dsp:nvSpPr>
        <dsp:cNvPr id="0" name=""/>
        <dsp:cNvSpPr/>
      </dsp:nvSpPr>
      <dsp:spPr>
        <a:xfrm>
          <a:off x="3252013" y="1474767"/>
          <a:ext cx="1774031" cy="1064418"/>
        </a:xfrm>
        <a:prstGeom prst="rect">
          <a:avLst/>
        </a:prstGeom>
        <a:solidFill>
          <a:schemeClr val="accent2">
            <a:hueOff val="-753244"/>
            <a:satOff val="-3084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a Media Type</a:t>
          </a:r>
        </a:p>
      </dsp:txBody>
      <dsp:txXfrm>
        <a:off x="3252013" y="1474767"/>
        <a:ext cx="1774031" cy="1064418"/>
      </dsp:txXfrm>
    </dsp:sp>
    <dsp:sp modelId="{23C06DC3-0259-4B21-97AB-76FBFADBE318}">
      <dsp:nvSpPr>
        <dsp:cNvPr id="0" name=""/>
        <dsp:cNvSpPr/>
      </dsp:nvSpPr>
      <dsp:spPr>
        <a:xfrm>
          <a:off x="2842186" y="3433702"/>
          <a:ext cx="377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27" y="45720"/>
              </a:lnTo>
            </a:path>
          </a:pathLst>
        </a:custGeom>
        <a:noFill/>
        <a:ln w="6350" cap="flat" cmpd="sng" algn="ctr">
          <a:solidFill>
            <a:schemeClr val="accent2">
              <a:hueOff val="-1205191"/>
              <a:satOff val="-4934"/>
              <a:lumOff val="-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699" y="3477382"/>
        <a:ext cx="20401" cy="4080"/>
      </dsp:txXfrm>
    </dsp:sp>
    <dsp:sp modelId="{6920ED2E-AF23-4D67-9E78-718E91C45CD5}">
      <dsp:nvSpPr>
        <dsp:cNvPr id="0" name=""/>
        <dsp:cNvSpPr/>
      </dsp:nvSpPr>
      <dsp:spPr>
        <a:xfrm>
          <a:off x="1069955" y="2947213"/>
          <a:ext cx="1774031" cy="1064418"/>
        </a:xfrm>
        <a:prstGeom prst="rect">
          <a:avLst/>
        </a:prstGeom>
        <a:solidFill>
          <a:schemeClr val="accent2">
            <a:hueOff val="-1004326"/>
            <a:satOff val="-4112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a Profile</a:t>
          </a:r>
        </a:p>
      </dsp:txBody>
      <dsp:txXfrm>
        <a:off x="1069955" y="2947213"/>
        <a:ext cx="1774031" cy="1064418"/>
      </dsp:txXfrm>
    </dsp:sp>
    <dsp:sp modelId="{34EF9958-8B28-4F10-949D-5C048F8D1715}">
      <dsp:nvSpPr>
        <dsp:cNvPr id="0" name=""/>
        <dsp:cNvSpPr/>
      </dsp:nvSpPr>
      <dsp:spPr>
        <a:xfrm>
          <a:off x="1956970" y="4009832"/>
          <a:ext cx="2182058" cy="377427"/>
        </a:xfrm>
        <a:custGeom>
          <a:avLst/>
          <a:gdLst/>
          <a:ahLst/>
          <a:cxnLst/>
          <a:rect l="0" t="0" r="0" b="0"/>
          <a:pathLst>
            <a:path>
              <a:moveTo>
                <a:pt x="2182058" y="0"/>
              </a:moveTo>
              <a:lnTo>
                <a:pt x="2182058" y="205813"/>
              </a:lnTo>
              <a:lnTo>
                <a:pt x="0" y="205813"/>
              </a:lnTo>
              <a:lnTo>
                <a:pt x="0" y="377427"/>
              </a:lnTo>
            </a:path>
          </a:pathLst>
        </a:custGeom>
        <a:noFill/>
        <a:ln w="6350" cap="flat" cmpd="sng" algn="ctr">
          <a:solidFill>
            <a:schemeClr val="accent2">
              <a:hueOff val="-1506489"/>
              <a:satOff val="-6168"/>
              <a:lumOff val="-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2503" y="4196505"/>
        <a:ext cx="110993" cy="4080"/>
      </dsp:txXfrm>
    </dsp:sp>
    <dsp:sp modelId="{3E5A1EDA-F78A-48BB-BFF0-099066155B3E}">
      <dsp:nvSpPr>
        <dsp:cNvPr id="0" name=""/>
        <dsp:cNvSpPr/>
      </dsp:nvSpPr>
      <dsp:spPr>
        <a:xfrm>
          <a:off x="3252013" y="2947213"/>
          <a:ext cx="1774031" cy="1064418"/>
        </a:xfrm>
        <a:prstGeom prst="rect">
          <a:avLst/>
        </a:prstGeom>
        <a:solidFill>
          <a:schemeClr val="accent2">
            <a:hueOff val="-1255407"/>
            <a:satOff val="-5140"/>
            <a:lumOff val="-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</a:t>
          </a:r>
        </a:p>
      </dsp:txBody>
      <dsp:txXfrm>
        <a:off x="3252013" y="2947213"/>
        <a:ext cx="1774031" cy="1064418"/>
      </dsp:txXfrm>
    </dsp:sp>
    <dsp:sp modelId="{3387FE51-6198-414F-9D3B-C7B5C7C1CA1A}">
      <dsp:nvSpPr>
        <dsp:cNvPr id="0" name=""/>
        <dsp:cNvSpPr/>
      </dsp:nvSpPr>
      <dsp:spPr>
        <a:xfrm>
          <a:off x="1069955" y="4419659"/>
          <a:ext cx="1774031" cy="1064418"/>
        </a:xfrm>
        <a:prstGeom prst="rect">
          <a:avLst/>
        </a:prstGeom>
        <a:solidFill>
          <a:schemeClr val="accent2">
            <a:hueOff val="-1506489"/>
            <a:satOff val="-6168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9" tIns="91247" rIns="86929" bIns="912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Publish</a:t>
          </a:r>
        </a:p>
      </dsp:txBody>
      <dsp:txXfrm>
        <a:off x="1069955" y="4419659"/>
        <a:ext cx="1774031" cy="1064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C3896-265A-4C38-BAE4-B2F04851F332}">
      <dsp:nvSpPr>
        <dsp:cNvPr id="0" name=""/>
        <dsp:cNvSpPr/>
      </dsp:nvSpPr>
      <dsp:spPr>
        <a:xfrm>
          <a:off x="783813" y="87805"/>
          <a:ext cx="835734" cy="835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1450-D1B0-46E8-86F5-61CB8012958A}">
      <dsp:nvSpPr>
        <dsp:cNvPr id="0" name=""/>
        <dsp:cNvSpPr/>
      </dsp:nvSpPr>
      <dsp:spPr>
        <a:xfrm>
          <a:off x="7774" y="1065451"/>
          <a:ext cx="2387812" cy="105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 create an effective API, we must first ask ourselves what kinds of information our clients expect to send and receive?</a:t>
          </a:r>
        </a:p>
      </dsp:txBody>
      <dsp:txXfrm>
        <a:off x="7774" y="1065451"/>
        <a:ext cx="2387812" cy="1052129"/>
      </dsp:txXfrm>
    </dsp:sp>
    <dsp:sp modelId="{C5EB8A75-68A9-475E-90C5-C1CCF6F7D5A3}">
      <dsp:nvSpPr>
        <dsp:cNvPr id="0" name=""/>
        <dsp:cNvSpPr/>
      </dsp:nvSpPr>
      <dsp:spPr>
        <a:xfrm>
          <a:off x="7774" y="2183587"/>
          <a:ext cx="2387812" cy="120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6238E-DDFC-4B44-AB40-00495A2BC1C2}">
      <dsp:nvSpPr>
        <dsp:cNvPr id="0" name=""/>
        <dsp:cNvSpPr/>
      </dsp:nvSpPr>
      <dsp:spPr>
        <a:xfrm>
          <a:off x="3589492" y="87805"/>
          <a:ext cx="835734" cy="835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16E64-ECDD-4DCC-B6EA-AD30B7F613DE}">
      <dsp:nvSpPr>
        <dsp:cNvPr id="0" name=""/>
        <dsp:cNvSpPr/>
      </dsp:nvSpPr>
      <dsp:spPr>
        <a:xfrm>
          <a:off x="2813453" y="1065451"/>
          <a:ext cx="2387812" cy="105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clients expect to get:</a:t>
          </a:r>
        </a:p>
      </dsp:txBody>
      <dsp:txXfrm>
        <a:off x="2813453" y="1065451"/>
        <a:ext cx="2387812" cy="1052129"/>
      </dsp:txXfrm>
    </dsp:sp>
    <dsp:sp modelId="{BECA3C71-F205-4F7A-8614-BECF3AADC55D}">
      <dsp:nvSpPr>
        <dsp:cNvPr id="0" name=""/>
        <dsp:cNvSpPr/>
      </dsp:nvSpPr>
      <dsp:spPr>
        <a:xfrm>
          <a:off x="2813453" y="2183587"/>
          <a:ext cx="2387812" cy="120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Tone wood varieties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Wood blank grades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Current stock levels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Sustainable harvest compliance information (such as CITES law)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Prices</a:t>
          </a:r>
        </a:p>
      </dsp:txBody>
      <dsp:txXfrm>
        <a:off x="2813453" y="2183587"/>
        <a:ext cx="2387812" cy="1204499"/>
      </dsp:txXfrm>
    </dsp:sp>
    <dsp:sp modelId="{3F1FEFCA-5250-4779-B435-31EB56765214}">
      <dsp:nvSpPr>
        <dsp:cNvPr id="0" name=""/>
        <dsp:cNvSpPr/>
      </dsp:nvSpPr>
      <dsp:spPr>
        <a:xfrm>
          <a:off x="6395172" y="87805"/>
          <a:ext cx="835734" cy="835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AF10B-411D-4F98-BCC4-CDDE9D1584F1}">
      <dsp:nvSpPr>
        <dsp:cNvPr id="0" name=""/>
        <dsp:cNvSpPr/>
      </dsp:nvSpPr>
      <dsp:spPr>
        <a:xfrm>
          <a:off x="5619133" y="1065451"/>
          <a:ext cx="2387812" cy="105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clients expect to send:</a:t>
          </a:r>
        </a:p>
      </dsp:txBody>
      <dsp:txXfrm>
        <a:off x="5619133" y="1065451"/>
        <a:ext cx="2387812" cy="1052129"/>
      </dsp:txXfrm>
    </dsp:sp>
    <dsp:sp modelId="{E0556943-3C51-4490-B39D-094F9E14E9B5}">
      <dsp:nvSpPr>
        <dsp:cNvPr id="0" name=""/>
        <dsp:cNvSpPr/>
      </dsp:nvSpPr>
      <dsp:spPr>
        <a:xfrm>
          <a:off x="5619133" y="2183587"/>
          <a:ext cx="2387812" cy="120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Secure payment information</a:t>
          </a:r>
        </a:p>
      </dsp:txBody>
      <dsp:txXfrm>
        <a:off x="5619133" y="2183587"/>
        <a:ext cx="2387812" cy="1204499"/>
      </dsp:txXfrm>
    </dsp:sp>
    <dsp:sp modelId="{6ED55FC6-8EC6-4450-A6DA-1086E4F0BDEC}">
      <dsp:nvSpPr>
        <dsp:cNvPr id="0" name=""/>
        <dsp:cNvSpPr/>
      </dsp:nvSpPr>
      <dsp:spPr>
        <a:xfrm>
          <a:off x="9200852" y="87805"/>
          <a:ext cx="835734" cy="835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B7344-AAFD-4BCD-BC87-F0FEE11C868D}">
      <dsp:nvSpPr>
        <dsp:cNvPr id="0" name=""/>
        <dsp:cNvSpPr/>
      </dsp:nvSpPr>
      <dsp:spPr>
        <a:xfrm>
          <a:off x="8424813" y="1065451"/>
          <a:ext cx="2387812" cy="105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Using this information, we can infer our API’s data needs and how each data point relates to one another.</a:t>
          </a:r>
        </a:p>
      </dsp:txBody>
      <dsp:txXfrm>
        <a:off x="8424813" y="1065451"/>
        <a:ext cx="2387812" cy="1052129"/>
      </dsp:txXfrm>
    </dsp:sp>
    <dsp:sp modelId="{FC325B46-6E69-439B-BBE8-A405179D95EE}">
      <dsp:nvSpPr>
        <dsp:cNvPr id="0" name=""/>
        <dsp:cNvSpPr/>
      </dsp:nvSpPr>
      <dsp:spPr>
        <a:xfrm>
          <a:off x="8424813" y="2183587"/>
          <a:ext cx="2387812" cy="120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5D9AE-4C0A-4DEB-A198-FB8CF08444BA}">
      <dsp:nvSpPr>
        <dsp:cNvPr id="0" name=""/>
        <dsp:cNvSpPr/>
      </dsp:nvSpPr>
      <dsp:spPr>
        <a:xfrm>
          <a:off x="0" y="53374"/>
          <a:ext cx="6096000" cy="8555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state transition needs a name to label it.</a:t>
          </a:r>
        </a:p>
      </dsp:txBody>
      <dsp:txXfrm>
        <a:off x="41765" y="95139"/>
        <a:ext cx="6012470" cy="772032"/>
      </dsp:txXfrm>
    </dsp:sp>
    <dsp:sp modelId="{CDC67E97-C4E0-422D-BD3F-B5797002FE12}">
      <dsp:nvSpPr>
        <dsp:cNvPr id="0" name=""/>
        <dsp:cNvSpPr/>
      </dsp:nvSpPr>
      <dsp:spPr>
        <a:xfrm>
          <a:off x="0" y="955017"/>
          <a:ext cx="6096000" cy="855562"/>
        </a:xfrm>
        <a:prstGeom prst="roundRect">
          <a:avLst/>
        </a:prstGeom>
        <a:solidFill>
          <a:schemeClr val="accent2">
            <a:hueOff val="-301298"/>
            <a:satOff val="-1234"/>
            <a:lumOff val="-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Developers call these “magic strings” since the word itself means nothing ot the system, only the functionality it is attached to.</a:t>
          </a:r>
        </a:p>
      </dsp:txBody>
      <dsp:txXfrm>
        <a:off x="41765" y="996782"/>
        <a:ext cx="6012470" cy="772032"/>
      </dsp:txXfrm>
    </dsp:sp>
    <dsp:sp modelId="{74C8EA78-5E71-426C-9AF8-A7C64B01431A}">
      <dsp:nvSpPr>
        <dsp:cNvPr id="0" name=""/>
        <dsp:cNvSpPr/>
      </dsp:nvSpPr>
      <dsp:spPr>
        <a:xfrm>
          <a:off x="0" y="1856660"/>
          <a:ext cx="6096000" cy="855562"/>
        </a:xfrm>
        <a:prstGeom prst="roundRect">
          <a:avLst/>
        </a:prstGeom>
        <a:solidFill>
          <a:schemeClr val="accent2">
            <a:hueOff val="-602596"/>
            <a:satOff val="-2467"/>
            <a:lumOff val="-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strings are important so that humans (our fellow developers at our client companies) can infer functionality when familiarizing with our API.</a:t>
          </a:r>
        </a:p>
      </dsp:txBody>
      <dsp:txXfrm>
        <a:off x="41765" y="1898425"/>
        <a:ext cx="6012470" cy="772032"/>
      </dsp:txXfrm>
    </dsp:sp>
    <dsp:sp modelId="{29CEAF6B-2F1D-4BCD-95DD-B6F9DE0825E1}">
      <dsp:nvSpPr>
        <dsp:cNvPr id="0" name=""/>
        <dsp:cNvSpPr/>
      </dsp:nvSpPr>
      <dsp:spPr>
        <a:xfrm>
          <a:off x="0" y="2758302"/>
          <a:ext cx="6096000" cy="855562"/>
        </a:xfrm>
        <a:prstGeom prst="roundRect">
          <a:avLst/>
        </a:prstGeom>
        <a:solidFill>
          <a:schemeClr val="accent2">
            <a:hueOff val="-903893"/>
            <a:satOff val="-3701"/>
            <a:lumOff val="-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Fortunately, there are already vast quantities of registered profiles with existing semantics for most any operation.</a:t>
          </a:r>
        </a:p>
      </dsp:txBody>
      <dsp:txXfrm>
        <a:off x="41765" y="2800067"/>
        <a:ext cx="6012470" cy="772032"/>
      </dsp:txXfrm>
    </dsp:sp>
    <dsp:sp modelId="{56AA2843-AD62-4983-A3D9-A7410468C563}">
      <dsp:nvSpPr>
        <dsp:cNvPr id="0" name=""/>
        <dsp:cNvSpPr/>
      </dsp:nvSpPr>
      <dsp:spPr>
        <a:xfrm>
          <a:off x="0" y="3659945"/>
          <a:ext cx="6096000" cy="855562"/>
        </a:xfrm>
        <a:prstGeom prst="roundRect">
          <a:avLst/>
        </a:prstGeom>
        <a:solidFill>
          <a:schemeClr val="accent2">
            <a:hueOff val="-1205191"/>
            <a:satOff val="-4934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always preferable to go with one of these known names rather than using custom names for existing functionality.</a:t>
          </a:r>
        </a:p>
      </dsp:txBody>
      <dsp:txXfrm>
        <a:off x="41765" y="3701710"/>
        <a:ext cx="6012470" cy="772032"/>
      </dsp:txXfrm>
    </dsp:sp>
    <dsp:sp modelId="{D4EEA33D-2C85-41DF-BBB5-928241D3DDA0}">
      <dsp:nvSpPr>
        <dsp:cNvPr id="0" name=""/>
        <dsp:cNvSpPr/>
      </dsp:nvSpPr>
      <dsp:spPr>
        <a:xfrm>
          <a:off x="0" y="4561587"/>
          <a:ext cx="6096000" cy="855562"/>
        </a:xfrm>
        <a:prstGeom prst="roundRect">
          <a:avLst/>
        </a:prstGeom>
        <a:solidFill>
          <a:schemeClr val="accent2">
            <a:hueOff val="-1506489"/>
            <a:satOff val="-6168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cases that are truly unique, sensible labels are a good practice and registration with a major repository of profiles (like IANA) is a positive move for the community.</a:t>
          </a:r>
        </a:p>
      </dsp:txBody>
      <dsp:txXfrm>
        <a:off x="41765" y="4603352"/>
        <a:ext cx="6012470" cy="772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83972-206C-4FC5-B632-B80E23A398FF}">
      <dsp:nvSpPr>
        <dsp:cNvPr id="0" name=""/>
        <dsp:cNvSpPr/>
      </dsp:nvSpPr>
      <dsp:spPr>
        <a:xfrm>
          <a:off x="0" y="155250"/>
          <a:ext cx="6096000" cy="694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Now that we have our state diagram, we can examine the application structure to see if it matches an existing profile.</a:t>
          </a:r>
        </a:p>
      </dsp:txBody>
      <dsp:txXfrm>
        <a:off x="33926" y="189176"/>
        <a:ext cx="6028148" cy="627128"/>
      </dsp:txXfrm>
    </dsp:sp>
    <dsp:sp modelId="{0F6D7556-9144-4D10-B1E4-A6CBD9192693}">
      <dsp:nvSpPr>
        <dsp:cNvPr id="0" name=""/>
        <dsp:cNvSpPr/>
      </dsp:nvSpPr>
      <dsp:spPr>
        <a:xfrm>
          <a:off x="0" y="902070"/>
          <a:ext cx="6096000" cy="694980"/>
        </a:xfrm>
        <a:prstGeom prst="roundRect">
          <a:avLst/>
        </a:prstGeom>
        <a:solidFill>
          <a:schemeClr val="accent2">
            <a:hueOff val="-251081"/>
            <a:satOff val="-1028"/>
            <a:lumOff val="-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Profiles are publicly shared and maintained descriptions of application structures that have been encountered before.</a:t>
          </a:r>
        </a:p>
      </dsp:txBody>
      <dsp:txXfrm>
        <a:off x="33926" y="935996"/>
        <a:ext cx="6028148" cy="627128"/>
      </dsp:txXfrm>
    </dsp:sp>
    <dsp:sp modelId="{710BB058-FAD0-48C7-8305-441E1118D39E}">
      <dsp:nvSpPr>
        <dsp:cNvPr id="0" name=""/>
        <dsp:cNvSpPr/>
      </dsp:nvSpPr>
      <dsp:spPr>
        <a:xfrm>
          <a:off x="0" y="1648889"/>
          <a:ext cx="6096000" cy="694980"/>
        </a:xfrm>
        <a:prstGeom prst="roundRect">
          <a:avLst/>
        </a:prstGeom>
        <a:solidFill>
          <a:schemeClr val="accent2">
            <a:hueOff val="-502163"/>
            <a:satOff val="-2056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With enough research, a profile can likely be found to meet most or all of our application needs.</a:t>
          </a:r>
        </a:p>
      </dsp:txBody>
      <dsp:txXfrm>
        <a:off x="33926" y="1682815"/>
        <a:ext cx="6028148" cy="627128"/>
      </dsp:txXfrm>
    </dsp:sp>
    <dsp:sp modelId="{A1A70E9F-602C-49B8-BECE-D5E804218E4A}">
      <dsp:nvSpPr>
        <dsp:cNvPr id="0" name=""/>
        <dsp:cNvSpPr/>
      </dsp:nvSpPr>
      <dsp:spPr>
        <a:xfrm>
          <a:off x="0" y="2395709"/>
          <a:ext cx="6096000" cy="694980"/>
        </a:xfrm>
        <a:prstGeom prst="roundRect">
          <a:avLst/>
        </a:prstGeom>
        <a:solidFill>
          <a:schemeClr val="accent2">
            <a:hueOff val="-753244"/>
            <a:satOff val="-3084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Whether an existing profile is suitable or a custom profile is necessary, either will point to a media type.</a:t>
          </a:r>
        </a:p>
      </dsp:txBody>
      <dsp:txXfrm>
        <a:off x="33926" y="2429635"/>
        <a:ext cx="6028148" cy="627128"/>
      </dsp:txXfrm>
    </dsp:sp>
    <dsp:sp modelId="{E41A1875-BC97-4E00-8190-9C79999E6FB2}">
      <dsp:nvSpPr>
        <dsp:cNvPr id="0" name=""/>
        <dsp:cNvSpPr/>
      </dsp:nvSpPr>
      <dsp:spPr>
        <a:xfrm>
          <a:off x="0" y="3142529"/>
          <a:ext cx="6096000" cy="694980"/>
        </a:xfrm>
        <a:prstGeom prst="roundRect">
          <a:avLst/>
        </a:prstGeom>
        <a:solidFill>
          <a:schemeClr val="accent2">
            <a:hueOff val="-1004326"/>
            <a:satOff val="-4112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Simply put, how should we expect client side applications to send, receive, and parse communications to and from our API?</a:t>
          </a:r>
        </a:p>
      </dsp:txBody>
      <dsp:txXfrm>
        <a:off x="33926" y="3176455"/>
        <a:ext cx="6028148" cy="627128"/>
      </dsp:txXfrm>
    </dsp:sp>
    <dsp:sp modelId="{57BF939E-B9EE-4799-8F8F-B0861A929F18}">
      <dsp:nvSpPr>
        <dsp:cNvPr id="0" name=""/>
        <dsp:cNvSpPr/>
      </dsp:nvSpPr>
      <dsp:spPr>
        <a:xfrm>
          <a:off x="0" y="3889350"/>
          <a:ext cx="6096000" cy="694980"/>
        </a:xfrm>
        <a:prstGeom prst="roundRect">
          <a:avLst/>
        </a:prstGeom>
        <a:solidFill>
          <a:schemeClr val="accent2">
            <a:hueOff val="-1255407"/>
            <a:satOff val="-5140"/>
            <a:lumOff val="-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Possible options are Collection+JSON, AtomPub and Odata.</a:t>
          </a:r>
        </a:p>
      </dsp:txBody>
      <dsp:txXfrm>
        <a:off x="33926" y="3923276"/>
        <a:ext cx="6028148" cy="627128"/>
      </dsp:txXfrm>
    </dsp:sp>
    <dsp:sp modelId="{6A088683-D3EA-44AD-9300-F50EA2A550FD}">
      <dsp:nvSpPr>
        <dsp:cNvPr id="0" name=""/>
        <dsp:cNvSpPr/>
      </dsp:nvSpPr>
      <dsp:spPr>
        <a:xfrm>
          <a:off x="0" y="4636170"/>
          <a:ext cx="6096000" cy="694980"/>
        </a:xfrm>
        <a:prstGeom prst="roundRect">
          <a:avLst/>
        </a:prstGeom>
        <a:solidFill>
          <a:schemeClr val="accent2">
            <a:hueOff val="-1506489"/>
            <a:satOff val="-6168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Hypermedia cases, HTML, HAL and Siren are good choices</a:t>
          </a:r>
        </a:p>
      </dsp:txBody>
      <dsp:txXfrm>
        <a:off x="33926" y="4670096"/>
        <a:ext cx="6028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B3558-2B0E-4B97-AEBD-917F369BF1B5}">
      <dsp:nvSpPr>
        <dsp:cNvPr id="0" name=""/>
        <dsp:cNvSpPr/>
      </dsp:nvSpPr>
      <dsp:spPr>
        <a:xfrm>
          <a:off x="280167" y="694975"/>
          <a:ext cx="862101" cy="8621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CDDCF-1530-4E8A-891A-447ABC529FD0}">
      <dsp:nvSpPr>
        <dsp:cNvPr id="0" name=""/>
        <dsp:cNvSpPr/>
      </dsp:nvSpPr>
      <dsp:spPr>
        <a:xfrm>
          <a:off x="463894" y="878701"/>
          <a:ext cx="494648" cy="49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0BC1B-A0CD-4562-B54D-5269CAA200D0}">
      <dsp:nvSpPr>
        <dsp:cNvPr id="0" name=""/>
        <dsp:cNvSpPr/>
      </dsp:nvSpPr>
      <dsp:spPr>
        <a:xfrm>
          <a:off x="4577" y="1825600"/>
          <a:ext cx="1413281" cy="8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Application profiles are extensions of the basic HTTP communication standard.</a:t>
          </a:r>
        </a:p>
      </dsp:txBody>
      <dsp:txXfrm>
        <a:off x="4577" y="1825600"/>
        <a:ext cx="1413281" cy="818157"/>
      </dsp:txXfrm>
    </dsp:sp>
    <dsp:sp modelId="{8FC5331F-BEF9-4302-A553-FFDE3EBBB34D}">
      <dsp:nvSpPr>
        <dsp:cNvPr id="0" name=""/>
        <dsp:cNvSpPr/>
      </dsp:nvSpPr>
      <dsp:spPr>
        <a:xfrm>
          <a:off x="1940773" y="694975"/>
          <a:ext cx="862101" cy="8621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5FD01-12D3-48E9-8EF7-E9506AB6D2C5}">
      <dsp:nvSpPr>
        <dsp:cNvPr id="0" name=""/>
        <dsp:cNvSpPr/>
      </dsp:nvSpPr>
      <dsp:spPr>
        <a:xfrm>
          <a:off x="2124499" y="878701"/>
          <a:ext cx="494648" cy="49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5C905-8965-4CC4-B0F2-CD3163F0BF97}">
      <dsp:nvSpPr>
        <dsp:cNvPr id="0" name=""/>
        <dsp:cNvSpPr/>
      </dsp:nvSpPr>
      <dsp:spPr>
        <a:xfrm>
          <a:off x="1665183" y="1825600"/>
          <a:ext cx="1413281" cy="8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They allow us to define further communications standards and functionality to our clients.</a:t>
          </a:r>
        </a:p>
      </dsp:txBody>
      <dsp:txXfrm>
        <a:off x="1665183" y="1825600"/>
        <a:ext cx="1413281" cy="818157"/>
      </dsp:txXfrm>
    </dsp:sp>
    <dsp:sp modelId="{337CE163-E539-4606-8899-EED3E982FA6B}">
      <dsp:nvSpPr>
        <dsp:cNvPr id="0" name=""/>
        <dsp:cNvSpPr/>
      </dsp:nvSpPr>
      <dsp:spPr>
        <a:xfrm>
          <a:off x="3601378" y="694975"/>
          <a:ext cx="862101" cy="8621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872C9-7C08-4478-840D-7DFF0B22895B}">
      <dsp:nvSpPr>
        <dsp:cNvPr id="0" name=""/>
        <dsp:cNvSpPr/>
      </dsp:nvSpPr>
      <dsp:spPr>
        <a:xfrm>
          <a:off x="3785105" y="878701"/>
          <a:ext cx="494648" cy="49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FAAD0-8B90-42FD-9BC4-AF6E4D929EF2}">
      <dsp:nvSpPr>
        <dsp:cNvPr id="0" name=""/>
        <dsp:cNvSpPr/>
      </dsp:nvSpPr>
      <dsp:spPr>
        <a:xfrm>
          <a:off x="3325788" y="1825600"/>
          <a:ext cx="1413281" cy="8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 mentioned above, many pre-written profiles exist, but some problem spaces will sometimes need to be solved manually.</a:t>
          </a:r>
        </a:p>
      </dsp:txBody>
      <dsp:txXfrm>
        <a:off x="3325788" y="1825600"/>
        <a:ext cx="1413281" cy="818157"/>
      </dsp:txXfrm>
    </dsp:sp>
    <dsp:sp modelId="{18148D56-2056-457B-B65E-B976AF257B74}">
      <dsp:nvSpPr>
        <dsp:cNvPr id="0" name=""/>
        <dsp:cNvSpPr/>
      </dsp:nvSpPr>
      <dsp:spPr>
        <a:xfrm>
          <a:off x="5261983" y="694975"/>
          <a:ext cx="862101" cy="8621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BCCA5-7EAB-4A7C-B745-F7DF62C7BAA2}">
      <dsp:nvSpPr>
        <dsp:cNvPr id="0" name=""/>
        <dsp:cNvSpPr/>
      </dsp:nvSpPr>
      <dsp:spPr>
        <a:xfrm>
          <a:off x="5445710" y="878701"/>
          <a:ext cx="494648" cy="49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F3D77-8AFF-43E2-8C7A-D7D4F78C0276}">
      <dsp:nvSpPr>
        <dsp:cNvPr id="0" name=""/>
        <dsp:cNvSpPr/>
      </dsp:nvSpPr>
      <dsp:spPr>
        <a:xfrm>
          <a:off x="4986394" y="1825600"/>
          <a:ext cx="1413281" cy="8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 either case, our API must let the client know how to discover and understand the additional functionality our API layers on top of HTTP</a:t>
          </a:r>
        </a:p>
      </dsp:txBody>
      <dsp:txXfrm>
        <a:off x="4986394" y="1825600"/>
        <a:ext cx="1413281" cy="818157"/>
      </dsp:txXfrm>
    </dsp:sp>
    <dsp:sp modelId="{AC506301-EBA1-4D8E-89BF-0212D5BC45E7}">
      <dsp:nvSpPr>
        <dsp:cNvPr id="0" name=""/>
        <dsp:cNvSpPr/>
      </dsp:nvSpPr>
      <dsp:spPr>
        <a:xfrm>
          <a:off x="6922589" y="694975"/>
          <a:ext cx="862101" cy="8621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7D132-C405-4BDB-B10B-752139266D1B}">
      <dsp:nvSpPr>
        <dsp:cNvPr id="0" name=""/>
        <dsp:cNvSpPr/>
      </dsp:nvSpPr>
      <dsp:spPr>
        <a:xfrm>
          <a:off x="7106315" y="878701"/>
          <a:ext cx="494648" cy="494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E991E-99A2-40C8-A017-4ACD8945EE41}">
      <dsp:nvSpPr>
        <dsp:cNvPr id="0" name=""/>
        <dsp:cNvSpPr/>
      </dsp:nvSpPr>
      <dsp:spPr>
        <a:xfrm>
          <a:off x="6646999" y="1825600"/>
          <a:ext cx="1413281" cy="8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Profiles can be machine readable, allowing a client application to quickly parse new definitions.</a:t>
          </a:r>
        </a:p>
      </dsp:txBody>
      <dsp:txXfrm>
        <a:off x="6646999" y="1825600"/>
        <a:ext cx="1413281" cy="818157"/>
      </dsp:txXfrm>
    </dsp:sp>
    <dsp:sp modelId="{1718A65E-2A66-42A5-B33E-03C6C5FE1DB7}">
      <dsp:nvSpPr>
        <dsp:cNvPr id="0" name=""/>
        <dsp:cNvSpPr/>
      </dsp:nvSpPr>
      <dsp:spPr>
        <a:xfrm>
          <a:off x="8583194" y="694975"/>
          <a:ext cx="862101" cy="8621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5ABB4-11E9-4680-9367-D0E311F051B5}">
      <dsp:nvSpPr>
        <dsp:cNvPr id="0" name=""/>
        <dsp:cNvSpPr/>
      </dsp:nvSpPr>
      <dsp:spPr>
        <a:xfrm>
          <a:off x="8766921" y="878701"/>
          <a:ext cx="494648" cy="494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6EE48-D9AC-4887-9B0B-C019F727C371}">
      <dsp:nvSpPr>
        <dsp:cNvPr id="0" name=""/>
        <dsp:cNvSpPr/>
      </dsp:nvSpPr>
      <dsp:spPr>
        <a:xfrm>
          <a:off x="8307605" y="1825600"/>
          <a:ext cx="1413281" cy="8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They can also be human readable, allowing developers to read and understand our API’s capabilities.</a:t>
          </a:r>
        </a:p>
      </dsp:txBody>
      <dsp:txXfrm>
        <a:off x="8307605" y="1825600"/>
        <a:ext cx="1413281" cy="818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0BEE8-07DC-466F-800C-94191CDF401B}">
      <dsp:nvSpPr>
        <dsp:cNvPr id="0" name=""/>
        <dsp:cNvSpPr/>
      </dsp:nvSpPr>
      <dsp:spPr>
        <a:xfrm>
          <a:off x="1047640" y="12508"/>
          <a:ext cx="756357" cy="7563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980E3-8023-4465-A0B9-41D1C1F2D808}">
      <dsp:nvSpPr>
        <dsp:cNvPr id="0" name=""/>
        <dsp:cNvSpPr/>
      </dsp:nvSpPr>
      <dsp:spPr>
        <a:xfrm>
          <a:off x="1206475" y="171343"/>
          <a:ext cx="438687" cy="438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4EC0A-36D1-48DB-9222-B0C8F0699929}">
      <dsp:nvSpPr>
        <dsp:cNvPr id="0" name=""/>
        <dsp:cNvSpPr/>
      </dsp:nvSpPr>
      <dsp:spPr>
        <a:xfrm>
          <a:off x="1966074" y="12508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all other steps have been done thoroughly and properly, we can begin building the API.</a:t>
          </a:r>
        </a:p>
      </dsp:txBody>
      <dsp:txXfrm>
        <a:off x="1966074" y="12508"/>
        <a:ext cx="1782841" cy="756357"/>
      </dsp:txXfrm>
    </dsp:sp>
    <dsp:sp modelId="{40C8CD37-A803-453F-A086-6AE5C14CA8D8}">
      <dsp:nvSpPr>
        <dsp:cNvPr id="0" name=""/>
        <dsp:cNvSpPr/>
      </dsp:nvSpPr>
      <dsp:spPr>
        <a:xfrm>
          <a:off x="4059562" y="12508"/>
          <a:ext cx="756357" cy="7563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9B727-8497-462A-94CB-3D454CED6627}">
      <dsp:nvSpPr>
        <dsp:cNvPr id="0" name=""/>
        <dsp:cNvSpPr/>
      </dsp:nvSpPr>
      <dsp:spPr>
        <a:xfrm>
          <a:off x="4218397" y="171343"/>
          <a:ext cx="438687" cy="438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6EAC4-448A-4549-919E-41091EBA5CB1}">
      <dsp:nvSpPr>
        <dsp:cNvPr id="0" name=""/>
        <dsp:cNvSpPr/>
      </dsp:nvSpPr>
      <dsp:spPr>
        <a:xfrm>
          <a:off x="4977996" y="12508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is a good time to reflect on the previous steps and iterate through anything we missed.</a:t>
          </a:r>
        </a:p>
      </dsp:txBody>
      <dsp:txXfrm>
        <a:off x="4977996" y="12508"/>
        <a:ext cx="1782841" cy="756357"/>
      </dsp:txXfrm>
    </dsp:sp>
    <dsp:sp modelId="{D28E815F-BE49-4DB1-A801-D8EC32569128}">
      <dsp:nvSpPr>
        <dsp:cNvPr id="0" name=""/>
        <dsp:cNvSpPr/>
      </dsp:nvSpPr>
      <dsp:spPr>
        <a:xfrm>
          <a:off x="7071484" y="12508"/>
          <a:ext cx="756357" cy="7563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4D7B-D91E-4381-B69D-DFEA3F731546}">
      <dsp:nvSpPr>
        <dsp:cNvPr id="0" name=""/>
        <dsp:cNvSpPr/>
      </dsp:nvSpPr>
      <dsp:spPr>
        <a:xfrm>
          <a:off x="7230319" y="171343"/>
          <a:ext cx="438687" cy="438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2E8A-817A-4C36-BDB1-CDBBDBD2D35A}">
      <dsp:nvSpPr>
        <dsp:cNvPr id="0" name=""/>
        <dsp:cNvSpPr/>
      </dsp:nvSpPr>
      <dsp:spPr>
        <a:xfrm>
          <a:off x="7989917" y="12508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Catching assumed or forgotten requirements before development will save time and effort.</a:t>
          </a:r>
        </a:p>
      </dsp:txBody>
      <dsp:txXfrm>
        <a:off x="7989917" y="12508"/>
        <a:ext cx="1782841" cy="756357"/>
      </dsp:txXfrm>
    </dsp:sp>
    <dsp:sp modelId="{F0E906DE-EB27-4B9B-A41E-BB251645FB81}">
      <dsp:nvSpPr>
        <dsp:cNvPr id="0" name=""/>
        <dsp:cNvSpPr/>
      </dsp:nvSpPr>
      <dsp:spPr>
        <a:xfrm>
          <a:off x="1047640" y="1359767"/>
          <a:ext cx="756357" cy="7563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E8633-6928-4267-A4E9-AE8464D96708}">
      <dsp:nvSpPr>
        <dsp:cNvPr id="0" name=""/>
        <dsp:cNvSpPr/>
      </dsp:nvSpPr>
      <dsp:spPr>
        <a:xfrm>
          <a:off x="1206475" y="1518602"/>
          <a:ext cx="438687" cy="4386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75D37-41CD-4553-9D30-8EA26A12BEDE}">
      <dsp:nvSpPr>
        <dsp:cNvPr id="0" name=""/>
        <dsp:cNvSpPr/>
      </dsp:nvSpPr>
      <dsp:spPr>
        <a:xfrm>
          <a:off x="1966074" y="1359767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Once we are confident that implementation can begin, it is all in the development team’s hands.</a:t>
          </a:r>
        </a:p>
      </dsp:txBody>
      <dsp:txXfrm>
        <a:off x="1966074" y="1359767"/>
        <a:ext cx="1782841" cy="756357"/>
      </dsp:txXfrm>
    </dsp:sp>
    <dsp:sp modelId="{271150A9-3AFB-44EE-B1B3-983143E3F0F3}">
      <dsp:nvSpPr>
        <dsp:cNvPr id="0" name=""/>
        <dsp:cNvSpPr/>
      </dsp:nvSpPr>
      <dsp:spPr>
        <a:xfrm>
          <a:off x="4059562" y="1359767"/>
          <a:ext cx="756357" cy="7563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0B802-B77C-4D6E-9E07-A0353AB20384}">
      <dsp:nvSpPr>
        <dsp:cNvPr id="0" name=""/>
        <dsp:cNvSpPr/>
      </dsp:nvSpPr>
      <dsp:spPr>
        <a:xfrm>
          <a:off x="4218397" y="1518602"/>
          <a:ext cx="438687" cy="4386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DCA80-C996-4999-AC58-9D74A0B71C8C}">
      <dsp:nvSpPr>
        <dsp:cNvPr id="0" name=""/>
        <dsp:cNvSpPr/>
      </dsp:nvSpPr>
      <dsp:spPr>
        <a:xfrm>
          <a:off x="4977996" y="1359767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Good development techniques should be observed at this phase like Agile or SCRUM methodologies.</a:t>
          </a:r>
        </a:p>
      </dsp:txBody>
      <dsp:txXfrm>
        <a:off x="4977996" y="1359767"/>
        <a:ext cx="1782841" cy="756357"/>
      </dsp:txXfrm>
    </dsp:sp>
    <dsp:sp modelId="{6876DC27-1CF3-4505-9C3F-E62B16D6E9F6}">
      <dsp:nvSpPr>
        <dsp:cNvPr id="0" name=""/>
        <dsp:cNvSpPr/>
      </dsp:nvSpPr>
      <dsp:spPr>
        <a:xfrm>
          <a:off x="7071484" y="1359767"/>
          <a:ext cx="756357" cy="7563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08885-58CD-4D63-A334-6302A1184D62}">
      <dsp:nvSpPr>
        <dsp:cNvPr id="0" name=""/>
        <dsp:cNvSpPr/>
      </dsp:nvSpPr>
      <dsp:spPr>
        <a:xfrm>
          <a:off x="7230319" y="1518602"/>
          <a:ext cx="438687" cy="4386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030A-61A5-4243-969B-EE244084104B}">
      <dsp:nvSpPr>
        <dsp:cNvPr id="0" name=""/>
        <dsp:cNvSpPr/>
      </dsp:nvSpPr>
      <dsp:spPr>
        <a:xfrm>
          <a:off x="7989917" y="1359767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feedback is also highly valuable as the development teams iterates towards a final release.</a:t>
          </a:r>
        </a:p>
      </dsp:txBody>
      <dsp:txXfrm>
        <a:off x="7989917" y="1359767"/>
        <a:ext cx="1782841" cy="756357"/>
      </dsp:txXfrm>
    </dsp:sp>
    <dsp:sp modelId="{FEF6DA44-74D8-43F9-B7BE-1B935FBFB8D6}">
      <dsp:nvSpPr>
        <dsp:cNvPr id="0" name=""/>
        <dsp:cNvSpPr/>
      </dsp:nvSpPr>
      <dsp:spPr>
        <a:xfrm>
          <a:off x="1047640" y="2707026"/>
          <a:ext cx="756357" cy="7563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1061-051C-4B19-A03F-34496B69D147}">
      <dsp:nvSpPr>
        <dsp:cNvPr id="0" name=""/>
        <dsp:cNvSpPr/>
      </dsp:nvSpPr>
      <dsp:spPr>
        <a:xfrm>
          <a:off x="1206475" y="2865861"/>
          <a:ext cx="438687" cy="4386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0BBCE-5639-414F-9FC2-94D16C6772A2}">
      <dsp:nvSpPr>
        <dsp:cNvPr id="0" name=""/>
        <dsp:cNvSpPr/>
      </dsp:nvSpPr>
      <dsp:spPr>
        <a:xfrm>
          <a:off x="1966074" y="2707026"/>
          <a:ext cx="1782841" cy="75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is also a good phase at which to decide what version control approach will be used with the API.</a:t>
          </a:r>
        </a:p>
      </dsp:txBody>
      <dsp:txXfrm>
        <a:off x="1966074" y="2707026"/>
        <a:ext cx="1782841" cy="7563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B1C2D-1A6E-4A60-BED4-2B438F275F02}">
      <dsp:nvSpPr>
        <dsp:cNvPr id="0" name=""/>
        <dsp:cNvSpPr/>
      </dsp:nvSpPr>
      <dsp:spPr>
        <a:xfrm>
          <a:off x="0" y="1769"/>
          <a:ext cx="6096000" cy="754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4A3-DB8B-49D9-AC1C-BC27FAB22C90}">
      <dsp:nvSpPr>
        <dsp:cNvPr id="0" name=""/>
        <dsp:cNvSpPr/>
      </dsp:nvSpPr>
      <dsp:spPr>
        <a:xfrm>
          <a:off x="228105" y="171434"/>
          <a:ext cx="414736" cy="41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66B03-DCA6-484D-90A8-7941BDB493BA}">
      <dsp:nvSpPr>
        <dsp:cNvPr id="0" name=""/>
        <dsp:cNvSpPr/>
      </dsp:nvSpPr>
      <dsp:spPr>
        <a:xfrm>
          <a:off x="870947" y="1769"/>
          <a:ext cx="5225052" cy="75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5" tIns="79805" rIns="79805" bIns="7980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Now that the application is ready, there are several steps to take for a successful launch.</a:t>
          </a:r>
        </a:p>
      </dsp:txBody>
      <dsp:txXfrm>
        <a:off x="870947" y="1769"/>
        <a:ext cx="5225052" cy="754066"/>
      </dsp:txXfrm>
    </dsp:sp>
    <dsp:sp modelId="{280A5E2E-9772-4604-8D2B-81E5D6C7665F}">
      <dsp:nvSpPr>
        <dsp:cNvPr id="0" name=""/>
        <dsp:cNvSpPr/>
      </dsp:nvSpPr>
      <dsp:spPr>
        <a:xfrm>
          <a:off x="0" y="944353"/>
          <a:ext cx="6096000" cy="754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CE7FB-A199-446A-B378-C6A53E723B3D}">
      <dsp:nvSpPr>
        <dsp:cNvPr id="0" name=""/>
        <dsp:cNvSpPr/>
      </dsp:nvSpPr>
      <dsp:spPr>
        <a:xfrm>
          <a:off x="228105" y="1114018"/>
          <a:ext cx="414736" cy="41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9228E-5F53-4DAF-9860-786EAD5BA124}">
      <dsp:nvSpPr>
        <dsp:cNvPr id="0" name=""/>
        <dsp:cNvSpPr/>
      </dsp:nvSpPr>
      <dsp:spPr>
        <a:xfrm>
          <a:off x="870947" y="944353"/>
          <a:ext cx="5225052" cy="75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5" tIns="79805" rIns="79805" bIns="7980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billboard URL is the address clients need to go to in order to use the API. The code must be deployed to that address.</a:t>
          </a:r>
        </a:p>
      </dsp:txBody>
      <dsp:txXfrm>
        <a:off x="870947" y="944353"/>
        <a:ext cx="5225052" cy="754066"/>
      </dsp:txXfrm>
    </dsp:sp>
    <dsp:sp modelId="{A6140AB2-FFB0-4BB5-B2DF-76CC1C6800FD}">
      <dsp:nvSpPr>
        <dsp:cNvPr id="0" name=""/>
        <dsp:cNvSpPr/>
      </dsp:nvSpPr>
      <dsp:spPr>
        <a:xfrm>
          <a:off x="0" y="1886937"/>
          <a:ext cx="6096000" cy="754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3E2D8-BBBA-4A93-8B14-2558690748F1}">
      <dsp:nvSpPr>
        <dsp:cNvPr id="0" name=""/>
        <dsp:cNvSpPr/>
      </dsp:nvSpPr>
      <dsp:spPr>
        <a:xfrm>
          <a:off x="228105" y="2056602"/>
          <a:ext cx="414736" cy="41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16EC3-397F-49A5-986E-911B2F1D2D46}">
      <dsp:nvSpPr>
        <dsp:cNvPr id="0" name=""/>
        <dsp:cNvSpPr/>
      </dsp:nvSpPr>
      <dsp:spPr>
        <a:xfrm>
          <a:off x="870947" y="1886937"/>
          <a:ext cx="5225052" cy="75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5" tIns="79805" rIns="79805" bIns="7980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our API implemented any custom profile structure, it needs to be documented. If an off-the-shelf solution was used, those documents also must be linked to.</a:t>
          </a:r>
        </a:p>
      </dsp:txBody>
      <dsp:txXfrm>
        <a:off x="870947" y="1886937"/>
        <a:ext cx="5225052" cy="754066"/>
      </dsp:txXfrm>
    </dsp:sp>
    <dsp:sp modelId="{BF8DBD8C-BDA5-4A61-9E44-A41CF912E800}">
      <dsp:nvSpPr>
        <dsp:cNvPr id="0" name=""/>
        <dsp:cNvSpPr/>
      </dsp:nvSpPr>
      <dsp:spPr>
        <a:xfrm>
          <a:off x="0" y="2829520"/>
          <a:ext cx="6096000" cy="754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C6309-8235-48EE-A0BA-5EA5FCD6529F}">
      <dsp:nvSpPr>
        <dsp:cNvPr id="0" name=""/>
        <dsp:cNvSpPr/>
      </dsp:nvSpPr>
      <dsp:spPr>
        <a:xfrm>
          <a:off x="228105" y="2999185"/>
          <a:ext cx="414736" cy="41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C6FC-06B4-47BE-9A66-13F3D96AF62E}">
      <dsp:nvSpPr>
        <dsp:cNvPr id="0" name=""/>
        <dsp:cNvSpPr/>
      </dsp:nvSpPr>
      <dsp:spPr>
        <a:xfrm>
          <a:off x="870947" y="2829520"/>
          <a:ext cx="5225052" cy="75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5" tIns="79805" rIns="79805" bIns="7980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off chance that we created a new media type, we need to document it and register it with the IANA.</a:t>
          </a:r>
        </a:p>
      </dsp:txBody>
      <dsp:txXfrm>
        <a:off x="870947" y="2829520"/>
        <a:ext cx="5225052" cy="754066"/>
      </dsp:txXfrm>
    </dsp:sp>
    <dsp:sp modelId="{210E625B-3E7A-463B-BB9F-6103AF8F9A1B}">
      <dsp:nvSpPr>
        <dsp:cNvPr id="0" name=""/>
        <dsp:cNvSpPr/>
      </dsp:nvSpPr>
      <dsp:spPr>
        <a:xfrm>
          <a:off x="0" y="3772104"/>
          <a:ext cx="6096000" cy="754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0EC97-3311-46AE-89FA-E0EAF6B6C0F2}">
      <dsp:nvSpPr>
        <dsp:cNvPr id="0" name=""/>
        <dsp:cNvSpPr/>
      </dsp:nvSpPr>
      <dsp:spPr>
        <a:xfrm>
          <a:off x="228105" y="3941769"/>
          <a:ext cx="414736" cy="41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6FC67-9A91-4E4A-A589-DB3A5DDFFCFC}">
      <dsp:nvSpPr>
        <dsp:cNvPr id="0" name=""/>
        <dsp:cNvSpPr/>
      </dsp:nvSpPr>
      <dsp:spPr>
        <a:xfrm>
          <a:off x="870947" y="3772104"/>
          <a:ext cx="5225052" cy="75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5" tIns="79805" rIns="79805" bIns="7980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our API has link relations that were not pulled from a registered source, we should also register those.</a:t>
          </a:r>
        </a:p>
      </dsp:txBody>
      <dsp:txXfrm>
        <a:off x="870947" y="3772104"/>
        <a:ext cx="5225052" cy="754066"/>
      </dsp:txXfrm>
    </dsp:sp>
    <dsp:sp modelId="{3E1F8A6A-2799-4722-8875-ADDEDCFA5FA2}">
      <dsp:nvSpPr>
        <dsp:cNvPr id="0" name=""/>
        <dsp:cNvSpPr/>
      </dsp:nvSpPr>
      <dsp:spPr>
        <a:xfrm>
          <a:off x="0" y="4714688"/>
          <a:ext cx="6096000" cy="754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8EA10-9BDC-4571-BC9D-DDB84350E031}">
      <dsp:nvSpPr>
        <dsp:cNvPr id="0" name=""/>
        <dsp:cNvSpPr/>
      </dsp:nvSpPr>
      <dsp:spPr>
        <a:xfrm>
          <a:off x="228105" y="4884353"/>
          <a:ext cx="414736" cy="41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B23B0-796D-47DE-B74B-AEEDD173D104}">
      <dsp:nvSpPr>
        <dsp:cNvPr id="0" name=""/>
        <dsp:cNvSpPr/>
      </dsp:nvSpPr>
      <dsp:spPr>
        <a:xfrm>
          <a:off x="870947" y="4714688"/>
          <a:ext cx="5225052" cy="75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5" tIns="79805" rIns="79805" bIns="7980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Finally, we should be sure to publish our human-readable documentation in a visible and accessible place. </a:t>
          </a:r>
        </a:p>
      </dsp:txBody>
      <dsp:txXfrm>
        <a:off x="870947" y="4714688"/>
        <a:ext cx="5225052" cy="75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roland31/" TargetMode="External"/><Relationship Id="rId2" Type="http://schemas.openxmlformats.org/officeDocument/2006/relationships/hyperlink" Target="https://jdroland31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roland31@yaho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6609C-236C-414D-A0D2-93B723CC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9" r="8702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EEF34-5A12-4D50-9172-1E2AB4BC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6874" y="1417782"/>
            <a:ext cx="3274290" cy="1427018"/>
          </a:xfrm>
        </p:spPr>
        <p:txBody>
          <a:bodyPr>
            <a:normAutofit/>
          </a:bodyPr>
          <a:lstStyle/>
          <a:p>
            <a:r>
              <a:rPr lang="en-US" sz="1800" dirty="0"/>
              <a:t>Musical Instruments International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79FA0-BAE5-4BAE-9133-A46DBAE5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r>
              <a:rPr lang="en-US" sz="2000"/>
              <a:t>Tone Woods Inventory API</a:t>
            </a:r>
          </a:p>
        </p:txBody>
      </p:sp>
    </p:spTree>
    <p:extLst>
      <p:ext uri="{BB962C8B-B14F-4D97-AF65-F5344CB8AC3E}">
        <p14:creationId xmlns:p14="http://schemas.microsoft.com/office/powerpoint/2010/main" val="36171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34F0-AF32-407C-A64A-D638B4DA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Publication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2D13B9-9356-43C7-A994-93282BC18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29937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94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80303-BF49-4EA6-A050-4731B37D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>
                <a:solidFill>
                  <a:schemeClr val="bg2"/>
                </a:solidFill>
              </a:rPr>
              <a:t>Reference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B134-BC2A-4211-B42E-BFBE394E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</a:rPr>
              <a:t>Richardson, L., Amundsen, M., &amp; Ruby, S. (2013). </a:t>
            </a:r>
            <a:r>
              <a:rPr lang="en-US" sz="2000" i="1">
                <a:effectLst/>
                <a:latin typeface="Times New Roman" panose="02020603050405020304" pitchFamily="18" charset="0"/>
              </a:rPr>
              <a:t>RESTful Web APIs: Services for a Changing World</a:t>
            </a:r>
            <a:r>
              <a:rPr lang="en-US" sz="2000">
                <a:effectLst/>
                <a:latin typeface="Times New Roman" panose="02020603050405020304" pitchFamily="18" charset="0"/>
              </a:rPr>
              <a:t> (1st ed.). O’Reilly Media.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891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FA129D-6AE0-4C17-930E-57CC5007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E4B3D-B897-4152-952B-7D8433A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33909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Contact 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798"/>
            <a:ext cx="60960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8A69-8F17-4040-8776-8CE23830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027" y="1281224"/>
            <a:ext cx="4970722" cy="4359348"/>
          </a:xfrm>
        </p:spPr>
        <p:txBody>
          <a:bodyPr anchor="ctr">
            <a:normAutofit/>
          </a:bodyPr>
          <a:lstStyle/>
          <a:p>
            <a:pPr marL="0" indent="0" rtl="0" fontAlgn="auto">
              <a:buNone/>
            </a:pPr>
            <a:r>
              <a:rPr lang="en-US" b="0" i="0" u="sng" strike="noStrike">
                <a:effectLst/>
                <a:latin typeface="Meiryo" panose="020B0604030504040204" pitchFamily="34" charset="-128"/>
                <a:hlinkClick r:id="rId2"/>
              </a:rPr>
              <a:t>https://jdroland31.github.io/</a:t>
            </a:r>
            <a:r>
              <a:rPr lang="en-US" b="0" i="0">
                <a:effectLst/>
                <a:latin typeface="Meiryo" panose="020B0604030504040204" pitchFamily="34" charset="-128"/>
              </a:rPr>
              <a:t>​</a:t>
            </a:r>
          </a:p>
          <a:p>
            <a:pPr marL="0" indent="0" rtl="0" fontAlgn="auto">
              <a:buNone/>
            </a:pPr>
            <a:endParaRPr lang="en-US" b="0" i="0">
              <a:effectLst/>
              <a:latin typeface="Calibri" panose="020F0502020204030204" pitchFamily="34" charset="0"/>
            </a:endParaRPr>
          </a:p>
          <a:p>
            <a:pPr marL="0" indent="0" rtl="0" fontAlgn="base">
              <a:buNone/>
            </a:pPr>
            <a:r>
              <a:rPr lang="en-US" b="0" i="0" u="sng" strike="noStrike">
                <a:effectLst/>
                <a:latin typeface="Meiryo" panose="020B0604030504040204" pitchFamily="34" charset="-128"/>
                <a:hlinkClick r:id="rId3"/>
              </a:rPr>
              <a:t>https://github.com/jdroland31/</a:t>
            </a:r>
            <a:r>
              <a:rPr lang="en-US" b="0" i="0">
                <a:effectLst/>
                <a:latin typeface="Meiryo" panose="020B0604030504040204" pitchFamily="34" charset="-128"/>
              </a:rPr>
              <a:t>​</a:t>
            </a:r>
          </a:p>
          <a:p>
            <a:pPr marL="0" indent="0" rtl="0" fontAlgn="base">
              <a:buNone/>
            </a:pPr>
            <a:endParaRPr lang="en-US" b="0" i="0">
              <a:effectLst/>
            </a:endParaRPr>
          </a:p>
          <a:p>
            <a:pPr marL="0" indent="0" rtl="0" fontAlgn="base">
              <a:buNone/>
            </a:pPr>
            <a:r>
              <a:rPr lang="en-US" b="0" i="0" u="sng" strike="noStrike">
                <a:effectLst/>
                <a:latin typeface="Meiryo" panose="020B0604030504040204" pitchFamily="34" charset="-128"/>
                <a:hlinkClick r:id="rId4"/>
              </a:rPr>
              <a:t>jdroland31@yahoo.com</a:t>
            </a:r>
            <a:endParaRPr lang="en-US" b="0" i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1B354-EC10-4566-9F2B-3AA89E0C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case for an API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08E521-2346-4381-8091-9364B391B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81016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30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C1B26-0C94-4465-81CF-D702718A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The path to our future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E48E1-7614-4CD8-A534-0C8756343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9832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7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7DE09-E481-4766-8F93-2884C38C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List the semantic descriptors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A9AD9-BAC3-4370-A0E3-D4FB7918D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36951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26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58BCF-A4C0-45B1-883E-31103D8D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2" y="1371600"/>
            <a:ext cx="387025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Draw a 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8937-EBFC-4260-BF5F-476AFD1B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5" cy="577347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Our semantic descriptions revealed a data structure to us.</a:t>
            </a:r>
          </a:p>
          <a:p>
            <a:r>
              <a:rPr lang="en-US" sz="2200" dirty="0"/>
              <a:t>We must examine this data structure for distinct data objects and their relationships.</a:t>
            </a:r>
          </a:p>
          <a:p>
            <a:r>
              <a:rPr lang="en-US" sz="2200" dirty="0"/>
              <a:t>Once we diagram this understanding, we can begin to describe state transitions.</a:t>
            </a:r>
          </a:p>
          <a:p>
            <a:r>
              <a:rPr lang="en-US" sz="2200" dirty="0"/>
              <a:t>These state transitions are the links between two data cells.</a:t>
            </a:r>
          </a:p>
          <a:p>
            <a:r>
              <a:rPr lang="en-US" sz="2200" dirty="0"/>
              <a:t>For us, these are the interactions we could describe like “Fender ordered 200 blanks of Indian Rosewood, so we need to reduce the inventory of that wood by 200”.</a:t>
            </a:r>
          </a:p>
          <a:p>
            <a:r>
              <a:rPr lang="en-US" sz="2200" dirty="0"/>
              <a:t>We can form a full representation of these state transitions with a state diagram.</a:t>
            </a:r>
          </a:p>
        </p:txBody>
      </p:sp>
    </p:spTree>
    <p:extLst>
      <p:ext uri="{BB962C8B-B14F-4D97-AF65-F5344CB8AC3E}">
        <p14:creationId xmlns:p14="http://schemas.microsoft.com/office/powerpoint/2010/main" val="35475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667E1-2D21-411B-B52A-810D4B29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Reconcile Names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3AC9B99-FB06-4A13-91FB-4C92DBFC1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75670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FB481-46BE-484B-9D92-80111D41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Choose a Media Type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670BEE-D5C5-4DF3-9261-B5AE09412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3692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22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FD59-560D-4E40-A32E-6C26D037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Write a profile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9CC36-9788-49A6-9734-C65E756FF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326475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1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DB46A-5E2F-453F-AF52-6BF96AB7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Implementation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37DA5-750C-485E-A90F-CF3D2BC64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51361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6803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3"/>
      </a:accent6>
      <a:hlink>
        <a:srgbClr val="AD753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Gill Sans MT</vt:lpstr>
      <vt:lpstr>Goudy Old Style</vt:lpstr>
      <vt:lpstr>Times New Roman</vt:lpstr>
      <vt:lpstr>ClassicFrameVTI</vt:lpstr>
      <vt:lpstr>Musical Instruments International</vt:lpstr>
      <vt:lpstr>The case for an API</vt:lpstr>
      <vt:lpstr>The path to our future API</vt:lpstr>
      <vt:lpstr>List the semantic descriptors</vt:lpstr>
      <vt:lpstr>Draw a state diagram</vt:lpstr>
      <vt:lpstr>Reconcile Names</vt:lpstr>
      <vt:lpstr>Choose a Media Type</vt:lpstr>
      <vt:lpstr>Write a profile</vt:lpstr>
      <vt:lpstr>Implementation</vt:lpstr>
      <vt:lpstr>Publication</vt:lpstr>
      <vt:lpstr>Reference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Instruments International</dc:title>
  <dc:creator>rolandnator@gmail.com</dc:creator>
  <cp:lastModifiedBy>rolandnator@gmail.com</cp:lastModifiedBy>
  <cp:revision>1</cp:revision>
  <dcterms:created xsi:type="dcterms:W3CDTF">2020-11-24T05:39:46Z</dcterms:created>
  <dcterms:modified xsi:type="dcterms:W3CDTF">2020-11-24T05:41:29Z</dcterms:modified>
</cp:coreProperties>
</file>