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26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FB2C6-01AC-48F6-8675-F7D1B342A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DC6282-06E2-4D7E-8D2F-30EA3BF47552}">
      <dgm:prSet/>
      <dgm:spPr/>
      <dgm:t>
        <a:bodyPr/>
        <a:lstStyle/>
        <a:p>
          <a:r>
            <a:rPr lang="en-US"/>
            <a:t>Breaks up monolithic applications into modular units.</a:t>
          </a:r>
        </a:p>
      </dgm:t>
    </dgm:pt>
    <dgm:pt modelId="{444071E1-DFDA-4C16-BD79-315ED5522E4E}" type="parTrans" cxnId="{6F55B91F-8874-4672-8DE4-AEDFB7C87502}">
      <dgm:prSet/>
      <dgm:spPr/>
      <dgm:t>
        <a:bodyPr/>
        <a:lstStyle/>
        <a:p>
          <a:endParaRPr lang="en-US"/>
        </a:p>
      </dgm:t>
    </dgm:pt>
    <dgm:pt modelId="{5A49858F-FC5B-485D-8CFB-2DA943FE1C36}" type="sibTrans" cxnId="{6F55B91F-8874-4672-8DE4-AEDFB7C87502}">
      <dgm:prSet/>
      <dgm:spPr/>
      <dgm:t>
        <a:bodyPr/>
        <a:lstStyle/>
        <a:p>
          <a:endParaRPr lang="en-US"/>
        </a:p>
      </dgm:t>
    </dgm:pt>
    <dgm:pt modelId="{33956A4C-953A-4038-9FD9-7107D81A493F}">
      <dgm:prSet/>
      <dgm:spPr/>
      <dgm:t>
        <a:bodyPr/>
        <a:lstStyle/>
        <a:p>
          <a:r>
            <a:rPr lang="en-US"/>
            <a:t>Functionality distributed over a network.</a:t>
          </a:r>
        </a:p>
      </dgm:t>
    </dgm:pt>
    <dgm:pt modelId="{12192719-D39D-4BE6-B30B-A7BA27529EFB}" type="parTrans" cxnId="{3C144E02-6A1E-4AE4-AC0D-03C52FB37F51}">
      <dgm:prSet/>
      <dgm:spPr/>
      <dgm:t>
        <a:bodyPr/>
        <a:lstStyle/>
        <a:p>
          <a:endParaRPr lang="en-US"/>
        </a:p>
      </dgm:t>
    </dgm:pt>
    <dgm:pt modelId="{0AF217B0-D86C-4CFB-A78E-A1169A516A28}" type="sibTrans" cxnId="{3C144E02-6A1E-4AE4-AC0D-03C52FB37F51}">
      <dgm:prSet/>
      <dgm:spPr/>
      <dgm:t>
        <a:bodyPr/>
        <a:lstStyle/>
        <a:p>
          <a:endParaRPr lang="en-US"/>
        </a:p>
      </dgm:t>
    </dgm:pt>
    <dgm:pt modelId="{E22DECE0-7B49-4E11-9AC1-6315807DDEDB}">
      <dgm:prSet/>
      <dgm:spPr/>
      <dgm:t>
        <a:bodyPr/>
        <a:lstStyle/>
        <a:p>
          <a:r>
            <a:rPr lang="en-US"/>
            <a:t>Utilizes many smaller service APIs.</a:t>
          </a:r>
        </a:p>
      </dgm:t>
    </dgm:pt>
    <dgm:pt modelId="{C4D04A54-DF80-4DB0-AD2F-B1C1D2D053CB}" type="parTrans" cxnId="{693E0BF6-745F-441F-ACAB-EFBA47FBABE6}">
      <dgm:prSet/>
      <dgm:spPr/>
      <dgm:t>
        <a:bodyPr/>
        <a:lstStyle/>
        <a:p>
          <a:endParaRPr lang="en-US"/>
        </a:p>
      </dgm:t>
    </dgm:pt>
    <dgm:pt modelId="{24B7028D-2890-4934-8B01-4C8EFA8992A7}" type="sibTrans" cxnId="{693E0BF6-745F-441F-ACAB-EFBA47FBABE6}">
      <dgm:prSet/>
      <dgm:spPr/>
      <dgm:t>
        <a:bodyPr/>
        <a:lstStyle/>
        <a:p>
          <a:endParaRPr lang="en-US"/>
        </a:p>
      </dgm:t>
    </dgm:pt>
    <dgm:pt modelId="{140F2CA7-3B0C-4843-B897-96AA9711CD70}">
      <dgm:prSet/>
      <dgm:spPr/>
      <dgm:t>
        <a:bodyPr/>
        <a:lstStyle/>
        <a:p>
          <a:r>
            <a:rPr lang="en-US"/>
            <a:t>Each service has a single responsibility.</a:t>
          </a:r>
        </a:p>
      </dgm:t>
    </dgm:pt>
    <dgm:pt modelId="{65919055-ACB8-45C5-8527-B5E40B64FE53}" type="parTrans" cxnId="{929A1058-62AD-47F8-87A1-8F326F265A20}">
      <dgm:prSet/>
      <dgm:spPr/>
      <dgm:t>
        <a:bodyPr/>
        <a:lstStyle/>
        <a:p>
          <a:endParaRPr lang="en-US"/>
        </a:p>
      </dgm:t>
    </dgm:pt>
    <dgm:pt modelId="{07DDEE9D-57B1-46B7-9217-973CF223D04A}" type="sibTrans" cxnId="{929A1058-62AD-47F8-87A1-8F326F265A20}">
      <dgm:prSet/>
      <dgm:spPr/>
      <dgm:t>
        <a:bodyPr/>
        <a:lstStyle/>
        <a:p>
          <a:endParaRPr lang="en-US"/>
        </a:p>
      </dgm:t>
    </dgm:pt>
    <dgm:pt modelId="{F2FFDA2D-08E0-41E7-8615-4A3FC1255F5B}">
      <dgm:prSet/>
      <dgm:spPr/>
      <dgm:t>
        <a:bodyPr/>
        <a:lstStyle/>
        <a:p>
          <a:r>
            <a:rPr lang="en-US"/>
            <a:t>Each service fulfills a single business logic function.</a:t>
          </a:r>
        </a:p>
      </dgm:t>
    </dgm:pt>
    <dgm:pt modelId="{8EA26416-FBEB-499F-AD18-32B68F0CF870}" type="parTrans" cxnId="{D9A538AB-9BD0-41C1-8FEA-4829D41F48E5}">
      <dgm:prSet/>
      <dgm:spPr/>
      <dgm:t>
        <a:bodyPr/>
        <a:lstStyle/>
        <a:p>
          <a:endParaRPr lang="en-US"/>
        </a:p>
      </dgm:t>
    </dgm:pt>
    <dgm:pt modelId="{1336C1A6-5239-41A3-A675-85FA9BF54CAB}" type="sibTrans" cxnId="{D9A538AB-9BD0-41C1-8FEA-4829D41F48E5}">
      <dgm:prSet/>
      <dgm:spPr/>
      <dgm:t>
        <a:bodyPr/>
        <a:lstStyle/>
        <a:p>
          <a:endParaRPr lang="en-US"/>
        </a:p>
      </dgm:t>
    </dgm:pt>
    <dgm:pt modelId="{7EBB15D6-0CCA-471D-9272-C2085E7DBD9F}">
      <dgm:prSet/>
      <dgm:spPr/>
      <dgm:t>
        <a:bodyPr/>
        <a:lstStyle/>
        <a:p>
          <a:r>
            <a:rPr lang="en-US"/>
            <a:t>Communicated over HTTP/HTTPs protocol.</a:t>
          </a:r>
        </a:p>
      </dgm:t>
    </dgm:pt>
    <dgm:pt modelId="{80C75325-8B29-4EE0-9F23-A30491425770}" type="parTrans" cxnId="{EDB3270B-1EF9-40D7-94D2-255A1D4ACEED}">
      <dgm:prSet/>
      <dgm:spPr/>
      <dgm:t>
        <a:bodyPr/>
        <a:lstStyle/>
        <a:p>
          <a:endParaRPr lang="en-US"/>
        </a:p>
      </dgm:t>
    </dgm:pt>
    <dgm:pt modelId="{6C101775-89C4-4687-BC58-88F44311C337}" type="sibTrans" cxnId="{EDB3270B-1EF9-40D7-94D2-255A1D4ACEED}">
      <dgm:prSet/>
      <dgm:spPr/>
      <dgm:t>
        <a:bodyPr/>
        <a:lstStyle/>
        <a:p>
          <a:endParaRPr lang="en-US"/>
        </a:p>
      </dgm:t>
    </dgm:pt>
    <dgm:pt modelId="{58342437-4642-4983-B4FD-4135D69FB4E8}" type="pres">
      <dgm:prSet presAssocID="{19DFB2C6-01AC-48F6-8675-F7D1B342AB2B}" presName="root" presStyleCnt="0">
        <dgm:presLayoutVars>
          <dgm:dir/>
          <dgm:resizeHandles val="exact"/>
        </dgm:presLayoutVars>
      </dgm:prSet>
      <dgm:spPr/>
    </dgm:pt>
    <dgm:pt modelId="{83DBEB1B-0D46-49EA-A4E3-A6D31FD803E9}" type="pres">
      <dgm:prSet presAssocID="{B5DC6282-06E2-4D7E-8D2F-30EA3BF47552}" presName="compNode" presStyleCnt="0"/>
      <dgm:spPr/>
    </dgm:pt>
    <dgm:pt modelId="{17999A42-6CEA-4C2A-BD31-448D031D1DD7}" type="pres">
      <dgm:prSet presAssocID="{B5DC6282-06E2-4D7E-8D2F-30EA3BF47552}" presName="bgRect" presStyleLbl="bgShp" presStyleIdx="0" presStyleCnt="6"/>
      <dgm:spPr/>
    </dgm:pt>
    <dgm:pt modelId="{ABD90A93-0B81-47D8-9911-E695F222C382}" type="pres">
      <dgm:prSet presAssocID="{B5DC6282-06E2-4D7E-8D2F-30EA3BF475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DE581B-A9DC-4B62-9CC6-49C5895F9C3F}" type="pres">
      <dgm:prSet presAssocID="{B5DC6282-06E2-4D7E-8D2F-30EA3BF47552}" presName="spaceRect" presStyleCnt="0"/>
      <dgm:spPr/>
    </dgm:pt>
    <dgm:pt modelId="{18BBDBCB-27AA-4AE7-9724-F8B292C1FCBD}" type="pres">
      <dgm:prSet presAssocID="{B5DC6282-06E2-4D7E-8D2F-30EA3BF47552}" presName="parTx" presStyleLbl="revTx" presStyleIdx="0" presStyleCnt="6">
        <dgm:presLayoutVars>
          <dgm:chMax val="0"/>
          <dgm:chPref val="0"/>
        </dgm:presLayoutVars>
      </dgm:prSet>
      <dgm:spPr/>
    </dgm:pt>
    <dgm:pt modelId="{84E20456-CD56-4491-A036-1486E4538381}" type="pres">
      <dgm:prSet presAssocID="{5A49858F-FC5B-485D-8CFB-2DA943FE1C36}" presName="sibTrans" presStyleCnt="0"/>
      <dgm:spPr/>
    </dgm:pt>
    <dgm:pt modelId="{240533F0-230F-4F15-ACCF-B4037481031A}" type="pres">
      <dgm:prSet presAssocID="{33956A4C-953A-4038-9FD9-7107D81A493F}" presName="compNode" presStyleCnt="0"/>
      <dgm:spPr/>
    </dgm:pt>
    <dgm:pt modelId="{9E48B11C-84C1-4CDB-B380-C1607FACA69D}" type="pres">
      <dgm:prSet presAssocID="{33956A4C-953A-4038-9FD9-7107D81A493F}" presName="bgRect" presStyleLbl="bgShp" presStyleIdx="1" presStyleCnt="6"/>
      <dgm:spPr/>
    </dgm:pt>
    <dgm:pt modelId="{90D741BE-3D7D-4EEB-87C0-801142A576A8}" type="pres">
      <dgm:prSet presAssocID="{33956A4C-953A-4038-9FD9-7107D81A49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47E93F9-45FF-4925-A3D7-94FEFB1522B0}" type="pres">
      <dgm:prSet presAssocID="{33956A4C-953A-4038-9FD9-7107D81A493F}" presName="spaceRect" presStyleCnt="0"/>
      <dgm:spPr/>
    </dgm:pt>
    <dgm:pt modelId="{C21639B6-45DA-4035-A8C7-68C256CD8196}" type="pres">
      <dgm:prSet presAssocID="{33956A4C-953A-4038-9FD9-7107D81A493F}" presName="parTx" presStyleLbl="revTx" presStyleIdx="1" presStyleCnt="6">
        <dgm:presLayoutVars>
          <dgm:chMax val="0"/>
          <dgm:chPref val="0"/>
        </dgm:presLayoutVars>
      </dgm:prSet>
      <dgm:spPr/>
    </dgm:pt>
    <dgm:pt modelId="{1DF13F00-503D-4DB9-8A4F-497EAC718C2B}" type="pres">
      <dgm:prSet presAssocID="{0AF217B0-D86C-4CFB-A78E-A1169A516A28}" presName="sibTrans" presStyleCnt="0"/>
      <dgm:spPr/>
    </dgm:pt>
    <dgm:pt modelId="{63C1AB44-01F5-4E5A-A1CF-DB04AC957399}" type="pres">
      <dgm:prSet presAssocID="{E22DECE0-7B49-4E11-9AC1-6315807DDEDB}" presName="compNode" presStyleCnt="0"/>
      <dgm:spPr/>
    </dgm:pt>
    <dgm:pt modelId="{0DC01ECF-56AF-4449-9C60-E8E169D65545}" type="pres">
      <dgm:prSet presAssocID="{E22DECE0-7B49-4E11-9AC1-6315807DDEDB}" presName="bgRect" presStyleLbl="bgShp" presStyleIdx="2" presStyleCnt="6"/>
      <dgm:spPr/>
    </dgm:pt>
    <dgm:pt modelId="{13847A9F-CCDF-4B75-86BC-83EF89C7EF89}" type="pres">
      <dgm:prSet presAssocID="{E22DECE0-7B49-4E11-9AC1-6315807DDE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2FDDA9-C25C-4866-864C-1EC60A05C75C}" type="pres">
      <dgm:prSet presAssocID="{E22DECE0-7B49-4E11-9AC1-6315807DDEDB}" presName="spaceRect" presStyleCnt="0"/>
      <dgm:spPr/>
    </dgm:pt>
    <dgm:pt modelId="{E5C990C9-00B8-4E79-A739-EA3DB5EDF14F}" type="pres">
      <dgm:prSet presAssocID="{E22DECE0-7B49-4E11-9AC1-6315807DDEDB}" presName="parTx" presStyleLbl="revTx" presStyleIdx="2" presStyleCnt="6">
        <dgm:presLayoutVars>
          <dgm:chMax val="0"/>
          <dgm:chPref val="0"/>
        </dgm:presLayoutVars>
      </dgm:prSet>
      <dgm:spPr/>
    </dgm:pt>
    <dgm:pt modelId="{97A976B2-862F-4444-849F-54C15416EF13}" type="pres">
      <dgm:prSet presAssocID="{24B7028D-2890-4934-8B01-4C8EFA8992A7}" presName="sibTrans" presStyleCnt="0"/>
      <dgm:spPr/>
    </dgm:pt>
    <dgm:pt modelId="{44C2DAB7-5590-49E7-A126-5DFD1499D1B7}" type="pres">
      <dgm:prSet presAssocID="{140F2CA7-3B0C-4843-B897-96AA9711CD70}" presName="compNode" presStyleCnt="0"/>
      <dgm:spPr/>
    </dgm:pt>
    <dgm:pt modelId="{D1E8B017-3AE7-4C43-A29F-1DA20968AA3E}" type="pres">
      <dgm:prSet presAssocID="{140F2CA7-3B0C-4843-B897-96AA9711CD70}" presName="bgRect" presStyleLbl="bgShp" presStyleIdx="3" presStyleCnt="6"/>
      <dgm:spPr/>
    </dgm:pt>
    <dgm:pt modelId="{C8E90DDD-C628-4ACE-83D6-DAF62394B078}" type="pres">
      <dgm:prSet presAssocID="{140F2CA7-3B0C-4843-B897-96AA9711CD7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B22F247-9D88-48FA-8C40-144AA1EB92C1}" type="pres">
      <dgm:prSet presAssocID="{140F2CA7-3B0C-4843-B897-96AA9711CD70}" presName="spaceRect" presStyleCnt="0"/>
      <dgm:spPr/>
    </dgm:pt>
    <dgm:pt modelId="{7F83FACC-4B27-4920-923E-B1C8D2CF5081}" type="pres">
      <dgm:prSet presAssocID="{140F2CA7-3B0C-4843-B897-96AA9711CD70}" presName="parTx" presStyleLbl="revTx" presStyleIdx="3" presStyleCnt="6">
        <dgm:presLayoutVars>
          <dgm:chMax val="0"/>
          <dgm:chPref val="0"/>
        </dgm:presLayoutVars>
      </dgm:prSet>
      <dgm:spPr/>
    </dgm:pt>
    <dgm:pt modelId="{E8EB9A74-37BE-43B8-9280-97979ACCD53A}" type="pres">
      <dgm:prSet presAssocID="{07DDEE9D-57B1-46B7-9217-973CF223D04A}" presName="sibTrans" presStyleCnt="0"/>
      <dgm:spPr/>
    </dgm:pt>
    <dgm:pt modelId="{01606C85-5EA2-403D-849B-CB705110D4CC}" type="pres">
      <dgm:prSet presAssocID="{F2FFDA2D-08E0-41E7-8615-4A3FC1255F5B}" presName="compNode" presStyleCnt="0"/>
      <dgm:spPr/>
    </dgm:pt>
    <dgm:pt modelId="{5AC67E79-12F9-4331-81FF-FF0C0E9BCD11}" type="pres">
      <dgm:prSet presAssocID="{F2FFDA2D-08E0-41E7-8615-4A3FC1255F5B}" presName="bgRect" presStyleLbl="bgShp" presStyleIdx="4" presStyleCnt="6"/>
      <dgm:spPr/>
    </dgm:pt>
    <dgm:pt modelId="{9C738FD6-624B-4CC4-9194-CDAFF9967F22}" type="pres">
      <dgm:prSet presAssocID="{F2FFDA2D-08E0-41E7-8615-4A3FC1255F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56A3926-CB96-496F-9B7C-0D1B79DA9900}" type="pres">
      <dgm:prSet presAssocID="{F2FFDA2D-08E0-41E7-8615-4A3FC1255F5B}" presName="spaceRect" presStyleCnt="0"/>
      <dgm:spPr/>
    </dgm:pt>
    <dgm:pt modelId="{C19EC304-6808-4046-8782-A31EF0F3F579}" type="pres">
      <dgm:prSet presAssocID="{F2FFDA2D-08E0-41E7-8615-4A3FC1255F5B}" presName="parTx" presStyleLbl="revTx" presStyleIdx="4" presStyleCnt="6">
        <dgm:presLayoutVars>
          <dgm:chMax val="0"/>
          <dgm:chPref val="0"/>
        </dgm:presLayoutVars>
      </dgm:prSet>
      <dgm:spPr/>
    </dgm:pt>
    <dgm:pt modelId="{8B2D43A5-42E6-455F-8599-03E2A18528A1}" type="pres">
      <dgm:prSet presAssocID="{1336C1A6-5239-41A3-A675-85FA9BF54CAB}" presName="sibTrans" presStyleCnt="0"/>
      <dgm:spPr/>
    </dgm:pt>
    <dgm:pt modelId="{0D9CFB5E-EFA7-4BCB-97D9-9B7FED00E1B7}" type="pres">
      <dgm:prSet presAssocID="{7EBB15D6-0CCA-471D-9272-C2085E7DBD9F}" presName="compNode" presStyleCnt="0"/>
      <dgm:spPr/>
    </dgm:pt>
    <dgm:pt modelId="{A3E51761-E18E-471B-99D1-C1CA27BEF1C8}" type="pres">
      <dgm:prSet presAssocID="{7EBB15D6-0CCA-471D-9272-C2085E7DBD9F}" presName="bgRect" presStyleLbl="bgShp" presStyleIdx="5" presStyleCnt="6"/>
      <dgm:spPr/>
    </dgm:pt>
    <dgm:pt modelId="{CEBB0D76-7F83-4F37-B68A-F2EC7827701E}" type="pres">
      <dgm:prSet presAssocID="{7EBB15D6-0CCA-471D-9272-C2085E7DBD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67EA879-5005-49A4-AD6D-D526B686F919}" type="pres">
      <dgm:prSet presAssocID="{7EBB15D6-0CCA-471D-9272-C2085E7DBD9F}" presName="spaceRect" presStyleCnt="0"/>
      <dgm:spPr/>
    </dgm:pt>
    <dgm:pt modelId="{F4C36C7A-156C-47F6-A9C3-9C1F6C13C475}" type="pres">
      <dgm:prSet presAssocID="{7EBB15D6-0CCA-471D-9272-C2085E7DBD9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C144E02-6A1E-4AE4-AC0D-03C52FB37F51}" srcId="{19DFB2C6-01AC-48F6-8675-F7D1B342AB2B}" destId="{33956A4C-953A-4038-9FD9-7107D81A493F}" srcOrd="1" destOrd="0" parTransId="{12192719-D39D-4BE6-B30B-A7BA27529EFB}" sibTransId="{0AF217B0-D86C-4CFB-A78E-A1169A516A28}"/>
    <dgm:cxn modelId="{EDB3270B-1EF9-40D7-94D2-255A1D4ACEED}" srcId="{19DFB2C6-01AC-48F6-8675-F7D1B342AB2B}" destId="{7EBB15D6-0CCA-471D-9272-C2085E7DBD9F}" srcOrd="5" destOrd="0" parTransId="{80C75325-8B29-4EE0-9F23-A30491425770}" sibTransId="{6C101775-89C4-4687-BC58-88F44311C337}"/>
    <dgm:cxn modelId="{6C43490F-2CB3-417B-90CA-A781C2EF2B61}" type="presOf" srcId="{F2FFDA2D-08E0-41E7-8615-4A3FC1255F5B}" destId="{C19EC304-6808-4046-8782-A31EF0F3F579}" srcOrd="0" destOrd="0" presId="urn:microsoft.com/office/officeart/2018/2/layout/IconVerticalSolidList"/>
    <dgm:cxn modelId="{6F55B91F-8874-4672-8DE4-AEDFB7C87502}" srcId="{19DFB2C6-01AC-48F6-8675-F7D1B342AB2B}" destId="{B5DC6282-06E2-4D7E-8D2F-30EA3BF47552}" srcOrd="0" destOrd="0" parTransId="{444071E1-DFDA-4C16-BD79-315ED5522E4E}" sibTransId="{5A49858F-FC5B-485D-8CFB-2DA943FE1C36}"/>
    <dgm:cxn modelId="{8028EB2C-B69C-4844-8684-E304D2DC5E6E}" type="presOf" srcId="{E22DECE0-7B49-4E11-9AC1-6315807DDEDB}" destId="{E5C990C9-00B8-4E79-A739-EA3DB5EDF14F}" srcOrd="0" destOrd="0" presId="urn:microsoft.com/office/officeart/2018/2/layout/IconVerticalSolidList"/>
    <dgm:cxn modelId="{61C2BD4F-DF80-43FA-BA0B-03E03D13C496}" type="presOf" srcId="{7EBB15D6-0CCA-471D-9272-C2085E7DBD9F}" destId="{F4C36C7A-156C-47F6-A9C3-9C1F6C13C475}" srcOrd="0" destOrd="0" presId="urn:microsoft.com/office/officeart/2018/2/layout/IconVerticalSolidList"/>
    <dgm:cxn modelId="{929A1058-62AD-47F8-87A1-8F326F265A20}" srcId="{19DFB2C6-01AC-48F6-8675-F7D1B342AB2B}" destId="{140F2CA7-3B0C-4843-B897-96AA9711CD70}" srcOrd="3" destOrd="0" parTransId="{65919055-ACB8-45C5-8527-B5E40B64FE53}" sibTransId="{07DDEE9D-57B1-46B7-9217-973CF223D04A}"/>
    <dgm:cxn modelId="{5092CD78-B9EA-400D-B936-912AB0A7FD49}" type="presOf" srcId="{B5DC6282-06E2-4D7E-8D2F-30EA3BF47552}" destId="{18BBDBCB-27AA-4AE7-9724-F8B292C1FCBD}" srcOrd="0" destOrd="0" presId="urn:microsoft.com/office/officeart/2018/2/layout/IconVerticalSolidList"/>
    <dgm:cxn modelId="{CCB2C787-D4B1-4149-A9AC-84108DADC5EC}" type="presOf" srcId="{33956A4C-953A-4038-9FD9-7107D81A493F}" destId="{C21639B6-45DA-4035-A8C7-68C256CD8196}" srcOrd="0" destOrd="0" presId="urn:microsoft.com/office/officeart/2018/2/layout/IconVerticalSolidList"/>
    <dgm:cxn modelId="{F225F7A5-B1CD-4B4D-A48E-8FC88B6463EB}" type="presOf" srcId="{140F2CA7-3B0C-4843-B897-96AA9711CD70}" destId="{7F83FACC-4B27-4920-923E-B1C8D2CF5081}" srcOrd="0" destOrd="0" presId="urn:microsoft.com/office/officeart/2018/2/layout/IconVerticalSolidList"/>
    <dgm:cxn modelId="{D9A538AB-9BD0-41C1-8FEA-4829D41F48E5}" srcId="{19DFB2C6-01AC-48F6-8675-F7D1B342AB2B}" destId="{F2FFDA2D-08E0-41E7-8615-4A3FC1255F5B}" srcOrd="4" destOrd="0" parTransId="{8EA26416-FBEB-499F-AD18-32B68F0CF870}" sibTransId="{1336C1A6-5239-41A3-A675-85FA9BF54CAB}"/>
    <dgm:cxn modelId="{2D31CBBD-5AC3-4A9E-A911-1578796B88A6}" type="presOf" srcId="{19DFB2C6-01AC-48F6-8675-F7D1B342AB2B}" destId="{58342437-4642-4983-B4FD-4135D69FB4E8}" srcOrd="0" destOrd="0" presId="urn:microsoft.com/office/officeart/2018/2/layout/IconVerticalSolidList"/>
    <dgm:cxn modelId="{693E0BF6-745F-441F-ACAB-EFBA47FBABE6}" srcId="{19DFB2C6-01AC-48F6-8675-F7D1B342AB2B}" destId="{E22DECE0-7B49-4E11-9AC1-6315807DDEDB}" srcOrd="2" destOrd="0" parTransId="{C4D04A54-DF80-4DB0-AD2F-B1C1D2D053CB}" sibTransId="{24B7028D-2890-4934-8B01-4C8EFA8992A7}"/>
    <dgm:cxn modelId="{4AA36AA0-BEE8-4EDD-9179-CBCAC9B4C877}" type="presParOf" srcId="{58342437-4642-4983-B4FD-4135D69FB4E8}" destId="{83DBEB1B-0D46-49EA-A4E3-A6D31FD803E9}" srcOrd="0" destOrd="0" presId="urn:microsoft.com/office/officeart/2018/2/layout/IconVerticalSolidList"/>
    <dgm:cxn modelId="{1335F97C-A43E-4AE6-BBCD-0DEB1889E774}" type="presParOf" srcId="{83DBEB1B-0D46-49EA-A4E3-A6D31FD803E9}" destId="{17999A42-6CEA-4C2A-BD31-448D031D1DD7}" srcOrd="0" destOrd="0" presId="urn:microsoft.com/office/officeart/2018/2/layout/IconVerticalSolidList"/>
    <dgm:cxn modelId="{8932382F-87F3-4B45-B052-4BD04BDA16E1}" type="presParOf" srcId="{83DBEB1B-0D46-49EA-A4E3-A6D31FD803E9}" destId="{ABD90A93-0B81-47D8-9911-E695F222C382}" srcOrd="1" destOrd="0" presId="urn:microsoft.com/office/officeart/2018/2/layout/IconVerticalSolidList"/>
    <dgm:cxn modelId="{9F67DE53-D8A0-4027-949B-17632B42B37B}" type="presParOf" srcId="{83DBEB1B-0D46-49EA-A4E3-A6D31FD803E9}" destId="{EEDE581B-A9DC-4B62-9CC6-49C5895F9C3F}" srcOrd="2" destOrd="0" presId="urn:microsoft.com/office/officeart/2018/2/layout/IconVerticalSolidList"/>
    <dgm:cxn modelId="{44BF7ED2-6C97-4170-B5EF-28AA2601FF84}" type="presParOf" srcId="{83DBEB1B-0D46-49EA-A4E3-A6D31FD803E9}" destId="{18BBDBCB-27AA-4AE7-9724-F8B292C1FCBD}" srcOrd="3" destOrd="0" presId="urn:microsoft.com/office/officeart/2018/2/layout/IconVerticalSolidList"/>
    <dgm:cxn modelId="{50B5A323-C4A7-477C-BEEA-2ADD2BF32A0F}" type="presParOf" srcId="{58342437-4642-4983-B4FD-4135D69FB4E8}" destId="{84E20456-CD56-4491-A036-1486E4538381}" srcOrd="1" destOrd="0" presId="urn:microsoft.com/office/officeart/2018/2/layout/IconVerticalSolidList"/>
    <dgm:cxn modelId="{9557F3C8-FDE4-4D66-A5C2-D97FBD921EC8}" type="presParOf" srcId="{58342437-4642-4983-B4FD-4135D69FB4E8}" destId="{240533F0-230F-4F15-ACCF-B4037481031A}" srcOrd="2" destOrd="0" presId="urn:microsoft.com/office/officeart/2018/2/layout/IconVerticalSolidList"/>
    <dgm:cxn modelId="{69E9E016-9DAF-4023-921F-F839D1687137}" type="presParOf" srcId="{240533F0-230F-4F15-ACCF-B4037481031A}" destId="{9E48B11C-84C1-4CDB-B380-C1607FACA69D}" srcOrd="0" destOrd="0" presId="urn:microsoft.com/office/officeart/2018/2/layout/IconVerticalSolidList"/>
    <dgm:cxn modelId="{D6FFF67C-27EC-4F3E-9585-2248AA44483F}" type="presParOf" srcId="{240533F0-230F-4F15-ACCF-B4037481031A}" destId="{90D741BE-3D7D-4EEB-87C0-801142A576A8}" srcOrd="1" destOrd="0" presId="urn:microsoft.com/office/officeart/2018/2/layout/IconVerticalSolidList"/>
    <dgm:cxn modelId="{A41D1D04-F954-458F-B9D5-9010B5E7AF74}" type="presParOf" srcId="{240533F0-230F-4F15-ACCF-B4037481031A}" destId="{847E93F9-45FF-4925-A3D7-94FEFB1522B0}" srcOrd="2" destOrd="0" presId="urn:microsoft.com/office/officeart/2018/2/layout/IconVerticalSolidList"/>
    <dgm:cxn modelId="{35839113-95D8-4D1D-8271-271F3FE36AA0}" type="presParOf" srcId="{240533F0-230F-4F15-ACCF-B4037481031A}" destId="{C21639B6-45DA-4035-A8C7-68C256CD8196}" srcOrd="3" destOrd="0" presId="urn:microsoft.com/office/officeart/2018/2/layout/IconVerticalSolidList"/>
    <dgm:cxn modelId="{4F7C8AF4-9499-4A8D-8336-68D2CC257BF6}" type="presParOf" srcId="{58342437-4642-4983-B4FD-4135D69FB4E8}" destId="{1DF13F00-503D-4DB9-8A4F-497EAC718C2B}" srcOrd="3" destOrd="0" presId="urn:microsoft.com/office/officeart/2018/2/layout/IconVerticalSolidList"/>
    <dgm:cxn modelId="{A0BB6367-A73E-4B9F-BC18-CB40F9ECCE55}" type="presParOf" srcId="{58342437-4642-4983-B4FD-4135D69FB4E8}" destId="{63C1AB44-01F5-4E5A-A1CF-DB04AC957399}" srcOrd="4" destOrd="0" presId="urn:microsoft.com/office/officeart/2018/2/layout/IconVerticalSolidList"/>
    <dgm:cxn modelId="{B938A717-72C1-4475-B8FB-D1216E0A901E}" type="presParOf" srcId="{63C1AB44-01F5-4E5A-A1CF-DB04AC957399}" destId="{0DC01ECF-56AF-4449-9C60-E8E169D65545}" srcOrd="0" destOrd="0" presId="urn:microsoft.com/office/officeart/2018/2/layout/IconVerticalSolidList"/>
    <dgm:cxn modelId="{73643F18-C843-4401-88B4-1285260B2249}" type="presParOf" srcId="{63C1AB44-01F5-4E5A-A1CF-DB04AC957399}" destId="{13847A9F-CCDF-4B75-86BC-83EF89C7EF89}" srcOrd="1" destOrd="0" presId="urn:microsoft.com/office/officeart/2018/2/layout/IconVerticalSolidList"/>
    <dgm:cxn modelId="{033A9E43-7738-413E-AA36-08599E528AFC}" type="presParOf" srcId="{63C1AB44-01F5-4E5A-A1CF-DB04AC957399}" destId="{AA2FDDA9-C25C-4866-864C-1EC60A05C75C}" srcOrd="2" destOrd="0" presId="urn:microsoft.com/office/officeart/2018/2/layout/IconVerticalSolidList"/>
    <dgm:cxn modelId="{A74B68C7-4898-40D2-8CCE-29AD586E2ADA}" type="presParOf" srcId="{63C1AB44-01F5-4E5A-A1CF-DB04AC957399}" destId="{E5C990C9-00B8-4E79-A739-EA3DB5EDF14F}" srcOrd="3" destOrd="0" presId="urn:microsoft.com/office/officeart/2018/2/layout/IconVerticalSolidList"/>
    <dgm:cxn modelId="{D9F94D3B-AD25-47CD-9EAD-9F52276C7E08}" type="presParOf" srcId="{58342437-4642-4983-B4FD-4135D69FB4E8}" destId="{97A976B2-862F-4444-849F-54C15416EF13}" srcOrd="5" destOrd="0" presId="urn:microsoft.com/office/officeart/2018/2/layout/IconVerticalSolidList"/>
    <dgm:cxn modelId="{AE60106A-B941-49E5-80C3-B58E33CC5D1F}" type="presParOf" srcId="{58342437-4642-4983-B4FD-4135D69FB4E8}" destId="{44C2DAB7-5590-49E7-A126-5DFD1499D1B7}" srcOrd="6" destOrd="0" presId="urn:microsoft.com/office/officeart/2018/2/layout/IconVerticalSolidList"/>
    <dgm:cxn modelId="{56EF7FB6-12B4-4837-ADCF-E41343032903}" type="presParOf" srcId="{44C2DAB7-5590-49E7-A126-5DFD1499D1B7}" destId="{D1E8B017-3AE7-4C43-A29F-1DA20968AA3E}" srcOrd="0" destOrd="0" presId="urn:microsoft.com/office/officeart/2018/2/layout/IconVerticalSolidList"/>
    <dgm:cxn modelId="{6A8167C6-B0AB-45B3-99D3-9FA1407D889A}" type="presParOf" srcId="{44C2DAB7-5590-49E7-A126-5DFD1499D1B7}" destId="{C8E90DDD-C628-4ACE-83D6-DAF62394B078}" srcOrd="1" destOrd="0" presId="urn:microsoft.com/office/officeart/2018/2/layout/IconVerticalSolidList"/>
    <dgm:cxn modelId="{0AF4EB4F-D2E6-47CC-BF79-E0AD70159C13}" type="presParOf" srcId="{44C2DAB7-5590-49E7-A126-5DFD1499D1B7}" destId="{FB22F247-9D88-48FA-8C40-144AA1EB92C1}" srcOrd="2" destOrd="0" presId="urn:microsoft.com/office/officeart/2018/2/layout/IconVerticalSolidList"/>
    <dgm:cxn modelId="{D50B93EF-4E1E-4D8D-9625-566F2BAD7484}" type="presParOf" srcId="{44C2DAB7-5590-49E7-A126-5DFD1499D1B7}" destId="{7F83FACC-4B27-4920-923E-B1C8D2CF5081}" srcOrd="3" destOrd="0" presId="urn:microsoft.com/office/officeart/2018/2/layout/IconVerticalSolidList"/>
    <dgm:cxn modelId="{B78B6C7F-D598-48F7-AFDB-3C986A7EF372}" type="presParOf" srcId="{58342437-4642-4983-B4FD-4135D69FB4E8}" destId="{E8EB9A74-37BE-43B8-9280-97979ACCD53A}" srcOrd="7" destOrd="0" presId="urn:microsoft.com/office/officeart/2018/2/layout/IconVerticalSolidList"/>
    <dgm:cxn modelId="{BA947322-62BB-4AAB-A6FA-F6695092D6B4}" type="presParOf" srcId="{58342437-4642-4983-B4FD-4135D69FB4E8}" destId="{01606C85-5EA2-403D-849B-CB705110D4CC}" srcOrd="8" destOrd="0" presId="urn:microsoft.com/office/officeart/2018/2/layout/IconVerticalSolidList"/>
    <dgm:cxn modelId="{6C5F5D3F-27D1-47F4-9535-2690F94B5A54}" type="presParOf" srcId="{01606C85-5EA2-403D-849B-CB705110D4CC}" destId="{5AC67E79-12F9-4331-81FF-FF0C0E9BCD11}" srcOrd="0" destOrd="0" presId="urn:microsoft.com/office/officeart/2018/2/layout/IconVerticalSolidList"/>
    <dgm:cxn modelId="{9006943B-5178-44E2-A937-916E431F7E03}" type="presParOf" srcId="{01606C85-5EA2-403D-849B-CB705110D4CC}" destId="{9C738FD6-624B-4CC4-9194-CDAFF9967F22}" srcOrd="1" destOrd="0" presId="urn:microsoft.com/office/officeart/2018/2/layout/IconVerticalSolidList"/>
    <dgm:cxn modelId="{D6BB2CFE-A750-4BD8-A3B5-DCCB98C34229}" type="presParOf" srcId="{01606C85-5EA2-403D-849B-CB705110D4CC}" destId="{956A3926-CB96-496F-9B7C-0D1B79DA9900}" srcOrd="2" destOrd="0" presId="urn:microsoft.com/office/officeart/2018/2/layout/IconVerticalSolidList"/>
    <dgm:cxn modelId="{EF829856-88A0-43E8-A309-96D1AB0203FE}" type="presParOf" srcId="{01606C85-5EA2-403D-849B-CB705110D4CC}" destId="{C19EC304-6808-4046-8782-A31EF0F3F579}" srcOrd="3" destOrd="0" presId="urn:microsoft.com/office/officeart/2018/2/layout/IconVerticalSolidList"/>
    <dgm:cxn modelId="{76930AA6-D339-45C5-9700-0E20A4085B0C}" type="presParOf" srcId="{58342437-4642-4983-B4FD-4135D69FB4E8}" destId="{8B2D43A5-42E6-455F-8599-03E2A18528A1}" srcOrd="9" destOrd="0" presId="urn:microsoft.com/office/officeart/2018/2/layout/IconVerticalSolidList"/>
    <dgm:cxn modelId="{8E7A3770-76BB-48DC-93D4-4018FCCDBBFF}" type="presParOf" srcId="{58342437-4642-4983-B4FD-4135D69FB4E8}" destId="{0D9CFB5E-EFA7-4BCB-97D9-9B7FED00E1B7}" srcOrd="10" destOrd="0" presId="urn:microsoft.com/office/officeart/2018/2/layout/IconVerticalSolidList"/>
    <dgm:cxn modelId="{FBE947B1-B874-4C17-9B36-FA629F15D291}" type="presParOf" srcId="{0D9CFB5E-EFA7-4BCB-97D9-9B7FED00E1B7}" destId="{A3E51761-E18E-471B-99D1-C1CA27BEF1C8}" srcOrd="0" destOrd="0" presId="urn:microsoft.com/office/officeart/2018/2/layout/IconVerticalSolidList"/>
    <dgm:cxn modelId="{35B683EB-0016-4772-8969-CA469A2231B2}" type="presParOf" srcId="{0D9CFB5E-EFA7-4BCB-97D9-9B7FED00E1B7}" destId="{CEBB0D76-7F83-4F37-B68A-F2EC7827701E}" srcOrd="1" destOrd="0" presId="urn:microsoft.com/office/officeart/2018/2/layout/IconVerticalSolidList"/>
    <dgm:cxn modelId="{8CE1B55E-731C-402F-AD53-D16305385B98}" type="presParOf" srcId="{0D9CFB5E-EFA7-4BCB-97D9-9B7FED00E1B7}" destId="{E67EA879-5005-49A4-AD6D-D526B686F919}" srcOrd="2" destOrd="0" presId="urn:microsoft.com/office/officeart/2018/2/layout/IconVerticalSolidList"/>
    <dgm:cxn modelId="{A0458129-D70E-4C89-89D5-F425F3610BEC}" type="presParOf" srcId="{0D9CFB5E-EFA7-4BCB-97D9-9B7FED00E1B7}" destId="{F4C36C7A-156C-47F6-A9C3-9C1F6C13C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4E623-46C8-4B10-9964-A7D3F3408ED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CDFDA3-7715-4EF1-9E75-7492C15C65B1}">
      <dgm:prSet/>
      <dgm:spPr/>
      <dgm:t>
        <a:bodyPr/>
        <a:lstStyle/>
        <a:p>
          <a:pPr>
            <a:defRPr cap="all"/>
          </a:pPr>
          <a:r>
            <a:rPr lang="en-US"/>
            <a:t>API management tool.</a:t>
          </a:r>
        </a:p>
      </dgm:t>
    </dgm:pt>
    <dgm:pt modelId="{AB3A0F6C-C563-4285-A21E-42C3D2BDAB75}" type="parTrans" cxnId="{74005A24-30F3-465D-B0D4-2711F1C93C46}">
      <dgm:prSet/>
      <dgm:spPr/>
      <dgm:t>
        <a:bodyPr/>
        <a:lstStyle/>
        <a:p>
          <a:endParaRPr lang="en-US"/>
        </a:p>
      </dgm:t>
    </dgm:pt>
    <dgm:pt modelId="{B0EAF536-A6CF-4185-9614-6A27F85EA3A3}" type="sibTrans" cxnId="{74005A24-30F3-465D-B0D4-2711F1C93C46}">
      <dgm:prSet/>
      <dgm:spPr/>
      <dgm:t>
        <a:bodyPr/>
        <a:lstStyle/>
        <a:p>
          <a:endParaRPr lang="en-US"/>
        </a:p>
      </dgm:t>
    </dgm:pt>
    <dgm:pt modelId="{183BCD0C-F48B-4202-A4E5-02953B053904}">
      <dgm:prSet/>
      <dgm:spPr/>
      <dgm:t>
        <a:bodyPr/>
        <a:lstStyle/>
        <a:p>
          <a:pPr>
            <a:defRPr cap="all"/>
          </a:pPr>
          <a:r>
            <a:rPr lang="en-US"/>
            <a:t>Collects backend services for the client.</a:t>
          </a:r>
        </a:p>
      </dgm:t>
    </dgm:pt>
    <dgm:pt modelId="{283D5C99-DE8D-46C3-B749-172C9D42620D}" type="parTrans" cxnId="{2CB4B7BB-3C10-4E50-9043-5A332E9E4C45}">
      <dgm:prSet/>
      <dgm:spPr/>
      <dgm:t>
        <a:bodyPr/>
        <a:lstStyle/>
        <a:p>
          <a:endParaRPr lang="en-US"/>
        </a:p>
      </dgm:t>
    </dgm:pt>
    <dgm:pt modelId="{0703BA13-96DB-4A6B-A1B4-5EE3C97C8E8A}" type="sibTrans" cxnId="{2CB4B7BB-3C10-4E50-9043-5A332E9E4C45}">
      <dgm:prSet/>
      <dgm:spPr/>
      <dgm:t>
        <a:bodyPr/>
        <a:lstStyle/>
        <a:p>
          <a:endParaRPr lang="en-US"/>
        </a:p>
      </dgm:t>
    </dgm:pt>
    <dgm:pt modelId="{F3A4C9AA-5B48-4D2C-89D3-E75BDEE76E50}">
      <dgm:prSet/>
      <dgm:spPr/>
      <dgm:t>
        <a:bodyPr/>
        <a:lstStyle/>
        <a:p>
          <a:pPr>
            <a:defRPr cap="all"/>
          </a:pPr>
          <a:r>
            <a:rPr lang="en-US"/>
            <a:t>Acts as the central point for routing API calls in a distributed application.</a:t>
          </a:r>
        </a:p>
      </dgm:t>
    </dgm:pt>
    <dgm:pt modelId="{26FBF0CB-EFC3-4CA5-A5E3-3A54EAAD5769}" type="parTrans" cxnId="{02F4CBC7-EF1A-4EED-A326-6FCAB30B1761}">
      <dgm:prSet/>
      <dgm:spPr/>
      <dgm:t>
        <a:bodyPr/>
        <a:lstStyle/>
        <a:p>
          <a:endParaRPr lang="en-US"/>
        </a:p>
      </dgm:t>
    </dgm:pt>
    <dgm:pt modelId="{B27F2C2F-1C92-4D60-95FE-5F7633F0D908}" type="sibTrans" cxnId="{02F4CBC7-EF1A-4EED-A326-6FCAB30B1761}">
      <dgm:prSet/>
      <dgm:spPr/>
      <dgm:t>
        <a:bodyPr/>
        <a:lstStyle/>
        <a:p>
          <a:endParaRPr lang="en-US"/>
        </a:p>
      </dgm:t>
    </dgm:pt>
    <dgm:pt modelId="{78A82A7D-C26A-47ED-A30C-30C8B359871E}">
      <dgm:prSet/>
      <dgm:spPr/>
      <dgm:t>
        <a:bodyPr/>
        <a:lstStyle/>
        <a:p>
          <a:pPr>
            <a:defRPr cap="all"/>
          </a:pPr>
          <a:r>
            <a:rPr lang="en-US"/>
            <a:t>May perform some common functionality like authentication.</a:t>
          </a:r>
        </a:p>
      </dgm:t>
    </dgm:pt>
    <dgm:pt modelId="{E3553252-B28C-428D-8417-CAA1BD50DCC4}" type="parTrans" cxnId="{B415B9E7-3E92-4451-860A-C56CCE8A3818}">
      <dgm:prSet/>
      <dgm:spPr/>
      <dgm:t>
        <a:bodyPr/>
        <a:lstStyle/>
        <a:p>
          <a:endParaRPr lang="en-US"/>
        </a:p>
      </dgm:t>
    </dgm:pt>
    <dgm:pt modelId="{039CAE42-B266-4693-B911-9245CCCCF1F1}" type="sibTrans" cxnId="{B415B9E7-3E92-4451-860A-C56CCE8A3818}">
      <dgm:prSet/>
      <dgm:spPr/>
      <dgm:t>
        <a:bodyPr/>
        <a:lstStyle/>
        <a:p>
          <a:endParaRPr lang="en-US"/>
        </a:p>
      </dgm:t>
    </dgm:pt>
    <dgm:pt modelId="{6178A92B-6DE0-4CB5-AA04-E86E9E4C7186}">
      <dgm:prSet/>
      <dgm:spPr/>
      <dgm:t>
        <a:bodyPr/>
        <a:lstStyle/>
        <a:p>
          <a:pPr>
            <a:defRPr cap="all"/>
          </a:pPr>
          <a:r>
            <a:rPr lang="en-US"/>
            <a:t>Can be used to aggregate services.</a:t>
          </a:r>
        </a:p>
      </dgm:t>
    </dgm:pt>
    <dgm:pt modelId="{1649454C-B1D0-4B09-8F1B-8A3F6B0DADF1}" type="parTrans" cxnId="{EF6EFE2D-BB3E-46A5-A873-637CC7692E5D}">
      <dgm:prSet/>
      <dgm:spPr/>
      <dgm:t>
        <a:bodyPr/>
        <a:lstStyle/>
        <a:p>
          <a:endParaRPr lang="en-US"/>
        </a:p>
      </dgm:t>
    </dgm:pt>
    <dgm:pt modelId="{57C5251A-59F5-404F-AEFE-71D25CED0998}" type="sibTrans" cxnId="{EF6EFE2D-BB3E-46A5-A873-637CC7692E5D}">
      <dgm:prSet/>
      <dgm:spPr/>
      <dgm:t>
        <a:bodyPr/>
        <a:lstStyle/>
        <a:p>
          <a:endParaRPr lang="en-US"/>
        </a:p>
      </dgm:t>
    </dgm:pt>
    <dgm:pt modelId="{E5C42B6B-A8AB-4B8C-88DF-CC7D1415CE91}">
      <dgm:prSet/>
      <dgm:spPr/>
      <dgm:t>
        <a:bodyPr/>
        <a:lstStyle/>
        <a:p>
          <a:pPr>
            <a:defRPr cap="all"/>
          </a:pPr>
          <a:r>
            <a:rPr lang="en-US"/>
            <a:t>Handles protocol translation between services.</a:t>
          </a:r>
        </a:p>
      </dgm:t>
    </dgm:pt>
    <dgm:pt modelId="{9058DA06-AFD4-4D56-B336-318F7C373787}" type="parTrans" cxnId="{3FD3092C-81D6-40FB-84E2-7FB3A95506EC}">
      <dgm:prSet/>
      <dgm:spPr/>
      <dgm:t>
        <a:bodyPr/>
        <a:lstStyle/>
        <a:p>
          <a:endParaRPr lang="en-US"/>
        </a:p>
      </dgm:t>
    </dgm:pt>
    <dgm:pt modelId="{C99D2523-2CA8-413B-91BB-6DA17499ADA5}" type="sibTrans" cxnId="{3FD3092C-81D6-40FB-84E2-7FB3A95506EC}">
      <dgm:prSet/>
      <dgm:spPr/>
      <dgm:t>
        <a:bodyPr/>
        <a:lstStyle/>
        <a:p>
          <a:endParaRPr lang="en-US"/>
        </a:p>
      </dgm:t>
    </dgm:pt>
    <dgm:pt modelId="{850D99E4-90C7-4B5A-80EF-AF2D42BE0576}" type="pres">
      <dgm:prSet presAssocID="{4224E623-46C8-4B10-9964-A7D3F3408ED6}" presName="root" presStyleCnt="0">
        <dgm:presLayoutVars>
          <dgm:dir/>
          <dgm:resizeHandles val="exact"/>
        </dgm:presLayoutVars>
      </dgm:prSet>
      <dgm:spPr/>
    </dgm:pt>
    <dgm:pt modelId="{A8746D2C-94CB-42DE-A21F-9A4D22DB5D95}" type="pres">
      <dgm:prSet presAssocID="{7BCDFDA3-7715-4EF1-9E75-7492C15C65B1}" presName="compNode" presStyleCnt="0"/>
      <dgm:spPr/>
    </dgm:pt>
    <dgm:pt modelId="{B0A600A9-0A38-43E0-8383-FB3F6E80E1EE}" type="pres">
      <dgm:prSet presAssocID="{7BCDFDA3-7715-4EF1-9E75-7492C15C65B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B929AFA-0533-4F26-A504-4B44D97B53E3}" type="pres">
      <dgm:prSet presAssocID="{7BCDFDA3-7715-4EF1-9E75-7492C15C65B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81C968D-74C6-4177-B5F2-900BC9CC95F2}" type="pres">
      <dgm:prSet presAssocID="{7BCDFDA3-7715-4EF1-9E75-7492C15C65B1}" presName="spaceRect" presStyleCnt="0"/>
      <dgm:spPr/>
    </dgm:pt>
    <dgm:pt modelId="{F18DB336-187F-49AF-95EF-AB2D6CE361D1}" type="pres">
      <dgm:prSet presAssocID="{7BCDFDA3-7715-4EF1-9E75-7492C15C65B1}" presName="textRect" presStyleLbl="revTx" presStyleIdx="0" presStyleCnt="6">
        <dgm:presLayoutVars>
          <dgm:chMax val="1"/>
          <dgm:chPref val="1"/>
        </dgm:presLayoutVars>
      </dgm:prSet>
      <dgm:spPr/>
    </dgm:pt>
    <dgm:pt modelId="{206E58A2-321C-4A26-B220-173CE5F0AB8D}" type="pres">
      <dgm:prSet presAssocID="{B0EAF536-A6CF-4185-9614-6A27F85EA3A3}" presName="sibTrans" presStyleCnt="0"/>
      <dgm:spPr/>
    </dgm:pt>
    <dgm:pt modelId="{904488F4-3168-41F3-A096-D2CDC9CBF3D0}" type="pres">
      <dgm:prSet presAssocID="{183BCD0C-F48B-4202-A4E5-02953B053904}" presName="compNode" presStyleCnt="0"/>
      <dgm:spPr/>
    </dgm:pt>
    <dgm:pt modelId="{8FEAB081-A57D-418A-86C9-2BC76D4E4608}" type="pres">
      <dgm:prSet presAssocID="{183BCD0C-F48B-4202-A4E5-02953B05390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44EB7D0-60D9-4028-A802-DD744AA413B8}" type="pres">
      <dgm:prSet presAssocID="{183BCD0C-F48B-4202-A4E5-02953B0539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D3D3A43-A87B-41BB-B064-2D58035CEEF8}" type="pres">
      <dgm:prSet presAssocID="{183BCD0C-F48B-4202-A4E5-02953B053904}" presName="spaceRect" presStyleCnt="0"/>
      <dgm:spPr/>
    </dgm:pt>
    <dgm:pt modelId="{CBB7CB2C-69AE-4F68-BC9C-E482B5E11E7C}" type="pres">
      <dgm:prSet presAssocID="{183BCD0C-F48B-4202-A4E5-02953B053904}" presName="textRect" presStyleLbl="revTx" presStyleIdx="1" presStyleCnt="6">
        <dgm:presLayoutVars>
          <dgm:chMax val="1"/>
          <dgm:chPref val="1"/>
        </dgm:presLayoutVars>
      </dgm:prSet>
      <dgm:spPr/>
    </dgm:pt>
    <dgm:pt modelId="{3654CE32-AC4A-4728-B437-30648FD993A7}" type="pres">
      <dgm:prSet presAssocID="{0703BA13-96DB-4A6B-A1B4-5EE3C97C8E8A}" presName="sibTrans" presStyleCnt="0"/>
      <dgm:spPr/>
    </dgm:pt>
    <dgm:pt modelId="{D2DBFFD7-FAC4-4A17-A828-4FF6B398BF74}" type="pres">
      <dgm:prSet presAssocID="{F3A4C9AA-5B48-4D2C-89D3-E75BDEE76E50}" presName="compNode" presStyleCnt="0"/>
      <dgm:spPr/>
    </dgm:pt>
    <dgm:pt modelId="{1B586713-AFEC-4A5C-B868-1A357BE3C982}" type="pres">
      <dgm:prSet presAssocID="{F3A4C9AA-5B48-4D2C-89D3-E75BDEE76E5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2C4181C-E3B5-4AE1-9A2A-3672411C2203}" type="pres">
      <dgm:prSet presAssocID="{F3A4C9AA-5B48-4D2C-89D3-E75BDEE76E5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3F5A71D-F656-4678-9ADA-9A3392875B30}" type="pres">
      <dgm:prSet presAssocID="{F3A4C9AA-5B48-4D2C-89D3-E75BDEE76E50}" presName="spaceRect" presStyleCnt="0"/>
      <dgm:spPr/>
    </dgm:pt>
    <dgm:pt modelId="{F9590C81-0C4F-41FE-AD3B-C5BCED4DF9A2}" type="pres">
      <dgm:prSet presAssocID="{F3A4C9AA-5B48-4D2C-89D3-E75BDEE76E50}" presName="textRect" presStyleLbl="revTx" presStyleIdx="2" presStyleCnt="6">
        <dgm:presLayoutVars>
          <dgm:chMax val="1"/>
          <dgm:chPref val="1"/>
        </dgm:presLayoutVars>
      </dgm:prSet>
      <dgm:spPr/>
    </dgm:pt>
    <dgm:pt modelId="{C200BF1F-EBDA-480A-84C2-E63CBFD05126}" type="pres">
      <dgm:prSet presAssocID="{B27F2C2F-1C92-4D60-95FE-5F7633F0D908}" presName="sibTrans" presStyleCnt="0"/>
      <dgm:spPr/>
    </dgm:pt>
    <dgm:pt modelId="{DB22D2A8-B26F-4EB6-8E43-B913F557E0AB}" type="pres">
      <dgm:prSet presAssocID="{78A82A7D-C26A-47ED-A30C-30C8B359871E}" presName="compNode" presStyleCnt="0"/>
      <dgm:spPr/>
    </dgm:pt>
    <dgm:pt modelId="{9199E87D-CF0C-47AE-AEED-3B7A82041BBB}" type="pres">
      <dgm:prSet presAssocID="{78A82A7D-C26A-47ED-A30C-30C8B359871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46BD19C-2693-453A-9B28-ECF66042C007}" type="pres">
      <dgm:prSet presAssocID="{78A82A7D-C26A-47ED-A30C-30C8B35987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8FDC9CC-3E8B-4BAA-BC07-CAD452D23054}" type="pres">
      <dgm:prSet presAssocID="{78A82A7D-C26A-47ED-A30C-30C8B359871E}" presName="spaceRect" presStyleCnt="0"/>
      <dgm:spPr/>
    </dgm:pt>
    <dgm:pt modelId="{5EC938F4-CDA2-4D1B-8C3E-56BAD25A79D9}" type="pres">
      <dgm:prSet presAssocID="{78A82A7D-C26A-47ED-A30C-30C8B359871E}" presName="textRect" presStyleLbl="revTx" presStyleIdx="3" presStyleCnt="6">
        <dgm:presLayoutVars>
          <dgm:chMax val="1"/>
          <dgm:chPref val="1"/>
        </dgm:presLayoutVars>
      </dgm:prSet>
      <dgm:spPr/>
    </dgm:pt>
    <dgm:pt modelId="{E1BB2E14-39D4-498D-922A-E6CC47D31012}" type="pres">
      <dgm:prSet presAssocID="{039CAE42-B266-4693-B911-9245CCCCF1F1}" presName="sibTrans" presStyleCnt="0"/>
      <dgm:spPr/>
    </dgm:pt>
    <dgm:pt modelId="{37DEA2EF-14EC-4B62-84CD-7B2230363473}" type="pres">
      <dgm:prSet presAssocID="{6178A92B-6DE0-4CB5-AA04-E86E9E4C7186}" presName="compNode" presStyleCnt="0"/>
      <dgm:spPr/>
    </dgm:pt>
    <dgm:pt modelId="{A9160B2D-C6AE-4258-98D9-4159196FAB91}" type="pres">
      <dgm:prSet presAssocID="{6178A92B-6DE0-4CB5-AA04-E86E9E4C718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C59B770-AA1D-4A70-B9A1-4B83F45AD158}" type="pres">
      <dgm:prSet presAssocID="{6178A92B-6DE0-4CB5-AA04-E86E9E4C71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A67E10B-542C-4415-8F74-0D18E7830BFE}" type="pres">
      <dgm:prSet presAssocID="{6178A92B-6DE0-4CB5-AA04-E86E9E4C7186}" presName="spaceRect" presStyleCnt="0"/>
      <dgm:spPr/>
    </dgm:pt>
    <dgm:pt modelId="{E888907C-7859-4C0E-A2CB-C11105B6E2DC}" type="pres">
      <dgm:prSet presAssocID="{6178A92B-6DE0-4CB5-AA04-E86E9E4C7186}" presName="textRect" presStyleLbl="revTx" presStyleIdx="4" presStyleCnt="6">
        <dgm:presLayoutVars>
          <dgm:chMax val="1"/>
          <dgm:chPref val="1"/>
        </dgm:presLayoutVars>
      </dgm:prSet>
      <dgm:spPr/>
    </dgm:pt>
    <dgm:pt modelId="{F52FD526-01CC-46FF-96CE-F85E2D26923C}" type="pres">
      <dgm:prSet presAssocID="{57C5251A-59F5-404F-AEFE-71D25CED0998}" presName="sibTrans" presStyleCnt="0"/>
      <dgm:spPr/>
    </dgm:pt>
    <dgm:pt modelId="{A20A5453-BFD2-47A6-981E-E8EB74505922}" type="pres">
      <dgm:prSet presAssocID="{E5C42B6B-A8AB-4B8C-88DF-CC7D1415CE91}" presName="compNode" presStyleCnt="0"/>
      <dgm:spPr/>
    </dgm:pt>
    <dgm:pt modelId="{E26F96F8-7C6D-40DA-9093-1D48CACA50DA}" type="pres">
      <dgm:prSet presAssocID="{E5C42B6B-A8AB-4B8C-88DF-CC7D1415CE9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DF94397-CB14-4BDE-99DD-841177E13E32}" type="pres">
      <dgm:prSet presAssocID="{E5C42B6B-A8AB-4B8C-88DF-CC7D1415CE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0654A71-4683-4104-9E2A-FC47F72ECC49}" type="pres">
      <dgm:prSet presAssocID="{E5C42B6B-A8AB-4B8C-88DF-CC7D1415CE91}" presName="spaceRect" presStyleCnt="0"/>
      <dgm:spPr/>
    </dgm:pt>
    <dgm:pt modelId="{92138C4C-071C-4694-9FD5-CE0078809D6C}" type="pres">
      <dgm:prSet presAssocID="{E5C42B6B-A8AB-4B8C-88DF-CC7D1415CE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4005A24-30F3-465D-B0D4-2711F1C93C46}" srcId="{4224E623-46C8-4B10-9964-A7D3F3408ED6}" destId="{7BCDFDA3-7715-4EF1-9E75-7492C15C65B1}" srcOrd="0" destOrd="0" parTransId="{AB3A0F6C-C563-4285-A21E-42C3D2BDAB75}" sibTransId="{B0EAF536-A6CF-4185-9614-6A27F85EA3A3}"/>
    <dgm:cxn modelId="{3FD3092C-81D6-40FB-84E2-7FB3A95506EC}" srcId="{4224E623-46C8-4B10-9964-A7D3F3408ED6}" destId="{E5C42B6B-A8AB-4B8C-88DF-CC7D1415CE91}" srcOrd="5" destOrd="0" parTransId="{9058DA06-AFD4-4D56-B336-318F7C373787}" sibTransId="{C99D2523-2CA8-413B-91BB-6DA17499ADA5}"/>
    <dgm:cxn modelId="{EF6EFE2D-BB3E-46A5-A873-637CC7692E5D}" srcId="{4224E623-46C8-4B10-9964-A7D3F3408ED6}" destId="{6178A92B-6DE0-4CB5-AA04-E86E9E4C7186}" srcOrd="4" destOrd="0" parTransId="{1649454C-B1D0-4B09-8F1B-8A3F6B0DADF1}" sibTransId="{57C5251A-59F5-404F-AEFE-71D25CED0998}"/>
    <dgm:cxn modelId="{C6D06E49-9F55-44B2-B760-CDC82B334046}" type="presOf" srcId="{7BCDFDA3-7715-4EF1-9E75-7492C15C65B1}" destId="{F18DB336-187F-49AF-95EF-AB2D6CE361D1}" srcOrd="0" destOrd="0" presId="urn:microsoft.com/office/officeart/2018/5/layout/IconLeafLabelList"/>
    <dgm:cxn modelId="{D027C84B-0642-42E1-85B6-F3F49E6AB679}" type="presOf" srcId="{6178A92B-6DE0-4CB5-AA04-E86E9E4C7186}" destId="{E888907C-7859-4C0E-A2CB-C11105B6E2DC}" srcOrd="0" destOrd="0" presId="urn:microsoft.com/office/officeart/2018/5/layout/IconLeafLabelList"/>
    <dgm:cxn modelId="{1C58D770-3E15-4284-8DC5-FA5AE133C202}" type="presOf" srcId="{78A82A7D-C26A-47ED-A30C-30C8B359871E}" destId="{5EC938F4-CDA2-4D1B-8C3E-56BAD25A79D9}" srcOrd="0" destOrd="0" presId="urn:microsoft.com/office/officeart/2018/5/layout/IconLeafLabelList"/>
    <dgm:cxn modelId="{A9DEB655-3B55-457E-9F6A-040E5C808CC0}" type="presOf" srcId="{F3A4C9AA-5B48-4D2C-89D3-E75BDEE76E50}" destId="{F9590C81-0C4F-41FE-AD3B-C5BCED4DF9A2}" srcOrd="0" destOrd="0" presId="urn:microsoft.com/office/officeart/2018/5/layout/IconLeafLabelList"/>
    <dgm:cxn modelId="{1295AF82-76DF-4922-833D-13D2798D9C12}" type="presOf" srcId="{183BCD0C-F48B-4202-A4E5-02953B053904}" destId="{CBB7CB2C-69AE-4F68-BC9C-E482B5E11E7C}" srcOrd="0" destOrd="0" presId="urn:microsoft.com/office/officeart/2018/5/layout/IconLeafLabelList"/>
    <dgm:cxn modelId="{2CB4B7BB-3C10-4E50-9043-5A332E9E4C45}" srcId="{4224E623-46C8-4B10-9964-A7D3F3408ED6}" destId="{183BCD0C-F48B-4202-A4E5-02953B053904}" srcOrd="1" destOrd="0" parTransId="{283D5C99-DE8D-46C3-B749-172C9D42620D}" sibTransId="{0703BA13-96DB-4A6B-A1B4-5EE3C97C8E8A}"/>
    <dgm:cxn modelId="{02F4CBC7-EF1A-4EED-A326-6FCAB30B1761}" srcId="{4224E623-46C8-4B10-9964-A7D3F3408ED6}" destId="{F3A4C9AA-5B48-4D2C-89D3-E75BDEE76E50}" srcOrd="2" destOrd="0" parTransId="{26FBF0CB-EFC3-4CA5-A5E3-3A54EAAD5769}" sibTransId="{B27F2C2F-1C92-4D60-95FE-5F7633F0D908}"/>
    <dgm:cxn modelId="{6180E2CE-6F48-4AA7-ADC9-ED0BB346EB00}" type="presOf" srcId="{4224E623-46C8-4B10-9964-A7D3F3408ED6}" destId="{850D99E4-90C7-4B5A-80EF-AF2D42BE0576}" srcOrd="0" destOrd="0" presId="urn:microsoft.com/office/officeart/2018/5/layout/IconLeafLabelList"/>
    <dgm:cxn modelId="{457C89DD-3E98-41B0-90AC-C3944828F891}" type="presOf" srcId="{E5C42B6B-A8AB-4B8C-88DF-CC7D1415CE91}" destId="{92138C4C-071C-4694-9FD5-CE0078809D6C}" srcOrd="0" destOrd="0" presId="urn:microsoft.com/office/officeart/2018/5/layout/IconLeafLabelList"/>
    <dgm:cxn modelId="{B415B9E7-3E92-4451-860A-C56CCE8A3818}" srcId="{4224E623-46C8-4B10-9964-A7D3F3408ED6}" destId="{78A82A7D-C26A-47ED-A30C-30C8B359871E}" srcOrd="3" destOrd="0" parTransId="{E3553252-B28C-428D-8417-CAA1BD50DCC4}" sibTransId="{039CAE42-B266-4693-B911-9245CCCCF1F1}"/>
    <dgm:cxn modelId="{9F7D1F01-0B3D-4E20-9587-D580EB789BEC}" type="presParOf" srcId="{850D99E4-90C7-4B5A-80EF-AF2D42BE0576}" destId="{A8746D2C-94CB-42DE-A21F-9A4D22DB5D95}" srcOrd="0" destOrd="0" presId="urn:microsoft.com/office/officeart/2018/5/layout/IconLeafLabelList"/>
    <dgm:cxn modelId="{C746E060-B0A7-442F-8A74-E4C149A8742D}" type="presParOf" srcId="{A8746D2C-94CB-42DE-A21F-9A4D22DB5D95}" destId="{B0A600A9-0A38-43E0-8383-FB3F6E80E1EE}" srcOrd="0" destOrd="0" presId="urn:microsoft.com/office/officeart/2018/5/layout/IconLeafLabelList"/>
    <dgm:cxn modelId="{B5E7F1ED-F4DB-4945-B14E-8A358CB4A0C2}" type="presParOf" srcId="{A8746D2C-94CB-42DE-A21F-9A4D22DB5D95}" destId="{AB929AFA-0533-4F26-A504-4B44D97B53E3}" srcOrd="1" destOrd="0" presId="urn:microsoft.com/office/officeart/2018/5/layout/IconLeafLabelList"/>
    <dgm:cxn modelId="{EE6F8E5E-2D29-4BFD-B23D-A7972D66E30E}" type="presParOf" srcId="{A8746D2C-94CB-42DE-A21F-9A4D22DB5D95}" destId="{A81C968D-74C6-4177-B5F2-900BC9CC95F2}" srcOrd="2" destOrd="0" presId="urn:microsoft.com/office/officeart/2018/5/layout/IconLeafLabelList"/>
    <dgm:cxn modelId="{E0731373-DA5C-4BF5-B6DD-C614B6F93878}" type="presParOf" srcId="{A8746D2C-94CB-42DE-A21F-9A4D22DB5D95}" destId="{F18DB336-187F-49AF-95EF-AB2D6CE361D1}" srcOrd="3" destOrd="0" presId="urn:microsoft.com/office/officeart/2018/5/layout/IconLeafLabelList"/>
    <dgm:cxn modelId="{35B7FBDB-9F39-4C78-B537-48DE36493658}" type="presParOf" srcId="{850D99E4-90C7-4B5A-80EF-AF2D42BE0576}" destId="{206E58A2-321C-4A26-B220-173CE5F0AB8D}" srcOrd="1" destOrd="0" presId="urn:microsoft.com/office/officeart/2018/5/layout/IconLeafLabelList"/>
    <dgm:cxn modelId="{4949E7A2-8C58-47F7-87DD-7FB7492F3818}" type="presParOf" srcId="{850D99E4-90C7-4B5A-80EF-AF2D42BE0576}" destId="{904488F4-3168-41F3-A096-D2CDC9CBF3D0}" srcOrd="2" destOrd="0" presId="urn:microsoft.com/office/officeart/2018/5/layout/IconLeafLabelList"/>
    <dgm:cxn modelId="{2E9823A4-BD86-4ADC-8906-A44DECAFA8CD}" type="presParOf" srcId="{904488F4-3168-41F3-A096-D2CDC9CBF3D0}" destId="{8FEAB081-A57D-418A-86C9-2BC76D4E4608}" srcOrd="0" destOrd="0" presId="urn:microsoft.com/office/officeart/2018/5/layout/IconLeafLabelList"/>
    <dgm:cxn modelId="{D31A7306-C133-4E01-B781-55FAEDD4F17E}" type="presParOf" srcId="{904488F4-3168-41F3-A096-D2CDC9CBF3D0}" destId="{344EB7D0-60D9-4028-A802-DD744AA413B8}" srcOrd="1" destOrd="0" presId="urn:microsoft.com/office/officeart/2018/5/layout/IconLeafLabelList"/>
    <dgm:cxn modelId="{D0569400-DE94-482F-B1C3-7CDD63B3BAD8}" type="presParOf" srcId="{904488F4-3168-41F3-A096-D2CDC9CBF3D0}" destId="{2D3D3A43-A87B-41BB-B064-2D58035CEEF8}" srcOrd="2" destOrd="0" presId="urn:microsoft.com/office/officeart/2018/5/layout/IconLeafLabelList"/>
    <dgm:cxn modelId="{3E696051-7A76-427F-825C-50E3B6E195C8}" type="presParOf" srcId="{904488F4-3168-41F3-A096-D2CDC9CBF3D0}" destId="{CBB7CB2C-69AE-4F68-BC9C-E482B5E11E7C}" srcOrd="3" destOrd="0" presId="urn:microsoft.com/office/officeart/2018/5/layout/IconLeafLabelList"/>
    <dgm:cxn modelId="{50638DD3-DC33-4660-8597-95446F56253C}" type="presParOf" srcId="{850D99E4-90C7-4B5A-80EF-AF2D42BE0576}" destId="{3654CE32-AC4A-4728-B437-30648FD993A7}" srcOrd="3" destOrd="0" presId="urn:microsoft.com/office/officeart/2018/5/layout/IconLeafLabelList"/>
    <dgm:cxn modelId="{6C59E763-E2E3-45D6-82FE-08C1846AA7AB}" type="presParOf" srcId="{850D99E4-90C7-4B5A-80EF-AF2D42BE0576}" destId="{D2DBFFD7-FAC4-4A17-A828-4FF6B398BF74}" srcOrd="4" destOrd="0" presId="urn:microsoft.com/office/officeart/2018/5/layout/IconLeafLabelList"/>
    <dgm:cxn modelId="{045D0388-37F6-4D9C-BA11-2AEF4A32F370}" type="presParOf" srcId="{D2DBFFD7-FAC4-4A17-A828-4FF6B398BF74}" destId="{1B586713-AFEC-4A5C-B868-1A357BE3C982}" srcOrd="0" destOrd="0" presId="urn:microsoft.com/office/officeart/2018/5/layout/IconLeafLabelList"/>
    <dgm:cxn modelId="{C6447786-AFB8-4256-BA05-A666AD4C243B}" type="presParOf" srcId="{D2DBFFD7-FAC4-4A17-A828-4FF6B398BF74}" destId="{32C4181C-E3B5-4AE1-9A2A-3672411C2203}" srcOrd="1" destOrd="0" presId="urn:microsoft.com/office/officeart/2018/5/layout/IconLeafLabelList"/>
    <dgm:cxn modelId="{BCF2B8FC-2B88-4019-BA61-D60B8628122B}" type="presParOf" srcId="{D2DBFFD7-FAC4-4A17-A828-4FF6B398BF74}" destId="{A3F5A71D-F656-4678-9ADA-9A3392875B30}" srcOrd="2" destOrd="0" presId="urn:microsoft.com/office/officeart/2018/5/layout/IconLeafLabelList"/>
    <dgm:cxn modelId="{D9B9B0BD-82B5-4DC4-BD64-F2B3B019E03F}" type="presParOf" srcId="{D2DBFFD7-FAC4-4A17-A828-4FF6B398BF74}" destId="{F9590C81-0C4F-41FE-AD3B-C5BCED4DF9A2}" srcOrd="3" destOrd="0" presId="urn:microsoft.com/office/officeart/2018/5/layout/IconLeafLabelList"/>
    <dgm:cxn modelId="{ACB52284-AA59-4E11-8EE5-9A577EEE993A}" type="presParOf" srcId="{850D99E4-90C7-4B5A-80EF-AF2D42BE0576}" destId="{C200BF1F-EBDA-480A-84C2-E63CBFD05126}" srcOrd="5" destOrd="0" presId="urn:microsoft.com/office/officeart/2018/5/layout/IconLeafLabelList"/>
    <dgm:cxn modelId="{70337660-531C-4208-8DEE-64FC6B20D5A3}" type="presParOf" srcId="{850D99E4-90C7-4B5A-80EF-AF2D42BE0576}" destId="{DB22D2A8-B26F-4EB6-8E43-B913F557E0AB}" srcOrd="6" destOrd="0" presId="urn:microsoft.com/office/officeart/2018/5/layout/IconLeafLabelList"/>
    <dgm:cxn modelId="{59F62D50-3247-4D0D-B09B-129E9084A96B}" type="presParOf" srcId="{DB22D2A8-B26F-4EB6-8E43-B913F557E0AB}" destId="{9199E87D-CF0C-47AE-AEED-3B7A82041BBB}" srcOrd="0" destOrd="0" presId="urn:microsoft.com/office/officeart/2018/5/layout/IconLeafLabelList"/>
    <dgm:cxn modelId="{27870668-7BCC-44E5-9957-ECA35187C8D5}" type="presParOf" srcId="{DB22D2A8-B26F-4EB6-8E43-B913F557E0AB}" destId="{B46BD19C-2693-453A-9B28-ECF66042C007}" srcOrd="1" destOrd="0" presId="urn:microsoft.com/office/officeart/2018/5/layout/IconLeafLabelList"/>
    <dgm:cxn modelId="{D76278D0-560F-40D4-B565-B1C4C85A6DD2}" type="presParOf" srcId="{DB22D2A8-B26F-4EB6-8E43-B913F557E0AB}" destId="{68FDC9CC-3E8B-4BAA-BC07-CAD452D23054}" srcOrd="2" destOrd="0" presId="urn:microsoft.com/office/officeart/2018/5/layout/IconLeafLabelList"/>
    <dgm:cxn modelId="{548920EC-6060-4760-B4D9-FA273D6764F6}" type="presParOf" srcId="{DB22D2A8-B26F-4EB6-8E43-B913F557E0AB}" destId="{5EC938F4-CDA2-4D1B-8C3E-56BAD25A79D9}" srcOrd="3" destOrd="0" presId="urn:microsoft.com/office/officeart/2018/5/layout/IconLeafLabelList"/>
    <dgm:cxn modelId="{88F49B35-7582-4A8E-87CE-FE55ED06DA4D}" type="presParOf" srcId="{850D99E4-90C7-4B5A-80EF-AF2D42BE0576}" destId="{E1BB2E14-39D4-498D-922A-E6CC47D31012}" srcOrd="7" destOrd="0" presId="urn:microsoft.com/office/officeart/2018/5/layout/IconLeafLabelList"/>
    <dgm:cxn modelId="{2D469EBD-6309-457A-BAD4-16545D09704A}" type="presParOf" srcId="{850D99E4-90C7-4B5A-80EF-AF2D42BE0576}" destId="{37DEA2EF-14EC-4B62-84CD-7B2230363473}" srcOrd="8" destOrd="0" presId="urn:microsoft.com/office/officeart/2018/5/layout/IconLeafLabelList"/>
    <dgm:cxn modelId="{E34552CC-F22C-4593-8657-C97B132C9439}" type="presParOf" srcId="{37DEA2EF-14EC-4B62-84CD-7B2230363473}" destId="{A9160B2D-C6AE-4258-98D9-4159196FAB91}" srcOrd="0" destOrd="0" presId="urn:microsoft.com/office/officeart/2018/5/layout/IconLeafLabelList"/>
    <dgm:cxn modelId="{5954619E-DE30-4D26-9040-AE943633CCD6}" type="presParOf" srcId="{37DEA2EF-14EC-4B62-84CD-7B2230363473}" destId="{0C59B770-AA1D-4A70-B9A1-4B83F45AD158}" srcOrd="1" destOrd="0" presId="urn:microsoft.com/office/officeart/2018/5/layout/IconLeafLabelList"/>
    <dgm:cxn modelId="{85388B84-6D4F-41E8-A9C7-DF5EA4A91B0F}" type="presParOf" srcId="{37DEA2EF-14EC-4B62-84CD-7B2230363473}" destId="{BA67E10B-542C-4415-8F74-0D18E7830BFE}" srcOrd="2" destOrd="0" presId="urn:microsoft.com/office/officeart/2018/5/layout/IconLeafLabelList"/>
    <dgm:cxn modelId="{C451BB35-8071-47FE-A9CB-217EECC4C801}" type="presParOf" srcId="{37DEA2EF-14EC-4B62-84CD-7B2230363473}" destId="{E888907C-7859-4C0E-A2CB-C11105B6E2DC}" srcOrd="3" destOrd="0" presId="urn:microsoft.com/office/officeart/2018/5/layout/IconLeafLabelList"/>
    <dgm:cxn modelId="{49472E80-7E39-47DD-AE48-9B59B7CDC7C9}" type="presParOf" srcId="{850D99E4-90C7-4B5A-80EF-AF2D42BE0576}" destId="{F52FD526-01CC-46FF-96CE-F85E2D26923C}" srcOrd="9" destOrd="0" presId="urn:microsoft.com/office/officeart/2018/5/layout/IconLeafLabelList"/>
    <dgm:cxn modelId="{D9494E05-3EBA-4C09-B3B0-80FFB64049B5}" type="presParOf" srcId="{850D99E4-90C7-4B5A-80EF-AF2D42BE0576}" destId="{A20A5453-BFD2-47A6-981E-E8EB74505922}" srcOrd="10" destOrd="0" presId="urn:microsoft.com/office/officeart/2018/5/layout/IconLeafLabelList"/>
    <dgm:cxn modelId="{19EDFFB8-A797-4EE5-8A00-A2A78E67A9C3}" type="presParOf" srcId="{A20A5453-BFD2-47A6-981E-E8EB74505922}" destId="{E26F96F8-7C6D-40DA-9093-1D48CACA50DA}" srcOrd="0" destOrd="0" presId="urn:microsoft.com/office/officeart/2018/5/layout/IconLeafLabelList"/>
    <dgm:cxn modelId="{F787FF10-5425-41EC-8535-F23AD168C92C}" type="presParOf" srcId="{A20A5453-BFD2-47A6-981E-E8EB74505922}" destId="{9DF94397-CB14-4BDE-99DD-841177E13E32}" srcOrd="1" destOrd="0" presId="urn:microsoft.com/office/officeart/2018/5/layout/IconLeafLabelList"/>
    <dgm:cxn modelId="{7E260555-E591-4E02-A2B3-CBD23C2B3E1B}" type="presParOf" srcId="{A20A5453-BFD2-47A6-981E-E8EB74505922}" destId="{A0654A71-4683-4104-9E2A-FC47F72ECC49}" srcOrd="2" destOrd="0" presId="urn:microsoft.com/office/officeart/2018/5/layout/IconLeafLabelList"/>
    <dgm:cxn modelId="{4F81C786-0346-4467-88A1-BD756D7AC7F1}" type="presParOf" srcId="{A20A5453-BFD2-47A6-981E-E8EB74505922}" destId="{92138C4C-071C-4694-9FD5-CE0078809D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AF05F-4A6A-40C7-919D-DEDB72685F6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257C110-571C-41B6-950F-123BE29646A3}">
      <dgm:prSet/>
      <dgm:spPr/>
      <dgm:t>
        <a:bodyPr/>
        <a:lstStyle/>
        <a:p>
          <a:r>
            <a:rPr lang="en-US"/>
            <a:t>Code re-use.</a:t>
          </a:r>
        </a:p>
      </dgm:t>
    </dgm:pt>
    <dgm:pt modelId="{6A0D90D0-3EF7-4764-B897-BEE660D1AA12}" type="parTrans" cxnId="{E2AD5C3F-4711-47DC-904C-BB13E35ACB65}">
      <dgm:prSet/>
      <dgm:spPr/>
      <dgm:t>
        <a:bodyPr/>
        <a:lstStyle/>
        <a:p>
          <a:endParaRPr lang="en-US"/>
        </a:p>
      </dgm:t>
    </dgm:pt>
    <dgm:pt modelId="{5BB5FA03-1255-44D9-8D2B-CAF3B9895048}" type="sibTrans" cxnId="{E2AD5C3F-4711-47DC-904C-BB13E35ACB65}">
      <dgm:prSet/>
      <dgm:spPr/>
      <dgm:t>
        <a:bodyPr/>
        <a:lstStyle/>
        <a:p>
          <a:endParaRPr lang="en-US"/>
        </a:p>
      </dgm:t>
    </dgm:pt>
    <dgm:pt modelId="{3E23A341-1B5C-4E3D-ABAA-4049DA12CB9B}">
      <dgm:prSet/>
      <dgm:spPr/>
      <dgm:t>
        <a:bodyPr/>
        <a:lstStyle/>
        <a:p>
          <a:r>
            <a:rPr lang="en-US"/>
            <a:t>Quick development.</a:t>
          </a:r>
        </a:p>
      </dgm:t>
    </dgm:pt>
    <dgm:pt modelId="{476A8E04-9A65-46B7-B3A7-F147A7D67921}" type="parTrans" cxnId="{3A63B553-7858-4582-86E2-2E277D84A22F}">
      <dgm:prSet/>
      <dgm:spPr/>
      <dgm:t>
        <a:bodyPr/>
        <a:lstStyle/>
        <a:p>
          <a:endParaRPr lang="en-US"/>
        </a:p>
      </dgm:t>
    </dgm:pt>
    <dgm:pt modelId="{37A25802-F3FA-4596-A4AC-12625CE0A2B5}" type="sibTrans" cxnId="{3A63B553-7858-4582-86E2-2E277D84A22F}">
      <dgm:prSet/>
      <dgm:spPr/>
      <dgm:t>
        <a:bodyPr/>
        <a:lstStyle/>
        <a:p>
          <a:endParaRPr lang="en-US"/>
        </a:p>
      </dgm:t>
    </dgm:pt>
    <dgm:pt modelId="{3358AF84-B7F7-419F-8ADE-6F6801C368C9}">
      <dgm:prSet/>
      <dgm:spPr/>
      <dgm:t>
        <a:bodyPr/>
        <a:lstStyle/>
        <a:p>
          <a:r>
            <a:rPr lang="en-US"/>
            <a:t>Each microservice can be maintained by a small, focused team.</a:t>
          </a:r>
        </a:p>
      </dgm:t>
    </dgm:pt>
    <dgm:pt modelId="{DF3AB33D-1B65-4DB5-9D45-500AF15B9BF7}" type="parTrans" cxnId="{00DF94B6-797D-44AB-9EEC-D41BF93DF90A}">
      <dgm:prSet/>
      <dgm:spPr/>
      <dgm:t>
        <a:bodyPr/>
        <a:lstStyle/>
        <a:p>
          <a:endParaRPr lang="en-US"/>
        </a:p>
      </dgm:t>
    </dgm:pt>
    <dgm:pt modelId="{68A5DC96-E937-4062-9206-1E8F800A9F96}" type="sibTrans" cxnId="{00DF94B6-797D-44AB-9EEC-D41BF93DF90A}">
      <dgm:prSet/>
      <dgm:spPr/>
      <dgm:t>
        <a:bodyPr/>
        <a:lstStyle/>
        <a:p>
          <a:endParaRPr lang="en-US"/>
        </a:p>
      </dgm:t>
    </dgm:pt>
    <dgm:pt modelId="{FFC52433-3B10-4AAA-8917-4F4E15274F77}">
      <dgm:prSet/>
      <dgm:spPr/>
      <dgm:t>
        <a:bodyPr/>
        <a:lstStyle/>
        <a:p>
          <a:r>
            <a:rPr lang="en-US"/>
            <a:t>Microservices can be easily swapped out unlike changes in a monolithic application.</a:t>
          </a:r>
        </a:p>
      </dgm:t>
    </dgm:pt>
    <dgm:pt modelId="{43B218E2-75D5-4659-BFED-F4E91BBB1B99}" type="parTrans" cxnId="{AEFB0E24-0A77-479D-AF1F-1DED2FA9E719}">
      <dgm:prSet/>
      <dgm:spPr/>
      <dgm:t>
        <a:bodyPr/>
        <a:lstStyle/>
        <a:p>
          <a:endParaRPr lang="en-US"/>
        </a:p>
      </dgm:t>
    </dgm:pt>
    <dgm:pt modelId="{A128D596-092C-44B9-8F00-B382A55B0CA0}" type="sibTrans" cxnId="{AEFB0E24-0A77-479D-AF1F-1DED2FA9E719}">
      <dgm:prSet/>
      <dgm:spPr/>
      <dgm:t>
        <a:bodyPr/>
        <a:lstStyle/>
        <a:p>
          <a:endParaRPr lang="en-US"/>
        </a:p>
      </dgm:t>
    </dgm:pt>
    <dgm:pt modelId="{4CE72E6A-8EEB-428E-B138-1599192848B8}">
      <dgm:prSet/>
      <dgm:spPr/>
      <dgm:t>
        <a:bodyPr/>
        <a:lstStyle/>
        <a:p>
          <a:r>
            <a:rPr lang="en-US"/>
            <a:t>Debugging can be quickly narrowed to the problem microservice.</a:t>
          </a:r>
        </a:p>
      </dgm:t>
    </dgm:pt>
    <dgm:pt modelId="{F47E9476-2936-4455-8477-0E0D37F47977}" type="parTrans" cxnId="{32C0C9E5-9EFE-4EA0-BD88-E72990429BE5}">
      <dgm:prSet/>
      <dgm:spPr/>
      <dgm:t>
        <a:bodyPr/>
        <a:lstStyle/>
        <a:p>
          <a:endParaRPr lang="en-US"/>
        </a:p>
      </dgm:t>
    </dgm:pt>
    <dgm:pt modelId="{71F678DD-0C7F-4921-B7C5-3931E2A4B151}" type="sibTrans" cxnId="{32C0C9E5-9EFE-4EA0-BD88-E72990429BE5}">
      <dgm:prSet/>
      <dgm:spPr/>
      <dgm:t>
        <a:bodyPr/>
        <a:lstStyle/>
        <a:p>
          <a:endParaRPr lang="en-US"/>
        </a:p>
      </dgm:t>
    </dgm:pt>
    <dgm:pt modelId="{F4D985E6-12DC-49AD-B5C1-004205F42F52}">
      <dgm:prSet/>
      <dgm:spPr/>
      <dgm:t>
        <a:bodyPr/>
        <a:lstStyle/>
        <a:p>
          <a:r>
            <a:rPr lang="en-US"/>
            <a:t>Rapid scaling through microservice replication and load management.</a:t>
          </a:r>
        </a:p>
      </dgm:t>
    </dgm:pt>
    <dgm:pt modelId="{B6D92D25-6395-4174-ADF8-4E38CD9F774E}" type="parTrans" cxnId="{EEB3EF57-8F3F-45D7-B548-6E52E14EAD02}">
      <dgm:prSet/>
      <dgm:spPr/>
      <dgm:t>
        <a:bodyPr/>
        <a:lstStyle/>
        <a:p>
          <a:endParaRPr lang="en-US"/>
        </a:p>
      </dgm:t>
    </dgm:pt>
    <dgm:pt modelId="{2143C6A8-19BE-4376-B575-5D0A5CD0451F}" type="sibTrans" cxnId="{EEB3EF57-8F3F-45D7-B548-6E52E14EAD02}">
      <dgm:prSet/>
      <dgm:spPr/>
      <dgm:t>
        <a:bodyPr/>
        <a:lstStyle/>
        <a:p>
          <a:endParaRPr lang="en-US"/>
        </a:p>
      </dgm:t>
    </dgm:pt>
    <dgm:pt modelId="{6F6B5857-B39E-482A-B118-991F60DE3B74}" type="pres">
      <dgm:prSet presAssocID="{50CAF05F-4A6A-40C7-919D-DEDB72685F6C}" presName="diagram" presStyleCnt="0">
        <dgm:presLayoutVars>
          <dgm:dir/>
          <dgm:resizeHandles val="exact"/>
        </dgm:presLayoutVars>
      </dgm:prSet>
      <dgm:spPr/>
    </dgm:pt>
    <dgm:pt modelId="{7437DB0A-856B-45F1-9129-6AC5B63C4529}" type="pres">
      <dgm:prSet presAssocID="{E257C110-571C-41B6-950F-123BE29646A3}" presName="node" presStyleLbl="node1" presStyleIdx="0" presStyleCnt="6">
        <dgm:presLayoutVars>
          <dgm:bulletEnabled val="1"/>
        </dgm:presLayoutVars>
      </dgm:prSet>
      <dgm:spPr/>
    </dgm:pt>
    <dgm:pt modelId="{E994E5BC-64FA-4540-B886-1C2A8C4BA6AF}" type="pres">
      <dgm:prSet presAssocID="{5BB5FA03-1255-44D9-8D2B-CAF3B9895048}" presName="sibTrans" presStyleCnt="0"/>
      <dgm:spPr/>
    </dgm:pt>
    <dgm:pt modelId="{8CD92CDD-595C-4081-BFBD-BAE00322FF0C}" type="pres">
      <dgm:prSet presAssocID="{3E23A341-1B5C-4E3D-ABAA-4049DA12CB9B}" presName="node" presStyleLbl="node1" presStyleIdx="1" presStyleCnt="6">
        <dgm:presLayoutVars>
          <dgm:bulletEnabled val="1"/>
        </dgm:presLayoutVars>
      </dgm:prSet>
      <dgm:spPr/>
    </dgm:pt>
    <dgm:pt modelId="{10D8C6A3-9AB1-41F9-9799-205864395FFA}" type="pres">
      <dgm:prSet presAssocID="{37A25802-F3FA-4596-A4AC-12625CE0A2B5}" presName="sibTrans" presStyleCnt="0"/>
      <dgm:spPr/>
    </dgm:pt>
    <dgm:pt modelId="{645B35EA-E889-4CD1-A6A4-1C874C944E80}" type="pres">
      <dgm:prSet presAssocID="{3358AF84-B7F7-419F-8ADE-6F6801C368C9}" presName="node" presStyleLbl="node1" presStyleIdx="2" presStyleCnt="6">
        <dgm:presLayoutVars>
          <dgm:bulletEnabled val="1"/>
        </dgm:presLayoutVars>
      </dgm:prSet>
      <dgm:spPr/>
    </dgm:pt>
    <dgm:pt modelId="{B6FCDA12-F390-4DAE-9486-9E0A75870ED6}" type="pres">
      <dgm:prSet presAssocID="{68A5DC96-E937-4062-9206-1E8F800A9F96}" presName="sibTrans" presStyleCnt="0"/>
      <dgm:spPr/>
    </dgm:pt>
    <dgm:pt modelId="{6148A7B9-4272-42D7-85D6-0B7EB3903E71}" type="pres">
      <dgm:prSet presAssocID="{FFC52433-3B10-4AAA-8917-4F4E15274F77}" presName="node" presStyleLbl="node1" presStyleIdx="3" presStyleCnt="6">
        <dgm:presLayoutVars>
          <dgm:bulletEnabled val="1"/>
        </dgm:presLayoutVars>
      </dgm:prSet>
      <dgm:spPr/>
    </dgm:pt>
    <dgm:pt modelId="{46B4E583-7D28-489D-A023-BC0A396CDBAF}" type="pres">
      <dgm:prSet presAssocID="{A128D596-092C-44B9-8F00-B382A55B0CA0}" presName="sibTrans" presStyleCnt="0"/>
      <dgm:spPr/>
    </dgm:pt>
    <dgm:pt modelId="{882C71FE-CEFA-4898-A287-F99B6E2F378F}" type="pres">
      <dgm:prSet presAssocID="{4CE72E6A-8EEB-428E-B138-1599192848B8}" presName="node" presStyleLbl="node1" presStyleIdx="4" presStyleCnt="6">
        <dgm:presLayoutVars>
          <dgm:bulletEnabled val="1"/>
        </dgm:presLayoutVars>
      </dgm:prSet>
      <dgm:spPr/>
    </dgm:pt>
    <dgm:pt modelId="{531869EF-309B-44EF-8791-66769E95CEC3}" type="pres">
      <dgm:prSet presAssocID="{71F678DD-0C7F-4921-B7C5-3931E2A4B151}" presName="sibTrans" presStyleCnt="0"/>
      <dgm:spPr/>
    </dgm:pt>
    <dgm:pt modelId="{490B8DCB-2428-437F-921E-5F5681A42A3C}" type="pres">
      <dgm:prSet presAssocID="{F4D985E6-12DC-49AD-B5C1-004205F42F52}" presName="node" presStyleLbl="node1" presStyleIdx="5" presStyleCnt="6">
        <dgm:presLayoutVars>
          <dgm:bulletEnabled val="1"/>
        </dgm:presLayoutVars>
      </dgm:prSet>
      <dgm:spPr/>
    </dgm:pt>
  </dgm:ptLst>
  <dgm:cxnLst>
    <dgm:cxn modelId="{FEB81F1D-159A-408F-A9FE-5834FB5D7710}" type="presOf" srcId="{50CAF05F-4A6A-40C7-919D-DEDB72685F6C}" destId="{6F6B5857-B39E-482A-B118-991F60DE3B74}" srcOrd="0" destOrd="0" presId="urn:microsoft.com/office/officeart/2005/8/layout/default"/>
    <dgm:cxn modelId="{E1388B20-D036-4185-99E2-A8C19110534D}" type="presOf" srcId="{4CE72E6A-8EEB-428E-B138-1599192848B8}" destId="{882C71FE-CEFA-4898-A287-F99B6E2F378F}" srcOrd="0" destOrd="0" presId="urn:microsoft.com/office/officeart/2005/8/layout/default"/>
    <dgm:cxn modelId="{AEFB0E24-0A77-479D-AF1F-1DED2FA9E719}" srcId="{50CAF05F-4A6A-40C7-919D-DEDB72685F6C}" destId="{FFC52433-3B10-4AAA-8917-4F4E15274F77}" srcOrd="3" destOrd="0" parTransId="{43B218E2-75D5-4659-BFED-F4E91BBB1B99}" sibTransId="{A128D596-092C-44B9-8F00-B382A55B0CA0}"/>
    <dgm:cxn modelId="{E2AD5C3F-4711-47DC-904C-BB13E35ACB65}" srcId="{50CAF05F-4A6A-40C7-919D-DEDB72685F6C}" destId="{E257C110-571C-41B6-950F-123BE29646A3}" srcOrd="0" destOrd="0" parTransId="{6A0D90D0-3EF7-4764-B897-BEE660D1AA12}" sibTransId="{5BB5FA03-1255-44D9-8D2B-CAF3B9895048}"/>
    <dgm:cxn modelId="{D66DD751-0B50-49A9-B986-E1ACB5269BD0}" type="presOf" srcId="{3E23A341-1B5C-4E3D-ABAA-4049DA12CB9B}" destId="{8CD92CDD-595C-4081-BFBD-BAE00322FF0C}" srcOrd="0" destOrd="0" presId="urn:microsoft.com/office/officeart/2005/8/layout/default"/>
    <dgm:cxn modelId="{3A63B553-7858-4582-86E2-2E277D84A22F}" srcId="{50CAF05F-4A6A-40C7-919D-DEDB72685F6C}" destId="{3E23A341-1B5C-4E3D-ABAA-4049DA12CB9B}" srcOrd="1" destOrd="0" parTransId="{476A8E04-9A65-46B7-B3A7-F147A7D67921}" sibTransId="{37A25802-F3FA-4596-A4AC-12625CE0A2B5}"/>
    <dgm:cxn modelId="{EEB3EF57-8F3F-45D7-B548-6E52E14EAD02}" srcId="{50CAF05F-4A6A-40C7-919D-DEDB72685F6C}" destId="{F4D985E6-12DC-49AD-B5C1-004205F42F52}" srcOrd="5" destOrd="0" parTransId="{B6D92D25-6395-4174-ADF8-4E38CD9F774E}" sibTransId="{2143C6A8-19BE-4376-B575-5D0A5CD0451F}"/>
    <dgm:cxn modelId="{00DF94B6-797D-44AB-9EEC-D41BF93DF90A}" srcId="{50CAF05F-4A6A-40C7-919D-DEDB72685F6C}" destId="{3358AF84-B7F7-419F-8ADE-6F6801C368C9}" srcOrd="2" destOrd="0" parTransId="{DF3AB33D-1B65-4DB5-9D45-500AF15B9BF7}" sibTransId="{68A5DC96-E937-4062-9206-1E8F800A9F96}"/>
    <dgm:cxn modelId="{A6FF2DE1-7B4F-4B8D-9D5F-829A25CDEDCB}" type="presOf" srcId="{FFC52433-3B10-4AAA-8917-4F4E15274F77}" destId="{6148A7B9-4272-42D7-85D6-0B7EB3903E71}" srcOrd="0" destOrd="0" presId="urn:microsoft.com/office/officeart/2005/8/layout/default"/>
    <dgm:cxn modelId="{32C0C9E5-9EFE-4EA0-BD88-E72990429BE5}" srcId="{50CAF05F-4A6A-40C7-919D-DEDB72685F6C}" destId="{4CE72E6A-8EEB-428E-B138-1599192848B8}" srcOrd="4" destOrd="0" parTransId="{F47E9476-2936-4455-8477-0E0D37F47977}" sibTransId="{71F678DD-0C7F-4921-B7C5-3931E2A4B151}"/>
    <dgm:cxn modelId="{F2006CEC-9E5C-4B0D-914A-D3C370C2A38A}" type="presOf" srcId="{F4D985E6-12DC-49AD-B5C1-004205F42F52}" destId="{490B8DCB-2428-437F-921E-5F5681A42A3C}" srcOrd="0" destOrd="0" presId="urn:microsoft.com/office/officeart/2005/8/layout/default"/>
    <dgm:cxn modelId="{079686F4-893F-4092-AEEE-2EF2CD14789F}" type="presOf" srcId="{3358AF84-B7F7-419F-8ADE-6F6801C368C9}" destId="{645B35EA-E889-4CD1-A6A4-1C874C944E80}" srcOrd="0" destOrd="0" presId="urn:microsoft.com/office/officeart/2005/8/layout/default"/>
    <dgm:cxn modelId="{D127F8F8-6AA1-4243-B39B-07D6BBA35D58}" type="presOf" srcId="{E257C110-571C-41B6-950F-123BE29646A3}" destId="{7437DB0A-856B-45F1-9129-6AC5B63C4529}" srcOrd="0" destOrd="0" presId="urn:microsoft.com/office/officeart/2005/8/layout/default"/>
    <dgm:cxn modelId="{C1FF6CDA-6F7A-46D4-95DD-F6433FCA1ADA}" type="presParOf" srcId="{6F6B5857-B39E-482A-B118-991F60DE3B74}" destId="{7437DB0A-856B-45F1-9129-6AC5B63C4529}" srcOrd="0" destOrd="0" presId="urn:microsoft.com/office/officeart/2005/8/layout/default"/>
    <dgm:cxn modelId="{78F796BE-F72D-428A-A975-83B2DB362AB9}" type="presParOf" srcId="{6F6B5857-B39E-482A-B118-991F60DE3B74}" destId="{E994E5BC-64FA-4540-B886-1C2A8C4BA6AF}" srcOrd="1" destOrd="0" presId="urn:microsoft.com/office/officeart/2005/8/layout/default"/>
    <dgm:cxn modelId="{4B71C8F8-6CF5-442A-8232-FF888A7442F8}" type="presParOf" srcId="{6F6B5857-B39E-482A-B118-991F60DE3B74}" destId="{8CD92CDD-595C-4081-BFBD-BAE00322FF0C}" srcOrd="2" destOrd="0" presId="urn:microsoft.com/office/officeart/2005/8/layout/default"/>
    <dgm:cxn modelId="{EDBFA126-468C-43AF-8BF8-2C25B4C30CE0}" type="presParOf" srcId="{6F6B5857-B39E-482A-B118-991F60DE3B74}" destId="{10D8C6A3-9AB1-41F9-9799-205864395FFA}" srcOrd="3" destOrd="0" presId="urn:microsoft.com/office/officeart/2005/8/layout/default"/>
    <dgm:cxn modelId="{3E44F930-0B91-4E14-B6CA-32522CCFBCE3}" type="presParOf" srcId="{6F6B5857-B39E-482A-B118-991F60DE3B74}" destId="{645B35EA-E889-4CD1-A6A4-1C874C944E80}" srcOrd="4" destOrd="0" presId="urn:microsoft.com/office/officeart/2005/8/layout/default"/>
    <dgm:cxn modelId="{024C295C-FA35-4C15-BC55-3F4C4EE74F99}" type="presParOf" srcId="{6F6B5857-B39E-482A-B118-991F60DE3B74}" destId="{B6FCDA12-F390-4DAE-9486-9E0A75870ED6}" srcOrd="5" destOrd="0" presId="urn:microsoft.com/office/officeart/2005/8/layout/default"/>
    <dgm:cxn modelId="{22C548C1-045D-4BCB-87C4-0A45E88D3ABD}" type="presParOf" srcId="{6F6B5857-B39E-482A-B118-991F60DE3B74}" destId="{6148A7B9-4272-42D7-85D6-0B7EB3903E71}" srcOrd="6" destOrd="0" presId="urn:microsoft.com/office/officeart/2005/8/layout/default"/>
    <dgm:cxn modelId="{C5C40464-45A9-42BF-A94A-4C6863828A38}" type="presParOf" srcId="{6F6B5857-B39E-482A-B118-991F60DE3B74}" destId="{46B4E583-7D28-489D-A023-BC0A396CDBAF}" srcOrd="7" destOrd="0" presId="urn:microsoft.com/office/officeart/2005/8/layout/default"/>
    <dgm:cxn modelId="{E54102E7-08C8-427A-9F6D-4D0F37DC6F76}" type="presParOf" srcId="{6F6B5857-B39E-482A-B118-991F60DE3B74}" destId="{882C71FE-CEFA-4898-A287-F99B6E2F378F}" srcOrd="8" destOrd="0" presId="urn:microsoft.com/office/officeart/2005/8/layout/default"/>
    <dgm:cxn modelId="{AFE44EB6-49C1-423E-9DB3-12260A0FBB9B}" type="presParOf" srcId="{6F6B5857-B39E-482A-B118-991F60DE3B74}" destId="{531869EF-309B-44EF-8791-66769E95CEC3}" srcOrd="9" destOrd="0" presId="urn:microsoft.com/office/officeart/2005/8/layout/default"/>
    <dgm:cxn modelId="{4396D47A-B584-4F03-8F4A-7B84997B40FE}" type="presParOf" srcId="{6F6B5857-B39E-482A-B118-991F60DE3B74}" destId="{490B8DCB-2428-437F-921E-5F5681A42A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290938-3829-4864-95EB-CFA8B1D511C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24F5F8-2ECD-4C1C-8574-65EA29DBBC7A}">
      <dgm:prSet/>
      <dgm:spPr/>
      <dgm:t>
        <a:bodyPr/>
        <a:lstStyle/>
        <a:p>
          <a:r>
            <a:rPr lang="en-US"/>
            <a:t>Rapid development can contribute to hasty security reviews.</a:t>
          </a:r>
        </a:p>
      </dgm:t>
    </dgm:pt>
    <dgm:pt modelId="{6CDFDC5A-D9D2-4D6D-BA5A-82CADD06EC36}" type="parTrans" cxnId="{E7113850-143C-404F-A5CC-377B60B44B97}">
      <dgm:prSet/>
      <dgm:spPr/>
      <dgm:t>
        <a:bodyPr/>
        <a:lstStyle/>
        <a:p>
          <a:endParaRPr lang="en-US"/>
        </a:p>
      </dgm:t>
    </dgm:pt>
    <dgm:pt modelId="{3D031923-E806-4BAA-949A-9CFFBF5C62A0}" type="sibTrans" cxnId="{E7113850-143C-404F-A5CC-377B60B44B97}">
      <dgm:prSet/>
      <dgm:spPr/>
      <dgm:t>
        <a:bodyPr/>
        <a:lstStyle/>
        <a:p>
          <a:endParaRPr lang="en-US"/>
        </a:p>
      </dgm:t>
    </dgm:pt>
    <dgm:pt modelId="{C95E9CF2-C279-428B-A802-6C3F5FCADFC3}">
      <dgm:prSet/>
      <dgm:spPr/>
      <dgm:t>
        <a:bodyPr/>
        <a:lstStyle/>
        <a:p>
          <a:r>
            <a:rPr lang="en-US"/>
            <a:t>Increased network traffic by nature of being a distributed architecture.</a:t>
          </a:r>
        </a:p>
      </dgm:t>
    </dgm:pt>
    <dgm:pt modelId="{5E6563E9-40A1-40E6-9E23-9CE60A22A282}" type="parTrans" cxnId="{A0B09CC1-9F20-4FEC-B2C3-1525C875C2FD}">
      <dgm:prSet/>
      <dgm:spPr/>
      <dgm:t>
        <a:bodyPr/>
        <a:lstStyle/>
        <a:p>
          <a:endParaRPr lang="en-US"/>
        </a:p>
      </dgm:t>
    </dgm:pt>
    <dgm:pt modelId="{FB66C481-AE60-485A-86B8-4C27431EFF43}" type="sibTrans" cxnId="{A0B09CC1-9F20-4FEC-B2C3-1525C875C2FD}">
      <dgm:prSet/>
      <dgm:spPr/>
      <dgm:t>
        <a:bodyPr/>
        <a:lstStyle/>
        <a:p>
          <a:endParaRPr lang="en-US"/>
        </a:p>
      </dgm:t>
    </dgm:pt>
    <dgm:pt modelId="{A1594DEE-3A62-48C2-AF5D-499FE3E00FD1}">
      <dgm:prSet/>
      <dgm:spPr/>
      <dgm:t>
        <a:bodyPr/>
        <a:lstStyle/>
        <a:p>
          <a:r>
            <a:rPr lang="en-US"/>
            <a:t>Increased surface area for security vulnerabilities due to heavy reliance on network communication.</a:t>
          </a:r>
        </a:p>
      </dgm:t>
    </dgm:pt>
    <dgm:pt modelId="{5CC14FA3-D5E4-421A-85E7-9225D53F3B60}" type="parTrans" cxnId="{323DB6E0-BD58-481E-AED3-934E1909909A}">
      <dgm:prSet/>
      <dgm:spPr/>
      <dgm:t>
        <a:bodyPr/>
        <a:lstStyle/>
        <a:p>
          <a:endParaRPr lang="en-US"/>
        </a:p>
      </dgm:t>
    </dgm:pt>
    <dgm:pt modelId="{D8C1F3AB-18A0-4E1B-8D40-C36ED75D8163}" type="sibTrans" cxnId="{323DB6E0-BD58-481E-AED3-934E1909909A}">
      <dgm:prSet/>
      <dgm:spPr/>
      <dgm:t>
        <a:bodyPr/>
        <a:lstStyle/>
        <a:p>
          <a:endParaRPr lang="en-US"/>
        </a:p>
      </dgm:t>
    </dgm:pt>
    <dgm:pt modelId="{FD366EB8-A606-4920-B4F7-7E8949DCEC7A}">
      <dgm:prSet/>
      <dgm:spPr/>
      <dgm:t>
        <a:bodyPr/>
        <a:lstStyle/>
        <a:p>
          <a:r>
            <a:rPr lang="en-US"/>
            <a:t>Not ideal for small applications.</a:t>
          </a:r>
        </a:p>
      </dgm:t>
    </dgm:pt>
    <dgm:pt modelId="{9432739C-9196-4D09-A097-FAF883937CC4}" type="parTrans" cxnId="{4CF45619-228C-41BD-ABE9-F853316DA54B}">
      <dgm:prSet/>
      <dgm:spPr/>
      <dgm:t>
        <a:bodyPr/>
        <a:lstStyle/>
        <a:p>
          <a:endParaRPr lang="en-US"/>
        </a:p>
      </dgm:t>
    </dgm:pt>
    <dgm:pt modelId="{B4E06EF0-266B-4E3E-8D4A-4251989E4023}" type="sibTrans" cxnId="{4CF45619-228C-41BD-ABE9-F853316DA54B}">
      <dgm:prSet/>
      <dgm:spPr/>
      <dgm:t>
        <a:bodyPr/>
        <a:lstStyle/>
        <a:p>
          <a:endParaRPr lang="en-US"/>
        </a:p>
      </dgm:t>
    </dgm:pt>
    <dgm:pt modelId="{3A49E8C6-68C8-4905-9EAB-F3DC54AA6E39}">
      <dgm:prSet/>
      <dgm:spPr/>
      <dgm:t>
        <a:bodyPr/>
        <a:lstStyle/>
        <a:p>
          <a:r>
            <a:rPr lang="en-US"/>
            <a:t>Can be time consuming to convert to.</a:t>
          </a:r>
        </a:p>
      </dgm:t>
    </dgm:pt>
    <dgm:pt modelId="{9981FBAD-1572-4843-B8BD-D04EA1787C23}" type="parTrans" cxnId="{40E84F88-CE4E-4B85-8F16-987E41B934D7}">
      <dgm:prSet/>
      <dgm:spPr/>
      <dgm:t>
        <a:bodyPr/>
        <a:lstStyle/>
        <a:p>
          <a:endParaRPr lang="en-US"/>
        </a:p>
      </dgm:t>
    </dgm:pt>
    <dgm:pt modelId="{84AE5DB9-7A28-4CDC-A63C-D0ECCE400968}" type="sibTrans" cxnId="{40E84F88-CE4E-4B85-8F16-987E41B934D7}">
      <dgm:prSet/>
      <dgm:spPr/>
      <dgm:t>
        <a:bodyPr/>
        <a:lstStyle/>
        <a:p>
          <a:endParaRPr lang="en-US"/>
        </a:p>
      </dgm:t>
    </dgm:pt>
    <dgm:pt modelId="{9F46A89A-8D07-4051-B691-A7EBF7B75AA6}" type="pres">
      <dgm:prSet presAssocID="{48290938-3829-4864-95EB-CFA8B1D511CA}" presName="linear" presStyleCnt="0">
        <dgm:presLayoutVars>
          <dgm:animLvl val="lvl"/>
          <dgm:resizeHandles val="exact"/>
        </dgm:presLayoutVars>
      </dgm:prSet>
      <dgm:spPr/>
    </dgm:pt>
    <dgm:pt modelId="{372ED9ED-EA83-4F6A-A46F-560B0FCB6CD2}" type="pres">
      <dgm:prSet presAssocID="{3024F5F8-2ECD-4C1C-8574-65EA29DBBC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73177A-F8B0-4403-937F-B90DD50E68D1}" type="pres">
      <dgm:prSet presAssocID="{3D031923-E806-4BAA-949A-9CFFBF5C62A0}" presName="spacer" presStyleCnt="0"/>
      <dgm:spPr/>
    </dgm:pt>
    <dgm:pt modelId="{64DBBD29-F47C-4920-8AFA-E8F743FED854}" type="pres">
      <dgm:prSet presAssocID="{C95E9CF2-C279-428B-A802-6C3F5FCADF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0C20DB-418F-41C0-AA7D-F2757EE80D75}" type="pres">
      <dgm:prSet presAssocID="{FB66C481-AE60-485A-86B8-4C27431EFF43}" presName="spacer" presStyleCnt="0"/>
      <dgm:spPr/>
    </dgm:pt>
    <dgm:pt modelId="{296EC45A-F647-49AD-9E07-77B7657FC825}" type="pres">
      <dgm:prSet presAssocID="{A1594DEE-3A62-48C2-AF5D-499FE3E00F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A40A83-5FAD-44EE-869D-BFBEEB49EE9F}" type="pres">
      <dgm:prSet presAssocID="{D8C1F3AB-18A0-4E1B-8D40-C36ED75D8163}" presName="spacer" presStyleCnt="0"/>
      <dgm:spPr/>
    </dgm:pt>
    <dgm:pt modelId="{B4784585-47D1-4572-93DA-40B2CD27D5C4}" type="pres">
      <dgm:prSet presAssocID="{FD366EB8-A606-4920-B4F7-7E8949DCEC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CDE029-C71F-4E1F-A3A1-463DCA171763}" type="pres">
      <dgm:prSet presAssocID="{B4E06EF0-266B-4E3E-8D4A-4251989E4023}" presName="spacer" presStyleCnt="0"/>
      <dgm:spPr/>
    </dgm:pt>
    <dgm:pt modelId="{75D097F3-AF29-413F-B309-7909E508E1A1}" type="pres">
      <dgm:prSet presAssocID="{3A49E8C6-68C8-4905-9EAB-F3DC54AA6E3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AA1204-A375-4AB5-A7BE-2657FC07532B}" type="presOf" srcId="{3024F5F8-2ECD-4C1C-8574-65EA29DBBC7A}" destId="{372ED9ED-EA83-4F6A-A46F-560B0FCB6CD2}" srcOrd="0" destOrd="0" presId="urn:microsoft.com/office/officeart/2005/8/layout/vList2"/>
    <dgm:cxn modelId="{86111E0B-0683-4108-B7DD-32736BE8C6C8}" type="presOf" srcId="{A1594DEE-3A62-48C2-AF5D-499FE3E00FD1}" destId="{296EC45A-F647-49AD-9E07-77B7657FC825}" srcOrd="0" destOrd="0" presId="urn:microsoft.com/office/officeart/2005/8/layout/vList2"/>
    <dgm:cxn modelId="{4CF45619-228C-41BD-ABE9-F853316DA54B}" srcId="{48290938-3829-4864-95EB-CFA8B1D511CA}" destId="{FD366EB8-A606-4920-B4F7-7E8949DCEC7A}" srcOrd="3" destOrd="0" parTransId="{9432739C-9196-4D09-A097-FAF883937CC4}" sibTransId="{B4E06EF0-266B-4E3E-8D4A-4251989E4023}"/>
    <dgm:cxn modelId="{5462581D-A5F5-4FEE-9CB1-691A962E5AB3}" type="presOf" srcId="{48290938-3829-4864-95EB-CFA8B1D511CA}" destId="{9F46A89A-8D07-4051-B691-A7EBF7B75AA6}" srcOrd="0" destOrd="0" presId="urn:microsoft.com/office/officeart/2005/8/layout/vList2"/>
    <dgm:cxn modelId="{6A44D36E-EC8C-4322-84C3-4730B4DB0C87}" type="presOf" srcId="{3A49E8C6-68C8-4905-9EAB-F3DC54AA6E39}" destId="{75D097F3-AF29-413F-B309-7909E508E1A1}" srcOrd="0" destOrd="0" presId="urn:microsoft.com/office/officeart/2005/8/layout/vList2"/>
    <dgm:cxn modelId="{E7113850-143C-404F-A5CC-377B60B44B97}" srcId="{48290938-3829-4864-95EB-CFA8B1D511CA}" destId="{3024F5F8-2ECD-4C1C-8574-65EA29DBBC7A}" srcOrd="0" destOrd="0" parTransId="{6CDFDC5A-D9D2-4D6D-BA5A-82CADD06EC36}" sibTransId="{3D031923-E806-4BAA-949A-9CFFBF5C62A0}"/>
    <dgm:cxn modelId="{40E84F88-CE4E-4B85-8F16-987E41B934D7}" srcId="{48290938-3829-4864-95EB-CFA8B1D511CA}" destId="{3A49E8C6-68C8-4905-9EAB-F3DC54AA6E39}" srcOrd="4" destOrd="0" parTransId="{9981FBAD-1572-4843-B8BD-D04EA1787C23}" sibTransId="{84AE5DB9-7A28-4CDC-A63C-D0ECCE400968}"/>
    <dgm:cxn modelId="{0B2DC69B-1840-4DBD-A2BD-C469A03D2388}" type="presOf" srcId="{FD366EB8-A606-4920-B4F7-7E8949DCEC7A}" destId="{B4784585-47D1-4572-93DA-40B2CD27D5C4}" srcOrd="0" destOrd="0" presId="urn:microsoft.com/office/officeart/2005/8/layout/vList2"/>
    <dgm:cxn modelId="{A0B09CC1-9F20-4FEC-B2C3-1525C875C2FD}" srcId="{48290938-3829-4864-95EB-CFA8B1D511CA}" destId="{C95E9CF2-C279-428B-A802-6C3F5FCADFC3}" srcOrd="1" destOrd="0" parTransId="{5E6563E9-40A1-40E6-9E23-9CE60A22A282}" sibTransId="{FB66C481-AE60-485A-86B8-4C27431EFF43}"/>
    <dgm:cxn modelId="{323DB6E0-BD58-481E-AED3-934E1909909A}" srcId="{48290938-3829-4864-95EB-CFA8B1D511CA}" destId="{A1594DEE-3A62-48C2-AF5D-499FE3E00FD1}" srcOrd="2" destOrd="0" parTransId="{5CC14FA3-D5E4-421A-85E7-9225D53F3B60}" sibTransId="{D8C1F3AB-18A0-4E1B-8D40-C36ED75D8163}"/>
    <dgm:cxn modelId="{BA21B0F4-FC45-4898-B1EA-F2AA998D567C}" type="presOf" srcId="{C95E9CF2-C279-428B-A802-6C3F5FCADFC3}" destId="{64DBBD29-F47C-4920-8AFA-E8F743FED854}" srcOrd="0" destOrd="0" presId="urn:microsoft.com/office/officeart/2005/8/layout/vList2"/>
    <dgm:cxn modelId="{3C7E4C2F-B8AC-4013-890D-04B209BFD50C}" type="presParOf" srcId="{9F46A89A-8D07-4051-B691-A7EBF7B75AA6}" destId="{372ED9ED-EA83-4F6A-A46F-560B0FCB6CD2}" srcOrd="0" destOrd="0" presId="urn:microsoft.com/office/officeart/2005/8/layout/vList2"/>
    <dgm:cxn modelId="{231F1AA7-8179-48F6-A95D-D25428CC5813}" type="presParOf" srcId="{9F46A89A-8D07-4051-B691-A7EBF7B75AA6}" destId="{A773177A-F8B0-4403-937F-B90DD50E68D1}" srcOrd="1" destOrd="0" presId="urn:microsoft.com/office/officeart/2005/8/layout/vList2"/>
    <dgm:cxn modelId="{49DD237D-ED0A-4540-8246-FA53DC2C8E2D}" type="presParOf" srcId="{9F46A89A-8D07-4051-B691-A7EBF7B75AA6}" destId="{64DBBD29-F47C-4920-8AFA-E8F743FED854}" srcOrd="2" destOrd="0" presId="urn:microsoft.com/office/officeart/2005/8/layout/vList2"/>
    <dgm:cxn modelId="{FDABF945-8378-472C-826B-5BAB963DA45B}" type="presParOf" srcId="{9F46A89A-8D07-4051-B691-A7EBF7B75AA6}" destId="{620C20DB-418F-41C0-AA7D-F2757EE80D75}" srcOrd="3" destOrd="0" presId="urn:microsoft.com/office/officeart/2005/8/layout/vList2"/>
    <dgm:cxn modelId="{4545E5D7-0802-4C19-81C8-3941D591608F}" type="presParOf" srcId="{9F46A89A-8D07-4051-B691-A7EBF7B75AA6}" destId="{296EC45A-F647-49AD-9E07-77B7657FC825}" srcOrd="4" destOrd="0" presId="urn:microsoft.com/office/officeart/2005/8/layout/vList2"/>
    <dgm:cxn modelId="{25D96247-FD8A-4D67-A29D-3AD395E46BF8}" type="presParOf" srcId="{9F46A89A-8D07-4051-B691-A7EBF7B75AA6}" destId="{09A40A83-5FAD-44EE-869D-BFBEEB49EE9F}" srcOrd="5" destOrd="0" presId="urn:microsoft.com/office/officeart/2005/8/layout/vList2"/>
    <dgm:cxn modelId="{3638576A-A171-4A5A-81C9-7F815415F104}" type="presParOf" srcId="{9F46A89A-8D07-4051-B691-A7EBF7B75AA6}" destId="{B4784585-47D1-4572-93DA-40B2CD27D5C4}" srcOrd="6" destOrd="0" presId="urn:microsoft.com/office/officeart/2005/8/layout/vList2"/>
    <dgm:cxn modelId="{222B2F7B-6C76-404D-9A88-83F7A77ED4C8}" type="presParOf" srcId="{9F46A89A-8D07-4051-B691-A7EBF7B75AA6}" destId="{29CDE029-C71F-4E1F-A3A1-463DCA171763}" srcOrd="7" destOrd="0" presId="urn:microsoft.com/office/officeart/2005/8/layout/vList2"/>
    <dgm:cxn modelId="{89D43549-33B6-4DD3-BDB5-5DF4DC73C566}" type="presParOf" srcId="{9F46A89A-8D07-4051-B691-A7EBF7B75AA6}" destId="{75D097F3-AF29-413F-B309-7909E508E1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6A72BF-623F-49BE-8D00-8AB8FE006BB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72D65D-DB35-4831-885E-1E850DE81228}">
      <dgm:prSet/>
      <dgm:spPr/>
      <dgm:t>
        <a:bodyPr/>
        <a:lstStyle/>
        <a:p>
          <a:r>
            <a:rPr lang="en-US"/>
            <a:t>Unique approaches due to distributed pattern.</a:t>
          </a:r>
        </a:p>
      </dgm:t>
    </dgm:pt>
    <dgm:pt modelId="{B3C9C600-9EF5-4B09-8417-3A631947AF63}" type="parTrans" cxnId="{20520229-A228-42BC-AC8D-980B37C9B5C6}">
      <dgm:prSet/>
      <dgm:spPr/>
      <dgm:t>
        <a:bodyPr/>
        <a:lstStyle/>
        <a:p>
          <a:endParaRPr lang="en-US"/>
        </a:p>
      </dgm:t>
    </dgm:pt>
    <dgm:pt modelId="{A71BAEDF-D8A6-4AA8-83A3-36CA1508502F}" type="sibTrans" cxnId="{20520229-A228-42BC-AC8D-980B37C9B5C6}">
      <dgm:prSet/>
      <dgm:spPr/>
      <dgm:t>
        <a:bodyPr/>
        <a:lstStyle/>
        <a:p>
          <a:endParaRPr lang="en-US"/>
        </a:p>
      </dgm:t>
    </dgm:pt>
    <dgm:pt modelId="{694F46B7-469B-4066-9B42-F723AE46733A}">
      <dgm:prSet/>
      <dgm:spPr/>
      <dgm:t>
        <a:bodyPr/>
        <a:lstStyle/>
        <a:p>
          <a:r>
            <a:rPr lang="en-US"/>
            <a:t>Services need to be able to deploy in multiples to scale to traffic demand.</a:t>
          </a:r>
        </a:p>
      </dgm:t>
    </dgm:pt>
    <dgm:pt modelId="{2EEAED21-3A06-441B-9641-6AB909C99501}" type="parTrans" cxnId="{3FC11AB5-2ED2-44AD-86F8-0662A24F3FF3}">
      <dgm:prSet/>
      <dgm:spPr/>
      <dgm:t>
        <a:bodyPr/>
        <a:lstStyle/>
        <a:p>
          <a:endParaRPr lang="en-US"/>
        </a:p>
      </dgm:t>
    </dgm:pt>
    <dgm:pt modelId="{D864F422-86D9-49A1-8996-F56A38AEA42A}" type="sibTrans" cxnId="{3FC11AB5-2ED2-44AD-86F8-0662A24F3FF3}">
      <dgm:prSet/>
      <dgm:spPr/>
      <dgm:t>
        <a:bodyPr/>
        <a:lstStyle/>
        <a:p>
          <a:endParaRPr lang="en-US"/>
        </a:p>
      </dgm:t>
    </dgm:pt>
    <dgm:pt modelId="{3D856BAE-7613-410A-BEA7-4C076CD914ED}">
      <dgm:prSet/>
      <dgm:spPr/>
      <dgm:t>
        <a:bodyPr/>
        <a:lstStyle/>
        <a:p>
          <a:r>
            <a:rPr lang="en-US"/>
            <a:t>There are several patterns including:</a:t>
          </a:r>
        </a:p>
      </dgm:t>
    </dgm:pt>
    <dgm:pt modelId="{B9410813-9E89-40A6-B9B8-BDE70BBDEACB}" type="parTrans" cxnId="{EEF30BF2-5920-4376-99ED-3CC5187ED7EC}">
      <dgm:prSet/>
      <dgm:spPr/>
      <dgm:t>
        <a:bodyPr/>
        <a:lstStyle/>
        <a:p>
          <a:endParaRPr lang="en-US"/>
        </a:p>
      </dgm:t>
    </dgm:pt>
    <dgm:pt modelId="{D3490D3E-156E-4B51-9973-2084D194FC37}" type="sibTrans" cxnId="{EEF30BF2-5920-4376-99ED-3CC5187ED7EC}">
      <dgm:prSet/>
      <dgm:spPr/>
      <dgm:t>
        <a:bodyPr/>
        <a:lstStyle/>
        <a:p>
          <a:endParaRPr lang="en-US"/>
        </a:p>
      </dgm:t>
    </dgm:pt>
    <dgm:pt modelId="{5173C322-3141-41AF-BDA7-417DEAD2B93D}">
      <dgm:prSet/>
      <dgm:spPr/>
      <dgm:t>
        <a:bodyPr/>
        <a:lstStyle/>
        <a:p>
          <a:r>
            <a:rPr lang="en-US"/>
            <a:t>Multiple Service Instances per Host Pattern</a:t>
          </a:r>
        </a:p>
      </dgm:t>
    </dgm:pt>
    <dgm:pt modelId="{A07B93FA-EC80-4AE6-90ED-BC65BEFAB8DC}" type="parTrans" cxnId="{8A410B23-DD79-47D5-B085-FD6325FF5467}">
      <dgm:prSet/>
      <dgm:spPr/>
      <dgm:t>
        <a:bodyPr/>
        <a:lstStyle/>
        <a:p>
          <a:endParaRPr lang="en-US"/>
        </a:p>
      </dgm:t>
    </dgm:pt>
    <dgm:pt modelId="{0EA22468-D89D-496F-B014-425EEBC29A58}" type="sibTrans" cxnId="{8A410B23-DD79-47D5-B085-FD6325FF5467}">
      <dgm:prSet/>
      <dgm:spPr/>
      <dgm:t>
        <a:bodyPr/>
        <a:lstStyle/>
        <a:p>
          <a:endParaRPr lang="en-US"/>
        </a:p>
      </dgm:t>
    </dgm:pt>
    <dgm:pt modelId="{6FF05377-4439-4A57-86FE-1DA5AB60180E}">
      <dgm:prSet/>
      <dgm:spPr/>
      <dgm:t>
        <a:bodyPr/>
        <a:lstStyle/>
        <a:p>
          <a:r>
            <a:rPr lang="en-US"/>
            <a:t>Service Instance per Host Pattern</a:t>
          </a:r>
        </a:p>
      </dgm:t>
    </dgm:pt>
    <dgm:pt modelId="{9799F662-0972-4773-975F-48DC9FD741BB}" type="parTrans" cxnId="{990EB668-18B9-4E6B-BFD7-80CC02BB0E67}">
      <dgm:prSet/>
      <dgm:spPr/>
      <dgm:t>
        <a:bodyPr/>
        <a:lstStyle/>
        <a:p>
          <a:endParaRPr lang="en-US"/>
        </a:p>
      </dgm:t>
    </dgm:pt>
    <dgm:pt modelId="{470DD233-93F6-4905-9FB9-60C9C584FD63}" type="sibTrans" cxnId="{990EB668-18B9-4E6B-BFD7-80CC02BB0E67}">
      <dgm:prSet/>
      <dgm:spPr/>
      <dgm:t>
        <a:bodyPr/>
        <a:lstStyle/>
        <a:p>
          <a:endParaRPr lang="en-US"/>
        </a:p>
      </dgm:t>
    </dgm:pt>
    <dgm:pt modelId="{0A402AEB-B1C6-4F5E-94DD-4B74DB9230E6}">
      <dgm:prSet/>
      <dgm:spPr/>
      <dgm:t>
        <a:bodyPr/>
        <a:lstStyle/>
        <a:p>
          <a:r>
            <a:rPr lang="en-US"/>
            <a:t>Serverless Deployment</a:t>
          </a:r>
        </a:p>
      </dgm:t>
    </dgm:pt>
    <dgm:pt modelId="{6117049B-1331-4572-895F-366AF684F08E}" type="parTrans" cxnId="{479854C6-C9F5-4527-B451-14739E01A775}">
      <dgm:prSet/>
      <dgm:spPr/>
      <dgm:t>
        <a:bodyPr/>
        <a:lstStyle/>
        <a:p>
          <a:endParaRPr lang="en-US"/>
        </a:p>
      </dgm:t>
    </dgm:pt>
    <dgm:pt modelId="{68B194F7-AFC0-4047-A124-984FA9CA3D79}" type="sibTrans" cxnId="{479854C6-C9F5-4527-B451-14739E01A775}">
      <dgm:prSet/>
      <dgm:spPr/>
      <dgm:t>
        <a:bodyPr/>
        <a:lstStyle/>
        <a:p>
          <a:endParaRPr lang="en-US"/>
        </a:p>
      </dgm:t>
    </dgm:pt>
    <dgm:pt modelId="{DFD17824-36C1-4683-A623-74D051090436}" type="pres">
      <dgm:prSet presAssocID="{D16A72BF-623F-49BE-8D00-8AB8FE006BB6}" presName="vert0" presStyleCnt="0">
        <dgm:presLayoutVars>
          <dgm:dir/>
          <dgm:animOne val="branch"/>
          <dgm:animLvl val="lvl"/>
        </dgm:presLayoutVars>
      </dgm:prSet>
      <dgm:spPr/>
    </dgm:pt>
    <dgm:pt modelId="{0370111F-D1A1-41DF-A523-1F3454A231F5}" type="pres">
      <dgm:prSet presAssocID="{5272D65D-DB35-4831-885E-1E850DE81228}" presName="thickLine" presStyleLbl="alignNode1" presStyleIdx="0" presStyleCnt="6"/>
      <dgm:spPr/>
    </dgm:pt>
    <dgm:pt modelId="{F527D288-5A75-498B-BC5E-B42030EA3B9B}" type="pres">
      <dgm:prSet presAssocID="{5272D65D-DB35-4831-885E-1E850DE81228}" presName="horz1" presStyleCnt="0"/>
      <dgm:spPr/>
    </dgm:pt>
    <dgm:pt modelId="{3B2077A6-2D80-4963-AE2D-11222F274D0B}" type="pres">
      <dgm:prSet presAssocID="{5272D65D-DB35-4831-885E-1E850DE81228}" presName="tx1" presStyleLbl="revTx" presStyleIdx="0" presStyleCnt="6"/>
      <dgm:spPr/>
    </dgm:pt>
    <dgm:pt modelId="{981B9423-CE13-4FBF-A6A6-E67355463A1B}" type="pres">
      <dgm:prSet presAssocID="{5272D65D-DB35-4831-885E-1E850DE81228}" presName="vert1" presStyleCnt="0"/>
      <dgm:spPr/>
    </dgm:pt>
    <dgm:pt modelId="{9E5CFB04-BFBB-436B-BA50-8F922DF9F5CD}" type="pres">
      <dgm:prSet presAssocID="{694F46B7-469B-4066-9B42-F723AE46733A}" presName="thickLine" presStyleLbl="alignNode1" presStyleIdx="1" presStyleCnt="6"/>
      <dgm:spPr/>
    </dgm:pt>
    <dgm:pt modelId="{034E55D8-13C6-4FD9-87D5-EB314F037224}" type="pres">
      <dgm:prSet presAssocID="{694F46B7-469B-4066-9B42-F723AE46733A}" presName="horz1" presStyleCnt="0"/>
      <dgm:spPr/>
    </dgm:pt>
    <dgm:pt modelId="{1B540C57-E5AC-4BE9-B5B1-16B8BA786AD0}" type="pres">
      <dgm:prSet presAssocID="{694F46B7-469B-4066-9B42-F723AE46733A}" presName="tx1" presStyleLbl="revTx" presStyleIdx="1" presStyleCnt="6"/>
      <dgm:spPr/>
    </dgm:pt>
    <dgm:pt modelId="{ED24BCE3-3681-401F-90F4-A3E6EC087993}" type="pres">
      <dgm:prSet presAssocID="{694F46B7-469B-4066-9B42-F723AE46733A}" presName="vert1" presStyleCnt="0"/>
      <dgm:spPr/>
    </dgm:pt>
    <dgm:pt modelId="{F56FFA1E-9111-449B-89C3-2DB690B7CAC1}" type="pres">
      <dgm:prSet presAssocID="{3D856BAE-7613-410A-BEA7-4C076CD914ED}" presName="thickLine" presStyleLbl="alignNode1" presStyleIdx="2" presStyleCnt="6"/>
      <dgm:spPr/>
    </dgm:pt>
    <dgm:pt modelId="{FF19B2B5-B332-485A-8352-D31F1C2F80F6}" type="pres">
      <dgm:prSet presAssocID="{3D856BAE-7613-410A-BEA7-4C076CD914ED}" presName="horz1" presStyleCnt="0"/>
      <dgm:spPr/>
    </dgm:pt>
    <dgm:pt modelId="{A3B3F371-36B4-4C32-86F8-48C910BC67EB}" type="pres">
      <dgm:prSet presAssocID="{3D856BAE-7613-410A-BEA7-4C076CD914ED}" presName="tx1" presStyleLbl="revTx" presStyleIdx="2" presStyleCnt="6"/>
      <dgm:spPr/>
    </dgm:pt>
    <dgm:pt modelId="{392F7505-4EC3-40BD-BAF1-FC57CE9A2BDB}" type="pres">
      <dgm:prSet presAssocID="{3D856BAE-7613-410A-BEA7-4C076CD914ED}" presName="vert1" presStyleCnt="0"/>
      <dgm:spPr/>
    </dgm:pt>
    <dgm:pt modelId="{A2D58708-1C96-47DB-8AB8-98A11371D2AB}" type="pres">
      <dgm:prSet presAssocID="{5173C322-3141-41AF-BDA7-417DEAD2B93D}" presName="thickLine" presStyleLbl="alignNode1" presStyleIdx="3" presStyleCnt="6"/>
      <dgm:spPr/>
    </dgm:pt>
    <dgm:pt modelId="{BC4664DA-026C-46CA-8DBE-6809CB879D9F}" type="pres">
      <dgm:prSet presAssocID="{5173C322-3141-41AF-BDA7-417DEAD2B93D}" presName="horz1" presStyleCnt="0"/>
      <dgm:spPr/>
    </dgm:pt>
    <dgm:pt modelId="{13F50F18-2F54-4FE0-BD30-A2FE995DC1F8}" type="pres">
      <dgm:prSet presAssocID="{5173C322-3141-41AF-BDA7-417DEAD2B93D}" presName="tx1" presStyleLbl="revTx" presStyleIdx="3" presStyleCnt="6"/>
      <dgm:spPr/>
    </dgm:pt>
    <dgm:pt modelId="{BA83714B-112D-4846-89E6-1096E2E3F833}" type="pres">
      <dgm:prSet presAssocID="{5173C322-3141-41AF-BDA7-417DEAD2B93D}" presName="vert1" presStyleCnt="0"/>
      <dgm:spPr/>
    </dgm:pt>
    <dgm:pt modelId="{1D49FEF1-5741-46DA-9D1B-3B64FD133486}" type="pres">
      <dgm:prSet presAssocID="{6FF05377-4439-4A57-86FE-1DA5AB60180E}" presName="thickLine" presStyleLbl="alignNode1" presStyleIdx="4" presStyleCnt="6"/>
      <dgm:spPr/>
    </dgm:pt>
    <dgm:pt modelId="{989E7C7C-707C-406C-929C-A5E4364AABC7}" type="pres">
      <dgm:prSet presAssocID="{6FF05377-4439-4A57-86FE-1DA5AB60180E}" presName="horz1" presStyleCnt="0"/>
      <dgm:spPr/>
    </dgm:pt>
    <dgm:pt modelId="{1668EB80-0DAA-4BD2-8BC6-FB88A6DD16E7}" type="pres">
      <dgm:prSet presAssocID="{6FF05377-4439-4A57-86FE-1DA5AB60180E}" presName="tx1" presStyleLbl="revTx" presStyleIdx="4" presStyleCnt="6"/>
      <dgm:spPr/>
    </dgm:pt>
    <dgm:pt modelId="{6EEAB792-B8C4-4BFA-90FE-E76A942DC0B0}" type="pres">
      <dgm:prSet presAssocID="{6FF05377-4439-4A57-86FE-1DA5AB60180E}" presName="vert1" presStyleCnt="0"/>
      <dgm:spPr/>
    </dgm:pt>
    <dgm:pt modelId="{EC2884EA-0EBE-4482-84B8-23D57050A514}" type="pres">
      <dgm:prSet presAssocID="{0A402AEB-B1C6-4F5E-94DD-4B74DB9230E6}" presName="thickLine" presStyleLbl="alignNode1" presStyleIdx="5" presStyleCnt="6"/>
      <dgm:spPr/>
    </dgm:pt>
    <dgm:pt modelId="{F88B0DD7-6AA3-4CB1-A89D-5B59962C8FBF}" type="pres">
      <dgm:prSet presAssocID="{0A402AEB-B1C6-4F5E-94DD-4B74DB9230E6}" presName="horz1" presStyleCnt="0"/>
      <dgm:spPr/>
    </dgm:pt>
    <dgm:pt modelId="{E5AA63C2-ED3B-48BA-80E8-9E94ACCABADB}" type="pres">
      <dgm:prSet presAssocID="{0A402AEB-B1C6-4F5E-94DD-4B74DB9230E6}" presName="tx1" presStyleLbl="revTx" presStyleIdx="5" presStyleCnt="6"/>
      <dgm:spPr/>
    </dgm:pt>
    <dgm:pt modelId="{282E774E-0B40-4E59-81B4-EA57EA674AA1}" type="pres">
      <dgm:prSet presAssocID="{0A402AEB-B1C6-4F5E-94DD-4B74DB9230E6}" presName="vert1" presStyleCnt="0"/>
      <dgm:spPr/>
    </dgm:pt>
  </dgm:ptLst>
  <dgm:cxnLst>
    <dgm:cxn modelId="{0216C10D-0349-4A65-8717-CFCA07FA1C32}" type="presOf" srcId="{694F46B7-469B-4066-9B42-F723AE46733A}" destId="{1B540C57-E5AC-4BE9-B5B1-16B8BA786AD0}" srcOrd="0" destOrd="0" presId="urn:microsoft.com/office/officeart/2008/layout/LinedList"/>
    <dgm:cxn modelId="{8A410B23-DD79-47D5-B085-FD6325FF5467}" srcId="{D16A72BF-623F-49BE-8D00-8AB8FE006BB6}" destId="{5173C322-3141-41AF-BDA7-417DEAD2B93D}" srcOrd="3" destOrd="0" parTransId="{A07B93FA-EC80-4AE6-90ED-BC65BEFAB8DC}" sibTransId="{0EA22468-D89D-496F-B014-425EEBC29A58}"/>
    <dgm:cxn modelId="{20520229-A228-42BC-AC8D-980B37C9B5C6}" srcId="{D16A72BF-623F-49BE-8D00-8AB8FE006BB6}" destId="{5272D65D-DB35-4831-885E-1E850DE81228}" srcOrd="0" destOrd="0" parTransId="{B3C9C600-9EF5-4B09-8417-3A631947AF63}" sibTransId="{A71BAEDF-D8A6-4AA8-83A3-36CA1508502F}"/>
    <dgm:cxn modelId="{0F645F65-D1A0-43E7-B0FD-622FDAA3DDC5}" type="presOf" srcId="{3D856BAE-7613-410A-BEA7-4C076CD914ED}" destId="{A3B3F371-36B4-4C32-86F8-48C910BC67EB}" srcOrd="0" destOrd="0" presId="urn:microsoft.com/office/officeart/2008/layout/LinedList"/>
    <dgm:cxn modelId="{990EB668-18B9-4E6B-BFD7-80CC02BB0E67}" srcId="{D16A72BF-623F-49BE-8D00-8AB8FE006BB6}" destId="{6FF05377-4439-4A57-86FE-1DA5AB60180E}" srcOrd="4" destOrd="0" parTransId="{9799F662-0972-4773-975F-48DC9FD741BB}" sibTransId="{470DD233-93F6-4905-9FB9-60C9C584FD63}"/>
    <dgm:cxn modelId="{439C6E6E-7A53-4EE3-AD97-671173EE2C0A}" type="presOf" srcId="{0A402AEB-B1C6-4F5E-94DD-4B74DB9230E6}" destId="{E5AA63C2-ED3B-48BA-80E8-9E94ACCABADB}" srcOrd="0" destOrd="0" presId="urn:microsoft.com/office/officeart/2008/layout/LinedList"/>
    <dgm:cxn modelId="{BC83CC84-1AE1-4708-9B86-3058F3CAD806}" type="presOf" srcId="{6FF05377-4439-4A57-86FE-1DA5AB60180E}" destId="{1668EB80-0DAA-4BD2-8BC6-FB88A6DD16E7}" srcOrd="0" destOrd="0" presId="urn:microsoft.com/office/officeart/2008/layout/LinedList"/>
    <dgm:cxn modelId="{C4EA2AAA-5D1B-4BC6-9A28-5B6F82522443}" type="presOf" srcId="{D16A72BF-623F-49BE-8D00-8AB8FE006BB6}" destId="{DFD17824-36C1-4683-A623-74D051090436}" srcOrd="0" destOrd="0" presId="urn:microsoft.com/office/officeart/2008/layout/LinedList"/>
    <dgm:cxn modelId="{3FC11AB5-2ED2-44AD-86F8-0662A24F3FF3}" srcId="{D16A72BF-623F-49BE-8D00-8AB8FE006BB6}" destId="{694F46B7-469B-4066-9B42-F723AE46733A}" srcOrd="1" destOrd="0" parTransId="{2EEAED21-3A06-441B-9641-6AB909C99501}" sibTransId="{D864F422-86D9-49A1-8996-F56A38AEA42A}"/>
    <dgm:cxn modelId="{524816C2-D34E-4C9A-88CF-BC9DB5386C8B}" type="presOf" srcId="{5272D65D-DB35-4831-885E-1E850DE81228}" destId="{3B2077A6-2D80-4963-AE2D-11222F274D0B}" srcOrd="0" destOrd="0" presId="urn:microsoft.com/office/officeart/2008/layout/LinedList"/>
    <dgm:cxn modelId="{479854C6-C9F5-4527-B451-14739E01A775}" srcId="{D16A72BF-623F-49BE-8D00-8AB8FE006BB6}" destId="{0A402AEB-B1C6-4F5E-94DD-4B74DB9230E6}" srcOrd="5" destOrd="0" parTransId="{6117049B-1331-4572-895F-366AF684F08E}" sibTransId="{68B194F7-AFC0-4047-A124-984FA9CA3D79}"/>
    <dgm:cxn modelId="{3E44A4F0-6865-464B-871F-D00D6FE53838}" type="presOf" srcId="{5173C322-3141-41AF-BDA7-417DEAD2B93D}" destId="{13F50F18-2F54-4FE0-BD30-A2FE995DC1F8}" srcOrd="0" destOrd="0" presId="urn:microsoft.com/office/officeart/2008/layout/LinedList"/>
    <dgm:cxn modelId="{EEF30BF2-5920-4376-99ED-3CC5187ED7EC}" srcId="{D16A72BF-623F-49BE-8D00-8AB8FE006BB6}" destId="{3D856BAE-7613-410A-BEA7-4C076CD914ED}" srcOrd="2" destOrd="0" parTransId="{B9410813-9E89-40A6-B9B8-BDE70BBDEACB}" sibTransId="{D3490D3E-156E-4B51-9973-2084D194FC37}"/>
    <dgm:cxn modelId="{3F626050-8B9D-4F6E-9A83-8E9AFE9206CD}" type="presParOf" srcId="{DFD17824-36C1-4683-A623-74D051090436}" destId="{0370111F-D1A1-41DF-A523-1F3454A231F5}" srcOrd="0" destOrd="0" presId="urn:microsoft.com/office/officeart/2008/layout/LinedList"/>
    <dgm:cxn modelId="{C0E6A099-CBC8-4E70-BFB2-DE6B76F16993}" type="presParOf" srcId="{DFD17824-36C1-4683-A623-74D051090436}" destId="{F527D288-5A75-498B-BC5E-B42030EA3B9B}" srcOrd="1" destOrd="0" presId="urn:microsoft.com/office/officeart/2008/layout/LinedList"/>
    <dgm:cxn modelId="{BB53E553-2258-485F-A5F1-FC570BEF68EF}" type="presParOf" srcId="{F527D288-5A75-498B-BC5E-B42030EA3B9B}" destId="{3B2077A6-2D80-4963-AE2D-11222F274D0B}" srcOrd="0" destOrd="0" presId="urn:microsoft.com/office/officeart/2008/layout/LinedList"/>
    <dgm:cxn modelId="{C41BA07D-6331-496A-A4AD-8A15CD5F473F}" type="presParOf" srcId="{F527D288-5A75-498B-BC5E-B42030EA3B9B}" destId="{981B9423-CE13-4FBF-A6A6-E67355463A1B}" srcOrd="1" destOrd="0" presId="urn:microsoft.com/office/officeart/2008/layout/LinedList"/>
    <dgm:cxn modelId="{0C892304-5B49-4C96-979C-A25AAF1C2C99}" type="presParOf" srcId="{DFD17824-36C1-4683-A623-74D051090436}" destId="{9E5CFB04-BFBB-436B-BA50-8F922DF9F5CD}" srcOrd="2" destOrd="0" presId="urn:microsoft.com/office/officeart/2008/layout/LinedList"/>
    <dgm:cxn modelId="{3C5B57F0-9542-4443-9A68-B2FEAAF6AF3C}" type="presParOf" srcId="{DFD17824-36C1-4683-A623-74D051090436}" destId="{034E55D8-13C6-4FD9-87D5-EB314F037224}" srcOrd="3" destOrd="0" presId="urn:microsoft.com/office/officeart/2008/layout/LinedList"/>
    <dgm:cxn modelId="{164144D3-CC51-4A43-A981-D1380C073767}" type="presParOf" srcId="{034E55D8-13C6-4FD9-87D5-EB314F037224}" destId="{1B540C57-E5AC-4BE9-B5B1-16B8BA786AD0}" srcOrd="0" destOrd="0" presId="urn:microsoft.com/office/officeart/2008/layout/LinedList"/>
    <dgm:cxn modelId="{BB3A0034-05FD-4858-9DA3-BB3C1304E68B}" type="presParOf" srcId="{034E55D8-13C6-4FD9-87D5-EB314F037224}" destId="{ED24BCE3-3681-401F-90F4-A3E6EC087993}" srcOrd="1" destOrd="0" presId="urn:microsoft.com/office/officeart/2008/layout/LinedList"/>
    <dgm:cxn modelId="{0DE5D5D5-6634-4778-9DC3-44C082054D3B}" type="presParOf" srcId="{DFD17824-36C1-4683-A623-74D051090436}" destId="{F56FFA1E-9111-449B-89C3-2DB690B7CAC1}" srcOrd="4" destOrd="0" presId="urn:microsoft.com/office/officeart/2008/layout/LinedList"/>
    <dgm:cxn modelId="{FD88AB8D-B0B2-4DC5-84E2-DA349BE9498D}" type="presParOf" srcId="{DFD17824-36C1-4683-A623-74D051090436}" destId="{FF19B2B5-B332-485A-8352-D31F1C2F80F6}" srcOrd="5" destOrd="0" presId="urn:microsoft.com/office/officeart/2008/layout/LinedList"/>
    <dgm:cxn modelId="{C031819B-C225-41EA-8E56-8CD941F39F48}" type="presParOf" srcId="{FF19B2B5-B332-485A-8352-D31F1C2F80F6}" destId="{A3B3F371-36B4-4C32-86F8-48C910BC67EB}" srcOrd="0" destOrd="0" presId="urn:microsoft.com/office/officeart/2008/layout/LinedList"/>
    <dgm:cxn modelId="{74F1AA05-02BB-4F7D-92C1-DC2BA3466E5C}" type="presParOf" srcId="{FF19B2B5-B332-485A-8352-D31F1C2F80F6}" destId="{392F7505-4EC3-40BD-BAF1-FC57CE9A2BDB}" srcOrd="1" destOrd="0" presId="urn:microsoft.com/office/officeart/2008/layout/LinedList"/>
    <dgm:cxn modelId="{0D10AA87-B05E-4F23-AC25-60806F057860}" type="presParOf" srcId="{DFD17824-36C1-4683-A623-74D051090436}" destId="{A2D58708-1C96-47DB-8AB8-98A11371D2AB}" srcOrd="6" destOrd="0" presId="urn:microsoft.com/office/officeart/2008/layout/LinedList"/>
    <dgm:cxn modelId="{6B46374D-5DA0-4463-A088-3593E0FE98E1}" type="presParOf" srcId="{DFD17824-36C1-4683-A623-74D051090436}" destId="{BC4664DA-026C-46CA-8DBE-6809CB879D9F}" srcOrd="7" destOrd="0" presId="urn:microsoft.com/office/officeart/2008/layout/LinedList"/>
    <dgm:cxn modelId="{449EBFC1-4ACE-4194-9753-65B9B3A39B7B}" type="presParOf" srcId="{BC4664DA-026C-46CA-8DBE-6809CB879D9F}" destId="{13F50F18-2F54-4FE0-BD30-A2FE995DC1F8}" srcOrd="0" destOrd="0" presId="urn:microsoft.com/office/officeart/2008/layout/LinedList"/>
    <dgm:cxn modelId="{CF85697B-D012-4EE6-AFD6-B847E0D3963F}" type="presParOf" srcId="{BC4664DA-026C-46CA-8DBE-6809CB879D9F}" destId="{BA83714B-112D-4846-89E6-1096E2E3F833}" srcOrd="1" destOrd="0" presId="urn:microsoft.com/office/officeart/2008/layout/LinedList"/>
    <dgm:cxn modelId="{4724FDC4-A2BE-4096-B8C2-D03A61557CBE}" type="presParOf" srcId="{DFD17824-36C1-4683-A623-74D051090436}" destId="{1D49FEF1-5741-46DA-9D1B-3B64FD133486}" srcOrd="8" destOrd="0" presId="urn:microsoft.com/office/officeart/2008/layout/LinedList"/>
    <dgm:cxn modelId="{24021DE0-8571-4C0D-A628-E07EFE03E4BC}" type="presParOf" srcId="{DFD17824-36C1-4683-A623-74D051090436}" destId="{989E7C7C-707C-406C-929C-A5E4364AABC7}" srcOrd="9" destOrd="0" presId="urn:microsoft.com/office/officeart/2008/layout/LinedList"/>
    <dgm:cxn modelId="{0A83E369-A3CA-44CD-BB77-82FF973A064F}" type="presParOf" srcId="{989E7C7C-707C-406C-929C-A5E4364AABC7}" destId="{1668EB80-0DAA-4BD2-8BC6-FB88A6DD16E7}" srcOrd="0" destOrd="0" presId="urn:microsoft.com/office/officeart/2008/layout/LinedList"/>
    <dgm:cxn modelId="{4C27E167-9CF6-461C-A531-3FB4DA2B007F}" type="presParOf" srcId="{989E7C7C-707C-406C-929C-A5E4364AABC7}" destId="{6EEAB792-B8C4-4BFA-90FE-E76A942DC0B0}" srcOrd="1" destOrd="0" presId="urn:microsoft.com/office/officeart/2008/layout/LinedList"/>
    <dgm:cxn modelId="{79538B71-8CBF-400B-A2A8-33D73F034EE9}" type="presParOf" srcId="{DFD17824-36C1-4683-A623-74D051090436}" destId="{EC2884EA-0EBE-4482-84B8-23D57050A514}" srcOrd="10" destOrd="0" presId="urn:microsoft.com/office/officeart/2008/layout/LinedList"/>
    <dgm:cxn modelId="{E0BBB703-D99E-4893-A751-981563EED481}" type="presParOf" srcId="{DFD17824-36C1-4683-A623-74D051090436}" destId="{F88B0DD7-6AA3-4CB1-A89D-5B59962C8FBF}" srcOrd="11" destOrd="0" presId="urn:microsoft.com/office/officeart/2008/layout/LinedList"/>
    <dgm:cxn modelId="{4DB96C60-6EA2-4927-B292-CA747B11A515}" type="presParOf" srcId="{F88B0DD7-6AA3-4CB1-A89D-5B59962C8FBF}" destId="{E5AA63C2-ED3B-48BA-80E8-9E94ACCABADB}" srcOrd="0" destOrd="0" presId="urn:microsoft.com/office/officeart/2008/layout/LinedList"/>
    <dgm:cxn modelId="{2105F1E7-5A5E-4293-B484-CBAA5D15B1EE}" type="presParOf" srcId="{F88B0DD7-6AA3-4CB1-A89D-5B59962C8FBF}" destId="{282E774E-0B40-4E59-81B4-EA57EA674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F670DD-4955-4F0B-B3CC-1C501A5CA70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B83F84-BC3E-4CA0-83C7-E6DD68E90291}">
      <dgm:prSet/>
      <dgm:spPr/>
      <dgm:t>
        <a:bodyPr/>
        <a:lstStyle/>
        <a:p>
          <a:r>
            <a:rPr lang="en-US"/>
            <a:t>Provision one of more physical or virtual hosts to run multiple services in.</a:t>
          </a:r>
        </a:p>
      </dgm:t>
    </dgm:pt>
    <dgm:pt modelId="{1CEBBB3B-7E4E-4FBC-AF39-4C3CD3C0D60D}" type="parTrans" cxnId="{137C3AE7-FC4C-4F50-BD15-C2F5D883B65A}">
      <dgm:prSet/>
      <dgm:spPr/>
      <dgm:t>
        <a:bodyPr/>
        <a:lstStyle/>
        <a:p>
          <a:endParaRPr lang="en-US"/>
        </a:p>
      </dgm:t>
    </dgm:pt>
    <dgm:pt modelId="{C10DB2D3-6D7C-410F-BC4F-AEBE206B3AEE}" type="sibTrans" cxnId="{137C3AE7-FC4C-4F50-BD15-C2F5D883B65A}">
      <dgm:prSet/>
      <dgm:spPr/>
      <dgm:t>
        <a:bodyPr/>
        <a:lstStyle/>
        <a:p>
          <a:endParaRPr lang="en-US"/>
        </a:p>
      </dgm:t>
    </dgm:pt>
    <dgm:pt modelId="{FE0CCB4A-AD54-4039-8950-F318E8EA07A3}">
      <dgm:prSet/>
      <dgm:spPr/>
      <dgm:t>
        <a:bodyPr/>
        <a:lstStyle/>
        <a:p>
          <a:r>
            <a:rPr lang="en-US"/>
            <a:t>Considered a traditional approach.</a:t>
          </a:r>
        </a:p>
      </dgm:t>
    </dgm:pt>
    <dgm:pt modelId="{DCB9D1F3-1DBC-4673-B99A-CB293ECBD0F2}" type="parTrans" cxnId="{199E536E-354E-4306-A29B-8143CA054C65}">
      <dgm:prSet/>
      <dgm:spPr/>
      <dgm:t>
        <a:bodyPr/>
        <a:lstStyle/>
        <a:p>
          <a:endParaRPr lang="en-US"/>
        </a:p>
      </dgm:t>
    </dgm:pt>
    <dgm:pt modelId="{F0DD1609-8EAA-4123-B304-D9679FBF31CD}" type="sibTrans" cxnId="{199E536E-354E-4306-A29B-8143CA054C65}">
      <dgm:prSet/>
      <dgm:spPr/>
      <dgm:t>
        <a:bodyPr/>
        <a:lstStyle/>
        <a:p>
          <a:endParaRPr lang="en-US"/>
        </a:p>
      </dgm:t>
    </dgm:pt>
    <dgm:pt modelId="{9022CB0D-9786-49C9-B386-94DB1077A5FA}">
      <dgm:prSet/>
      <dgm:spPr/>
      <dgm:t>
        <a:bodyPr/>
        <a:lstStyle/>
        <a:p>
          <a:r>
            <a:rPr lang="en-US"/>
            <a:t>Each instance runs at a well-known port.</a:t>
          </a:r>
        </a:p>
      </dgm:t>
    </dgm:pt>
    <dgm:pt modelId="{AC00DD2D-DC94-4916-AFDE-F237E36AE463}" type="parTrans" cxnId="{62CA3D73-F17A-4918-B71A-FD4A8D3DCA15}">
      <dgm:prSet/>
      <dgm:spPr/>
      <dgm:t>
        <a:bodyPr/>
        <a:lstStyle/>
        <a:p>
          <a:endParaRPr lang="en-US"/>
        </a:p>
      </dgm:t>
    </dgm:pt>
    <dgm:pt modelId="{5CC342DE-D19B-4546-8E57-BE04ABC46EA3}" type="sibTrans" cxnId="{62CA3D73-F17A-4918-B71A-FD4A8D3DCA15}">
      <dgm:prSet/>
      <dgm:spPr/>
      <dgm:t>
        <a:bodyPr/>
        <a:lstStyle/>
        <a:p>
          <a:endParaRPr lang="en-US"/>
        </a:p>
      </dgm:t>
    </dgm:pt>
    <dgm:pt modelId="{C363AC27-B753-4D09-AC7E-7FB6A68E9A59}">
      <dgm:prSet/>
      <dgm:spPr/>
      <dgm:t>
        <a:bodyPr/>
        <a:lstStyle/>
        <a:p>
          <a:r>
            <a:rPr lang="en-US"/>
            <a:t>Can be deployed either as once process group per instance, or multiple service instances per group.</a:t>
          </a:r>
        </a:p>
      </dgm:t>
    </dgm:pt>
    <dgm:pt modelId="{2D777470-1738-4CB8-9E2A-3C214DE5B84B}" type="parTrans" cxnId="{9E88FC64-17AB-4F79-9C55-E58BD393AAD4}">
      <dgm:prSet/>
      <dgm:spPr/>
      <dgm:t>
        <a:bodyPr/>
        <a:lstStyle/>
        <a:p>
          <a:endParaRPr lang="en-US"/>
        </a:p>
      </dgm:t>
    </dgm:pt>
    <dgm:pt modelId="{01E1AB2C-972C-468C-9F8A-A6B038412FF1}" type="sibTrans" cxnId="{9E88FC64-17AB-4F79-9C55-E58BD393AAD4}">
      <dgm:prSet/>
      <dgm:spPr/>
      <dgm:t>
        <a:bodyPr/>
        <a:lstStyle/>
        <a:p>
          <a:endParaRPr lang="en-US"/>
        </a:p>
      </dgm:t>
    </dgm:pt>
    <dgm:pt modelId="{E49E1539-4206-4698-AB4F-FFCB76EE2EA0}">
      <dgm:prSet/>
      <dgm:spPr/>
      <dgm:t>
        <a:bodyPr/>
        <a:lstStyle/>
        <a:p>
          <a:r>
            <a:rPr lang="en-US"/>
            <a:t>Benefits: speed, efficiency.</a:t>
          </a:r>
        </a:p>
      </dgm:t>
    </dgm:pt>
    <dgm:pt modelId="{49DFE1A8-AC60-48BD-AF52-736C2A75D0F8}" type="parTrans" cxnId="{20116ED8-062D-4BA0-87CF-A399BACE80E5}">
      <dgm:prSet/>
      <dgm:spPr/>
      <dgm:t>
        <a:bodyPr/>
        <a:lstStyle/>
        <a:p>
          <a:endParaRPr lang="en-US"/>
        </a:p>
      </dgm:t>
    </dgm:pt>
    <dgm:pt modelId="{D2499705-E281-4161-A9DE-B564BF7B9D29}" type="sibTrans" cxnId="{20116ED8-062D-4BA0-87CF-A399BACE80E5}">
      <dgm:prSet/>
      <dgm:spPr/>
      <dgm:t>
        <a:bodyPr/>
        <a:lstStyle/>
        <a:p>
          <a:endParaRPr lang="en-US"/>
        </a:p>
      </dgm:t>
    </dgm:pt>
    <dgm:pt modelId="{2D77018E-A22B-459B-B4CF-60FB488F0484}">
      <dgm:prSet/>
      <dgm:spPr/>
      <dgm:t>
        <a:bodyPr/>
        <a:lstStyle/>
        <a:p>
          <a:r>
            <a:rPr lang="en-US"/>
            <a:t>Drawback: no isolation for service instances or services running in the same process.</a:t>
          </a:r>
        </a:p>
      </dgm:t>
    </dgm:pt>
    <dgm:pt modelId="{3326A22F-F1C2-4BEF-ABE8-07B2A19878D8}" type="parTrans" cxnId="{6C78F0A1-8FC7-47C4-BB19-5ABD5753456D}">
      <dgm:prSet/>
      <dgm:spPr/>
      <dgm:t>
        <a:bodyPr/>
        <a:lstStyle/>
        <a:p>
          <a:endParaRPr lang="en-US"/>
        </a:p>
      </dgm:t>
    </dgm:pt>
    <dgm:pt modelId="{EB573B64-AA26-44A9-9D24-43CDA0688BE9}" type="sibTrans" cxnId="{6C78F0A1-8FC7-47C4-BB19-5ABD5753456D}">
      <dgm:prSet/>
      <dgm:spPr/>
      <dgm:t>
        <a:bodyPr/>
        <a:lstStyle/>
        <a:p>
          <a:endParaRPr lang="en-US"/>
        </a:p>
      </dgm:t>
    </dgm:pt>
    <dgm:pt modelId="{B0F176FD-2A42-48C0-922B-CEAF64DF5D3B}" type="pres">
      <dgm:prSet presAssocID="{BAF670DD-4955-4F0B-B3CC-1C501A5CA708}" presName="diagram" presStyleCnt="0">
        <dgm:presLayoutVars>
          <dgm:dir/>
          <dgm:resizeHandles val="exact"/>
        </dgm:presLayoutVars>
      </dgm:prSet>
      <dgm:spPr/>
    </dgm:pt>
    <dgm:pt modelId="{C637E77F-5924-4B24-9FAB-0AD694D97124}" type="pres">
      <dgm:prSet presAssocID="{2EB83F84-BC3E-4CA0-83C7-E6DD68E90291}" presName="node" presStyleLbl="node1" presStyleIdx="0" presStyleCnt="6">
        <dgm:presLayoutVars>
          <dgm:bulletEnabled val="1"/>
        </dgm:presLayoutVars>
      </dgm:prSet>
      <dgm:spPr/>
    </dgm:pt>
    <dgm:pt modelId="{3355F98B-D6DB-446F-AD93-BCCDB9DD3A19}" type="pres">
      <dgm:prSet presAssocID="{C10DB2D3-6D7C-410F-BC4F-AEBE206B3AEE}" presName="sibTrans" presStyleCnt="0"/>
      <dgm:spPr/>
    </dgm:pt>
    <dgm:pt modelId="{ED33807F-80CC-4772-9F34-FCF6D977AE42}" type="pres">
      <dgm:prSet presAssocID="{FE0CCB4A-AD54-4039-8950-F318E8EA07A3}" presName="node" presStyleLbl="node1" presStyleIdx="1" presStyleCnt="6">
        <dgm:presLayoutVars>
          <dgm:bulletEnabled val="1"/>
        </dgm:presLayoutVars>
      </dgm:prSet>
      <dgm:spPr/>
    </dgm:pt>
    <dgm:pt modelId="{6547CAB4-2B11-4EC0-A1D4-62B15D2F16DF}" type="pres">
      <dgm:prSet presAssocID="{F0DD1609-8EAA-4123-B304-D9679FBF31CD}" presName="sibTrans" presStyleCnt="0"/>
      <dgm:spPr/>
    </dgm:pt>
    <dgm:pt modelId="{903FB4C0-832F-447D-9871-527DBF262BC8}" type="pres">
      <dgm:prSet presAssocID="{9022CB0D-9786-49C9-B386-94DB1077A5FA}" presName="node" presStyleLbl="node1" presStyleIdx="2" presStyleCnt="6">
        <dgm:presLayoutVars>
          <dgm:bulletEnabled val="1"/>
        </dgm:presLayoutVars>
      </dgm:prSet>
      <dgm:spPr/>
    </dgm:pt>
    <dgm:pt modelId="{128ABF61-3271-4742-BDBC-0BAA53402F59}" type="pres">
      <dgm:prSet presAssocID="{5CC342DE-D19B-4546-8E57-BE04ABC46EA3}" presName="sibTrans" presStyleCnt="0"/>
      <dgm:spPr/>
    </dgm:pt>
    <dgm:pt modelId="{50B11734-8C70-4FC5-9DC8-6DCBAE03B52A}" type="pres">
      <dgm:prSet presAssocID="{C363AC27-B753-4D09-AC7E-7FB6A68E9A59}" presName="node" presStyleLbl="node1" presStyleIdx="3" presStyleCnt="6">
        <dgm:presLayoutVars>
          <dgm:bulletEnabled val="1"/>
        </dgm:presLayoutVars>
      </dgm:prSet>
      <dgm:spPr/>
    </dgm:pt>
    <dgm:pt modelId="{4BEF36DD-7994-49BA-9836-BAE2956D25D0}" type="pres">
      <dgm:prSet presAssocID="{01E1AB2C-972C-468C-9F8A-A6B038412FF1}" presName="sibTrans" presStyleCnt="0"/>
      <dgm:spPr/>
    </dgm:pt>
    <dgm:pt modelId="{1751F222-128E-48E7-B18B-BF1E4CDD4471}" type="pres">
      <dgm:prSet presAssocID="{E49E1539-4206-4698-AB4F-FFCB76EE2EA0}" presName="node" presStyleLbl="node1" presStyleIdx="4" presStyleCnt="6">
        <dgm:presLayoutVars>
          <dgm:bulletEnabled val="1"/>
        </dgm:presLayoutVars>
      </dgm:prSet>
      <dgm:spPr/>
    </dgm:pt>
    <dgm:pt modelId="{35057F18-221D-44F2-9B05-C95E276CC141}" type="pres">
      <dgm:prSet presAssocID="{D2499705-E281-4161-A9DE-B564BF7B9D29}" presName="sibTrans" presStyleCnt="0"/>
      <dgm:spPr/>
    </dgm:pt>
    <dgm:pt modelId="{AD505D97-9BBC-4079-9725-B55AF2F1505C}" type="pres">
      <dgm:prSet presAssocID="{2D77018E-A22B-459B-B4CF-60FB488F0484}" presName="node" presStyleLbl="node1" presStyleIdx="5" presStyleCnt="6">
        <dgm:presLayoutVars>
          <dgm:bulletEnabled val="1"/>
        </dgm:presLayoutVars>
      </dgm:prSet>
      <dgm:spPr/>
    </dgm:pt>
  </dgm:ptLst>
  <dgm:cxnLst>
    <dgm:cxn modelId="{A5980C0F-F963-467D-A3B6-979F25C8ADBE}" type="presOf" srcId="{2EB83F84-BC3E-4CA0-83C7-E6DD68E90291}" destId="{C637E77F-5924-4B24-9FAB-0AD694D97124}" srcOrd="0" destOrd="0" presId="urn:microsoft.com/office/officeart/2005/8/layout/default"/>
    <dgm:cxn modelId="{9E88FC64-17AB-4F79-9C55-E58BD393AAD4}" srcId="{BAF670DD-4955-4F0B-B3CC-1C501A5CA708}" destId="{C363AC27-B753-4D09-AC7E-7FB6A68E9A59}" srcOrd="3" destOrd="0" parTransId="{2D777470-1738-4CB8-9E2A-3C214DE5B84B}" sibTransId="{01E1AB2C-972C-468C-9F8A-A6B038412FF1}"/>
    <dgm:cxn modelId="{7F6A216A-48AE-4998-B17E-CF64F37BBDB2}" type="presOf" srcId="{2D77018E-A22B-459B-B4CF-60FB488F0484}" destId="{AD505D97-9BBC-4079-9725-B55AF2F1505C}" srcOrd="0" destOrd="0" presId="urn:microsoft.com/office/officeart/2005/8/layout/default"/>
    <dgm:cxn modelId="{199E536E-354E-4306-A29B-8143CA054C65}" srcId="{BAF670DD-4955-4F0B-B3CC-1C501A5CA708}" destId="{FE0CCB4A-AD54-4039-8950-F318E8EA07A3}" srcOrd="1" destOrd="0" parTransId="{DCB9D1F3-1DBC-4673-B99A-CB293ECBD0F2}" sibTransId="{F0DD1609-8EAA-4123-B304-D9679FBF31CD}"/>
    <dgm:cxn modelId="{B0ECD770-4CEE-4167-91DB-994780B7627A}" type="presOf" srcId="{E49E1539-4206-4698-AB4F-FFCB76EE2EA0}" destId="{1751F222-128E-48E7-B18B-BF1E4CDD4471}" srcOrd="0" destOrd="0" presId="urn:microsoft.com/office/officeart/2005/8/layout/default"/>
    <dgm:cxn modelId="{62CA3D73-F17A-4918-B71A-FD4A8D3DCA15}" srcId="{BAF670DD-4955-4F0B-B3CC-1C501A5CA708}" destId="{9022CB0D-9786-49C9-B386-94DB1077A5FA}" srcOrd="2" destOrd="0" parTransId="{AC00DD2D-DC94-4916-AFDE-F237E36AE463}" sibTransId="{5CC342DE-D19B-4546-8E57-BE04ABC46EA3}"/>
    <dgm:cxn modelId="{9CF6D687-5BD6-47F8-86C9-525ECD5B363D}" type="presOf" srcId="{FE0CCB4A-AD54-4039-8950-F318E8EA07A3}" destId="{ED33807F-80CC-4772-9F34-FCF6D977AE42}" srcOrd="0" destOrd="0" presId="urn:microsoft.com/office/officeart/2005/8/layout/default"/>
    <dgm:cxn modelId="{8AA970A0-C53C-415C-B989-F09995FA7A08}" type="presOf" srcId="{C363AC27-B753-4D09-AC7E-7FB6A68E9A59}" destId="{50B11734-8C70-4FC5-9DC8-6DCBAE03B52A}" srcOrd="0" destOrd="0" presId="urn:microsoft.com/office/officeart/2005/8/layout/default"/>
    <dgm:cxn modelId="{6C78F0A1-8FC7-47C4-BB19-5ABD5753456D}" srcId="{BAF670DD-4955-4F0B-B3CC-1C501A5CA708}" destId="{2D77018E-A22B-459B-B4CF-60FB488F0484}" srcOrd="5" destOrd="0" parTransId="{3326A22F-F1C2-4BEF-ABE8-07B2A19878D8}" sibTransId="{EB573B64-AA26-44A9-9D24-43CDA0688BE9}"/>
    <dgm:cxn modelId="{20116ED8-062D-4BA0-87CF-A399BACE80E5}" srcId="{BAF670DD-4955-4F0B-B3CC-1C501A5CA708}" destId="{E49E1539-4206-4698-AB4F-FFCB76EE2EA0}" srcOrd="4" destOrd="0" parTransId="{49DFE1A8-AC60-48BD-AF52-736C2A75D0F8}" sibTransId="{D2499705-E281-4161-A9DE-B564BF7B9D29}"/>
    <dgm:cxn modelId="{137C3AE7-FC4C-4F50-BD15-C2F5D883B65A}" srcId="{BAF670DD-4955-4F0B-B3CC-1C501A5CA708}" destId="{2EB83F84-BC3E-4CA0-83C7-E6DD68E90291}" srcOrd="0" destOrd="0" parTransId="{1CEBBB3B-7E4E-4FBC-AF39-4C3CD3C0D60D}" sibTransId="{C10DB2D3-6D7C-410F-BC4F-AEBE206B3AEE}"/>
    <dgm:cxn modelId="{99D647EE-8973-4840-8BBF-0DF8786E1EA2}" type="presOf" srcId="{9022CB0D-9786-49C9-B386-94DB1077A5FA}" destId="{903FB4C0-832F-447D-9871-527DBF262BC8}" srcOrd="0" destOrd="0" presId="urn:microsoft.com/office/officeart/2005/8/layout/default"/>
    <dgm:cxn modelId="{704821F6-A4D7-445A-937B-0E7B75FFDD95}" type="presOf" srcId="{BAF670DD-4955-4F0B-B3CC-1C501A5CA708}" destId="{B0F176FD-2A42-48C0-922B-CEAF64DF5D3B}" srcOrd="0" destOrd="0" presId="urn:microsoft.com/office/officeart/2005/8/layout/default"/>
    <dgm:cxn modelId="{DBD51DB4-34D3-4E1C-B525-963F34339633}" type="presParOf" srcId="{B0F176FD-2A42-48C0-922B-CEAF64DF5D3B}" destId="{C637E77F-5924-4B24-9FAB-0AD694D97124}" srcOrd="0" destOrd="0" presId="urn:microsoft.com/office/officeart/2005/8/layout/default"/>
    <dgm:cxn modelId="{8C06AEF4-174F-49CD-A2C7-2716242E6BAD}" type="presParOf" srcId="{B0F176FD-2A42-48C0-922B-CEAF64DF5D3B}" destId="{3355F98B-D6DB-446F-AD93-BCCDB9DD3A19}" srcOrd="1" destOrd="0" presId="urn:microsoft.com/office/officeart/2005/8/layout/default"/>
    <dgm:cxn modelId="{F575F814-018B-4428-8D09-EFDC411CF1B8}" type="presParOf" srcId="{B0F176FD-2A42-48C0-922B-CEAF64DF5D3B}" destId="{ED33807F-80CC-4772-9F34-FCF6D977AE42}" srcOrd="2" destOrd="0" presId="urn:microsoft.com/office/officeart/2005/8/layout/default"/>
    <dgm:cxn modelId="{3F8AF77D-7EE0-4D58-8A0B-2C0B31E48699}" type="presParOf" srcId="{B0F176FD-2A42-48C0-922B-CEAF64DF5D3B}" destId="{6547CAB4-2B11-4EC0-A1D4-62B15D2F16DF}" srcOrd="3" destOrd="0" presId="urn:microsoft.com/office/officeart/2005/8/layout/default"/>
    <dgm:cxn modelId="{38EC2D91-4E51-4854-B7FE-404E258D60D3}" type="presParOf" srcId="{B0F176FD-2A42-48C0-922B-CEAF64DF5D3B}" destId="{903FB4C0-832F-447D-9871-527DBF262BC8}" srcOrd="4" destOrd="0" presId="urn:microsoft.com/office/officeart/2005/8/layout/default"/>
    <dgm:cxn modelId="{613D9DDD-0E31-4AD6-8D43-5E97F637210A}" type="presParOf" srcId="{B0F176FD-2A42-48C0-922B-CEAF64DF5D3B}" destId="{128ABF61-3271-4742-BDBC-0BAA53402F59}" srcOrd="5" destOrd="0" presId="urn:microsoft.com/office/officeart/2005/8/layout/default"/>
    <dgm:cxn modelId="{4B9629F5-831F-4EBD-B4D4-2380A68610DE}" type="presParOf" srcId="{B0F176FD-2A42-48C0-922B-CEAF64DF5D3B}" destId="{50B11734-8C70-4FC5-9DC8-6DCBAE03B52A}" srcOrd="6" destOrd="0" presId="urn:microsoft.com/office/officeart/2005/8/layout/default"/>
    <dgm:cxn modelId="{A8692BAE-5CC7-4BFD-8B2F-9AA1D8DA8F3D}" type="presParOf" srcId="{B0F176FD-2A42-48C0-922B-CEAF64DF5D3B}" destId="{4BEF36DD-7994-49BA-9836-BAE2956D25D0}" srcOrd="7" destOrd="0" presId="urn:microsoft.com/office/officeart/2005/8/layout/default"/>
    <dgm:cxn modelId="{B376CA1E-1095-4072-9D70-F7A43686A050}" type="presParOf" srcId="{B0F176FD-2A42-48C0-922B-CEAF64DF5D3B}" destId="{1751F222-128E-48E7-B18B-BF1E4CDD4471}" srcOrd="8" destOrd="0" presId="urn:microsoft.com/office/officeart/2005/8/layout/default"/>
    <dgm:cxn modelId="{B1529EE6-33E3-4211-B13B-94DC76E0C26E}" type="presParOf" srcId="{B0F176FD-2A42-48C0-922B-CEAF64DF5D3B}" destId="{35057F18-221D-44F2-9B05-C95E276CC141}" srcOrd="9" destOrd="0" presId="urn:microsoft.com/office/officeart/2005/8/layout/default"/>
    <dgm:cxn modelId="{D1EAB40C-3CC7-401C-8E1B-A56F96D35416}" type="presParOf" srcId="{B0F176FD-2A42-48C0-922B-CEAF64DF5D3B}" destId="{AD505D97-9BBC-4079-9725-B55AF2F1505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BCE7F8-9E42-4988-B1F5-29121BFE73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209462-BC32-4E90-A32B-1C970063FD7E}">
      <dgm:prSet/>
      <dgm:spPr/>
      <dgm:t>
        <a:bodyPr/>
        <a:lstStyle/>
        <a:p>
          <a:r>
            <a:rPr lang="en-US"/>
            <a:t>Run each service instance in isolation on its own host.</a:t>
          </a:r>
        </a:p>
      </dgm:t>
    </dgm:pt>
    <dgm:pt modelId="{6C3B3B3A-F07E-42D5-A721-6D30B05A9D73}" type="parTrans" cxnId="{1871E007-6F30-48EF-967D-33A8DBD53641}">
      <dgm:prSet/>
      <dgm:spPr/>
      <dgm:t>
        <a:bodyPr/>
        <a:lstStyle/>
        <a:p>
          <a:endParaRPr lang="en-US"/>
        </a:p>
      </dgm:t>
    </dgm:pt>
    <dgm:pt modelId="{8546FDAF-6E37-4749-B119-97C77871B277}" type="sibTrans" cxnId="{1871E007-6F30-48EF-967D-33A8DBD53641}">
      <dgm:prSet/>
      <dgm:spPr/>
      <dgm:t>
        <a:bodyPr/>
        <a:lstStyle/>
        <a:p>
          <a:endParaRPr lang="en-US"/>
        </a:p>
      </dgm:t>
    </dgm:pt>
    <dgm:pt modelId="{6EB63428-B063-4464-B347-B237D483402C}">
      <dgm:prSet/>
      <dgm:spPr/>
      <dgm:t>
        <a:bodyPr/>
        <a:lstStyle/>
        <a:p>
          <a:r>
            <a:rPr lang="en-US"/>
            <a:t>Service instance per Virtual Machine sub-strategy packages each service in its own virtual machine.</a:t>
          </a:r>
        </a:p>
      </dgm:t>
    </dgm:pt>
    <dgm:pt modelId="{5847D582-C5FE-43DD-9092-97BB9DB1CC22}" type="parTrans" cxnId="{D556E25A-9881-45A1-8D48-08B199C4B9DB}">
      <dgm:prSet/>
      <dgm:spPr/>
      <dgm:t>
        <a:bodyPr/>
        <a:lstStyle/>
        <a:p>
          <a:endParaRPr lang="en-US"/>
        </a:p>
      </dgm:t>
    </dgm:pt>
    <dgm:pt modelId="{0589AE66-D29E-424C-B168-D47B689C3998}" type="sibTrans" cxnId="{D556E25A-9881-45A1-8D48-08B199C4B9DB}">
      <dgm:prSet/>
      <dgm:spPr/>
      <dgm:t>
        <a:bodyPr/>
        <a:lstStyle/>
        <a:p>
          <a:endParaRPr lang="en-US"/>
        </a:p>
      </dgm:t>
    </dgm:pt>
    <dgm:pt modelId="{B8F59621-EB9C-40DC-8132-48DDAC49CC79}">
      <dgm:prSet/>
      <dgm:spPr/>
      <dgm:t>
        <a:bodyPr/>
        <a:lstStyle/>
        <a:p>
          <a:r>
            <a:rPr lang="en-US"/>
            <a:t>Virtual Machine strategy benefits from true service isolation and encapsulation.</a:t>
          </a:r>
        </a:p>
      </dgm:t>
    </dgm:pt>
    <dgm:pt modelId="{ECC72396-CD25-47D4-9CF2-D4324F478F59}" type="parTrans" cxnId="{F42FF2DA-0750-493A-A697-8C9E66D4F3FC}">
      <dgm:prSet/>
      <dgm:spPr/>
      <dgm:t>
        <a:bodyPr/>
        <a:lstStyle/>
        <a:p>
          <a:endParaRPr lang="en-US"/>
        </a:p>
      </dgm:t>
    </dgm:pt>
    <dgm:pt modelId="{33FD0C87-935B-4A3D-B68F-676A962CFF63}" type="sibTrans" cxnId="{F42FF2DA-0750-493A-A697-8C9E66D4F3FC}">
      <dgm:prSet/>
      <dgm:spPr/>
      <dgm:t>
        <a:bodyPr/>
        <a:lstStyle/>
        <a:p>
          <a:endParaRPr lang="en-US"/>
        </a:p>
      </dgm:t>
    </dgm:pt>
    <dgm:pt modelId="{87200242-5545-40B2-9776-6FC8468EA473}">
      <dgm:prSet/>
      <dgm:spPr/>
      <dgm:t>
        <a:bodyPr/>
        <a:lstStyle/>
        <a:p>
          <a:r>
            <a:rPr lang="en-US"/>
            <a:t>Virtual Machine strategy suffers from increased overhead and slow instantiation when scaling to meet demand.</a:t>
          </a:r>
        </a:p>
      </dgm:t>
    </dgm:pt>
    <dgm:pt modelId="{3E7CA2C8-60C8-4AEF-865B-5521BC1C1BEF}" type="parTrans" cxnId="{3FAEBAFA-38B9-4A6E-BDFC-E6D4AFBD88BA}">
      <dgm:prSet/>
      <dgm:spPr/>
      <dgm:t>
        <a:bodyPr/>
        <a:lstStyle/>
        <a:p>
          <a:endParaRPr lang="en-US"/>
        </a:p>
      </dgm:t>
    </dgm:pt>
    <dgm:pt modelId="{DCF80E02-5E9B-44FF-9EB0-6CD075220C96}" type="sibTrans" cxnId="{3FAEBAFA-38B9-4A6E-BDFC-E6D4AFBD88BA}">
      <dgm:prSet/>
      <dgm:spPr/>
      <dgm:t>
        <a:bodyPr/>
        <a:lstStyle/>
        <a:p>
          <a:endParaRPr lang="en-US"/>
        </a:p>
      </dgm:t>
    </dgm:pt>
    <dgm:pt modelId="{4BA95A58-F8EF-493A-A697-757C8EFDC276}">
      <dgm:prSet/>
      <dgm:spPr/>
      <dgm:t>
        <a:bodyPr/>
        <a:lstStyle/>
        <a:p>
          <a:r>
            <a:rPr lang="en-US"/>
            <a:t>Service instance per Container sub-strategy packages each service in virtualized containers in the same operating system.</a:t>
          </a:r>
        </a:p>
      </dgm:t>
    </dgm:pt>
    <dgm:pt modelId="{5FF49535-6FB0-4138-8B51-9CD21B516896}" type="parTrans" cxnId="{66129C16-EDA2-405A-8ABF-28656F9738DF}">
      <dgm:prSet/>
      <dgm:spPr/>
      <dgm:t>
        <a:bodyPr/>
        <a:lstStyle/>
        <a:p>
          <a:endParaRPr lang="en-US"/>
        </a:p>
      </dgm:t>
    </dgm:pt>
    <dgm:pt modelId="{7D2547E5-0E87-481F-8DD9-3FB04CE7E2DA}" type="sibTrans" cxnId="{66129C16-EDA2-405A-8ABF-28656F9738DF}">
      <dgm:prSet/>
      <dgm:spPr/>
      <dgm:t>
        <a:bodyPr/>
        <a:lstStyle/>
        <a:p>
          <a:endParaRPr lang="en-US"/>
        </a:p>
      </dgm:t>
    </dgm:pt>
    <dgm:pt modelId="{5ECFBFF9-84D1-42DD-B401-67AB698BFDE1}">
      <dgm:prSet/>
      <dgm:spPr/>
      <dgm:t>
        <a:bodyPr/>
        <a:lstStyle/>
        <a:p>
          <a:r>
            <a:rPr lang="en-US"/>
            <a:t>Container strategy also offers isolation but benefits from quick build speed and simplified management through container operating system.</a:t>
          </a:r>
        </a:p>
      </dgm:t>
    </dgm:pt>
    <dgm:pt modelId="{C6AF242A-5F3A-4E5A-A752-50C791D87663}" type="parTrans" cxnId="{78B507BC-E001-40EB-836D-985AFC6D099B}">
      <dgm:prSet/>
      <dgm:spPr/>
      <dgm:t>
        <a:bodyPr/>
        <a:lstStyle/>
        <a:p>
          <a:endParaRPr lang="en-US"/>
        </a:p>
      </dgm:t>
    </dgm:pt>
    <dgm:pt modelId="{652A99DC-0F13-4E29-B800-0EB5330B1478}" type="sibTrans" cxnId="{78B507BC-E001-40EB-836D-985AFC6D099B}">
      <dgm:prSet/>
      <dgm:spPr/>
      <dgm:t>
        <a:bodyPr/>
        <a:lstStyle/>
        <a:p>
          <a:endParaRPr lang="en-US"/>
        </a:p>
      </dgm:t>
    </dgm:pt>
    <dgm:pt modelId="{91C215FE-947E-4733-ABBB-D8AB2B86ADEA}">
      <dgm:prSet/>
      <dgm:spPr/>
      <dgm:t>
        <a:bodyPr/>
        <a:lstStyle/>
        <a:p>
          <a:r>
            <a:rPr lang="en-US"/>
            <a:t>Container strategy suffers from security concerns for all contained services if container OS is compromised.</a:t>
          </a:r>
        </a:p>
      </dgm:t>
    </dgm:pt>
    <dgm:pt modelId="{D1EB1782-E610-4127-B8EE-F59B4B4B7493}" type="parTrans" cxnId="{DDD62C20-34C7-45AC-814A-0758BE522C12}">
      <dgm:prSet/>
      <dgm:spPr/>
      <dgm:t>
        <a:bodyPr/>
        <a:lstStyle/>
        <a:p>
          <a:endParaRPr lang="en-US"/>
        </a:p>
      </dgm:t>
    </dgm:pt>
    <dgm:pt modelId="{2B83F717-E7A8-4503-AFF9-3810CF8E54C7}" type="sibTrans" cxnId="{DDD62C20-34C7-45AC-814A-0758BE522C12}">
      <dgm:prSet/>
      <dgm:spPr/>
      <dgm:t>
        <a:bodyPr/>
        <a:lstStyle/>
        <a:p>
          <a:endParaRPr lang="en-US"/>
        </a:p>
      </dgm:t>
    </dgm:pt>
    <dgm:pt modelId="{F4ED7AE8-48F0-4083-9E49-4FAFA7B082EE}" type="pres">
      <dgm:prSet presAssocID="{7EBCE7F8-9E42-4988-B1F5-29121BFE73A5}" presName="root" presStyleCnt="0">
        <dgm:presLayoutVars>
          <dgm:dir/>
          <dgm:resizeHandles val="exact"/>
        </dgm:presLayoutVars>
      </dgm:prSet>
      <dgm:spPr/>
    </dgm:pt>
    <dgm:pt modelId="{9535DC6A-27B5-4DD3-A182-16C8EE2F454B}" type="pres">
      <dgm:prSet presAssocID="{F1209462-BC32-4E90-A32B-1C970063FD7E}" presName="compNode" presStyleCnt="0"/>
      <dgm:spPr/>
    </dgm:pt>
    <dgm:pt modelId="{D5232AFF-AEB8-4B0C-BDC7-A6FB23F6D914}" type="pres">
      <dgm:prSet presAssocID="{F1209462-BC32-4E90-A32B-1C970063FD7E}" presName="bgRect" presStyleLbl="bgShp" presStyleIdx="0" presStyleCnt="7"/>
      <dgm:spPr/>
    </dgm:pt>
    <dgm:pt modelId="{291E043D-BFD5-4972-A443-2B486F31282B}" type="pres">
      <dgm:prSet presAssocID="{F1209462-BC32-4E90-A32B-1C970063FD7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F19A844-657B-4464-9D63-01130CC65954}" type="pres">
      <dgm:prSet presAssocID="{F1209462-BC32-4E90-A32B-1C970063FD7E}" presName="spaceRect" presStyleCnt="0"/>
      <dgm:spPr/>
    </dgm:pt>
    <dgm:pt modelId="{F091C65A-D90E-4B58-A20F-2CAD9B143BDB}" type="pres">
      <dgm:prSet presAssocID="{F1209462-BC32-4E90-A32B-1C970063FD7E}" presName="parTx" presStyleLbl="revTx" presStyleIdx="0" presStyleCnt="7">
        <dgm:presLayoutVars>
          <dgm:chMax val="0"/>
          <dgm:chPref val="0"/>
        </dgm:presLayoutVars>
      </dgm:prSet>
      <dgm:spPr/>
    </dgm:pt>
    <dgm:pt modelId="{2E821886-43C2-4830-89FB-01A93DB9F9C1}" type="pres">
      <dgm:prSet presAssocID="{8546FDAF-6E37-4749-B119-97C77871B277}" presName="sibTrans" presStyleCnt="0"/>
      <dgm:spPr/>
    </dgm:pt>
    <dgm:pt modelId="{4770B753-7384-472A-9447-7B6636568797}" type="pres">
      <dgm:prSet presAssocID="{6EB63428-B063-4464-B347-B237D483402C}" presName="compNode" presStyleCnt="0"/>
      <dgm:spPr/>
    </dgm:pt>
    <dgm:pt modelId="{47CA0BAC-692E-4535-BB0F-8769CA5AE281}" type="pres">
      <dgm:prSet presAssocID="{6EB63428-B063-4464-B347-B237D483402C}" presName="bgRect" presStyleLbl="bgShp" presStyleIdx="1" presStyleCnt="7"/>
      <dgm:spPr/>
    </dgm:pt>
    <dgm:pt modelId="{3E7927F2-9274-4C44-A78B-EB6DE2516CE5}" type="pres">
      <dgm:prSet presAssocID="{6EB63428-B063-4464-B347-B237D483402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4600347-4FF3-455F-A361-8EB1CD49D16E}" type="pres">
      <dgm:prSet presAssocID="{6EB63428-B063-4464-B347-B237D483402C}" presName="spaceRect" presStyleCnt="0"/>
      <dgm:spPr/>
    </dgm:pt>
    <dgm:pt modelId="{AEA59E9A-2423-43E4-BDAE-4D2720287DE3}" type="pres">
      <dgm:prSet presAssocID="{6EB63428-B063-4464-B347-B237D483402C}" presName="parTx" presStyleLbl="revTx" presStyleIdx="1" presStyleCnt="7">
        <dgm:presLayoutVars>
          <dgm:chMax val="0"/>
          <dgm:chPref val="0"/>
        </dgm:presLayoutVars>
      </dgm:prSet>
      <dgm:spPr/>
    </dgm:pt>
    <dgm:pt modelId="{78F46B48-8AFE-4655-A469-512B233626FA}" type="pres">
      <dgm:prSet presAssocID="{0589AE66-D29E-424C-B168-D47B689C3998}" presName="sibTrans" presStyleCnt="0"/>
      <dgm:spPr/>
    </dgm:pt>
    <dgm:pt modelId="{3B4A5EE9-BEE0-47BD-AE39-2178B2680745}" type="pres">
      <dgm:prSet presAssocID="{B8F59621-EB9C-40DC-8132-48DDAC49CC79}" presName="compNode" presStyleCnt="0"/>
      <dgm:spPr/>
    </dgm:pt>
    <dgm:pt modelId="{EBE94EED-C857-4550-BF52-5612E4B562DD}" type="pres">
      <dgm:prSet presAssocID="{B8F59621-EB9C-40DC-8132-48DDAC49CC79}" presName="bgRect" presStyleLbl="bgShp" presStyleIdx="2" presStyleCnt="7"/>
      <dgm:spPr/>
    </dgm:pt>
    <dgm:pt modelId="{38EB9CFD-39EB-41E0-BC34-3CDA72E61208}" type="pres">
      <dgm:prSet presAssocID="{B8F59621-EB9C-40DC-8132-48DDAC49CC7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56862AF-1F18-411B-8040-0213F77071A9}" type="pres">
      <dgm:prSet presAssocID="{B8F59621-EB9C-40DC-8132-48DDAC49CC79}" presName="spaceRect" presStyleCnt="0"/>
      <dgm:spPr/>
    </dgm:pt>
    <dgm:pt modelId="{A2743BB6-D7C0-481B-9F52-C11C1EA795EF}" type="pres">
      <dgm:prSet presAssocID="{B8F59621-EB9C-40DC-8132-48DDAC49CC79}" presName="parTx" presStyleLbl="revTx" presStyleIdx="2" presStyleCnt="7">
        <dgm:presLayoutVars>
          <dgm:chMax val="0"/>
          <dgm:chPref val="0"/>
        </dgm:presLayoutVars>
      </dgm:prSet>
      <dgm:spPr/>
    </dgm:pt>
    <dgm:pt modelId="{421E1AB4-6CB4-47D0-AE1E-626291364709}" type="pres">
      <dgm:prSet presAssocID="{33FD0C87-935B-4A3D-B68F-676A962CFF63}" presName="sibTrans" presStyleCnt="0"/>
      <dgm:spPr/>
    </dgm:pt>
    <dgm:pt modelId="{A2837961-5590-43E0-B960-CB4FE878B506}" type="pres">
      <dgm:prSet presAssocID="{87200242-5545-40B2-9776-6FC8468EA473}" presName="compNode" presStyleCnt="0"/>
      <dgm:spPr/>
    </dgm:pt>
    <dgm:pt modelId="{C4B978CE-A1E3-4E47-B2D8-959394F76934}" type="pres">
      <dgm:prSet presAssocID="{87200242-5545-40B2-9776-6FC8468EA473}" presName="bgRect" presStyleLbl="bgShp" presStyleIdx="3" presStyleCnt="7"/>
      <dgm:spPr/>
    </dgm:pt>
    <dgm:pt modelId="{3CE422BC-AD62-4F22-98CE-4055F2A11B0C}" type="pres">
      <dgm:prSet presAssocID="{87200242-5545-40B2-9776-6FC8468EA47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4CE4E47-315C-40E8-8855-3EC132E6BA4E}" type="pres">
      <dgm:prSet presAssocID="{87200242-5545-40B2-9776-6FC8468EA473}" presName="spaceRect" presStyleCnt="0"/>
      <dgm:spPr/>
    </dgm:pt>
    <dgm:pt modelId="{8D7FEBAF-927E-4F44-9BD3-6F173141E68E}" type="pres">
      <dgm:prSet presAssocID="{87200242-5545-40B2-9776-6FC8468EA473}" presName="parTx" presStyleLbl="revTx" presStyleIdx="3" presStyleCnt="7">
        <dgm:presLayoutVars>
          <dgm:chMax val="0"/>
          <dgm:chPref val="0"/>
        </dgm:presLayoutVars>
      </dgm:prSet>
      <dgm:spPr/>
    </dgm:pt>
    <dgm:pt modelId="{9BC24940-B73C-474E-8299-2E23783C8B75}" type="pres">
      <dgm:prSet presAssocID="{DCF80E02-5E9B-44FF-9EB0-6CD075220C96}" presName="sibTrans" presStyleCnt="0"/>
      <dgm:spPr/>
    </dgm:pt>
    <dgm:pt modelId="{AB8CD453-5477-46DE-82E6-08CE429389CD}" type="pres">
      <dgm:prSet presAssocID="{4BA95A58-F8EF-493A-A697-757C8EFDC276}" presName="compNode" presStyleCnt="0"/>
      <dgm:spPr/>
    </dgm:pt>
    <dgm:pt modelId="{F7B11072-17C7-4A7A-9E51-0E9633030F06}" type="pres">
      <dgm:prSet presAssocID="{4BA95A58-F8EF-493A-A697-757C8EFDC276}" presName="bgRect" presStyleLbl="bgShp" presStyleIdx="4" presStyleCnt="7"/>
      <dgm:spPr/>
    </dgm:pt>
    <dgm:pt modelId="{D8C868BF-9DF5-4890-8094-346A3FDD9C0E}" type="pres">
      <dgm:prSet presAssocID="{4BA95A58-F8EF-493A-A697-757C8EFDC2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65E1FCA-280F-4A39-978B-2D1C117B5540}" type="pres">
      <dgm:prSet presAssocID="{4BA95A58-F8EF-493A-A697-757C8EFDC276}" presName="spaceRect" presStyleCnt="0"/>
      <dgm:spPr/>
    </dgm:pt>
    <dgm:pt modelId="{EF38BFB6-49A9-475D-BA6A-52CBE776973B}" type="pres">
      <dgm:prSet presAssocID="{4BA95A58-F8EF-493A-A697-757C8EFDC276}" presName="parTx" presStyleLbl="revTx" presStyleIdx="4" presStyleCnt="7">
        <dgm:presLayoutVars>
          <dgm:chMax val="0"/>
          <dgm:chPref val="0"/>
        </dgm:presLayoutVars>
      </dgm:prSet>
      <dgm:spPr/>
    </dgm:pt>
    <dgm:pt modelId="{8B39D6F6-A68E-4ECA-BE44-8C0FAE459FEA}" type="pres">
      <dgm:prSet presAssocID="{7D2547E5-0E87-481F-8DD9-3FB04CE7E2DA}" presName="sibTrans" presStyleCnt="0"/>
      <dgm:spPr/>
    </dgm:pt>
    <dgm:pt modelId="{593DFFC7-2749-4C75-B123-42EB395B8ACF}" type="pres">
      <dgm:prSet presAssocID="{5ECFBFF9-84D1-42DD-B401-67AB698BFDE1}" presName="compNode" presStyleCnt="0"/>
      <dgm:spPr/>
    </dgm:pt>
    <dgm:pt modelId="{F4302819-AC7D-45D9-B5C3-9C1CD9BA70B7}" type="pres">
      <dgm:prSet presAssocID="{5ECFBFF9-84D1-42DD-B401-67AB698BFDE1}" presName="bgRect" presStyleLbl="bgShp" presStyleIdx="5" presStyleCnt="7"/>
      <dgm:spPr/>
    </dgm:pt>
    <dgm:pt modelId="{7F075365-07D6-4958-AB50-9315C74C74F9}" type="pres">
      <dgm:prSet presAssocID="{5ECFBFF9-84D1-42DD-B401-67AB698BFDE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F9D700-9837-4334-BDCF-8A5071A4C1ED}" type="pres">
      <dgm:prSet presAssocID="{5ECFBFF9-84D1-42DD-B401-67AB698BFDE1}" presName="spaceRect" presStyleCnt="0"/>
      <dgm:spPr/>
    </dgm:pt>
    <dgm:pt modelId="{348F4B76-65B3-493B-8A7E-DD2A9ECC5705}" type="pres">
      <dgm:prSet presAssocID="{5ECFBFF9-84D1-42DD-B401-67AB698BFDE1}" presName="parTx" presStyleLbl="revTx" presStyleIdx="5" presStyleCnt="7">
        <dgm:presLayoutVars>
          <dgm:chMax val="0"/>
          <dgm:chPref val="0"/>
        </dgm:presLayoutVars>
      </dgm:prSet>
      <dgm:spPr/>
    </dgm:pt>
    <dgm:pt modelId="{21C664CD-CC1D-4C88-9B03-DB30E1D79F97}" type="pres">
      <dgm:prSet presAssocID="{652A99DC-0F13-4E29-B800-0EB5330B1478}" presName="sibTrans" presStyleCnt="0"/>
      <dgm:spPr/>
    </dgm:pt>
    <dgm:pt modelId="{EB85FECF-E869-44B0-9E65-AE0307EB62BB}" type="pres">
      <dgm:prSet presAssocID="{91C215FE-947E-4733-ABBB-D8AB2B86ADEA}" presName="compNode" presStyleCnt="0"/>
      <dgm:spPr/>
    </dgm:pt>
    <dgm:pt modelId="{4439FDDE-E680-482B-A33C-9F4AEEBA7922}" type="pres">
      <dgm:prSet presAssocID="{91C215FE-947E-4733-ABBB-D8AB2B86ADEA}" presName="bgRect" presStyleLbl="bgShp" presStyleIdx="6" presStyleCnt="7"/>
      <dgm:spPr/>
    </dgm:pt>
    <dgm:pt modelId="{A8175AE1-F8DC-4F16-9104-3E908BE18CC2}" type="pres">
      <dgm:prSet presAssocID="{91C215FE-947E-4733-ABBB-D8AB2B86ADE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5504B36-9290-427E-BD08-D137B92BC57C}" type="pres">
      <dgm:prSet presAssocID="{91C215FE-947E-4733-ABBB-D8AB2B86ADEA}" presName="spaceRect" presStyleCnt="0"/>
      <dgm:spPr/>
    </dgm:pt>
    <dgm:pt modelId="{94FF2FEA-BD81-4338-AF7C-8ADF1D3D6729}" type="pres">
      <dgm:prSet presAssocID="{91C215FE-947E-4733-ABBB-D8AB2B86ADE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871E007-6F30-48EF-967D-33A8DBD53641}" srcId="{7EBCE7F8-9E42-4988-B1F5-29121BFE73A5}" destId="{F1209462-BC32-4E90-A32B-1C970063FD7E}" srcOrd="0" destOrd="0" parTransId="{6C3B3B3A-F07E-42D5-A721-6D30B05A9D73}" sibTransId="{8546FDAF-6E37-4749-B119-97C77871B277}"/>
    <dgm:cxn modelId="{66129C16-EDA2-405A-8ABF-28656F9738DF}" srcId="{7EBCE7F8-9E42-4988-B1F5-29121BFE73A5}" destId="{4BA95A58-F8EF-493A-A697-757C8EFDC276}" srcOrd="4" destOrd="0" parTransId="{5FF49535-6FB0-4138-8B51-9CD21B516896}" sibTransId="{7D2547E5-0E87-481F-8DD9-3FB04CE7E2DA}"/>
    <dgm:cxn modelId="{DDD62C20-34C7-45AC-814A-0758BE522C12}" srcId="{7EBCE7F8-9E42-4988-B1F5-29121BFE73A5}" destId="{91C215FE-947E-4733-ABBB-D8AB2B86ADEA}" srcOrd="6" destOrd="0" parTransId="{D1EB1782-E610-4127-B8EE-F59B4B4B7493}" sibTransId="{2B83F717-E7A8-4503-AFF9-3810CF8E54C7}"/>
    <dgm:cxn modelId="{AEA3AB6D-2F90-491A-9B5D-8D08E6012AE3}" type="presOf" srcId="{87200242-5545-40B2-9776-6FC8468EA473}" destId="{8D7FEBAF-927E-4F44-9BD3-6F173141E68E}" srcOrd="0" destOrd="0" presId="urn:microsoft.com/office/officeart/2018/2/layout/IconVerticalSolidList"/>
    <dgm:cxn modelId="{D556E25A-9881-45A1-8D48-08B199C4B9DB}" srcId="{7EBCE7F8-9E42-4988-B1F5-29121BFE73A5}" destId="{6EB63428-B063-4464-B347-B237D483402C}" srcOrd="1" destOrd="0" parTransId="{5847D582-C5FE-43DD-9092-97BB9DB1CC22}" sibTransId="{0589AE66-D29E-424C-B168-D47B689C3998}"/>
    <dgm:cxn modelId="{73154F7F-3B3D-4F04-9649-5FF9BB57C474}" type="presOf" srcId="{B8F59621-EB9C-40DC-8132-48DDAC49CC79}" destId="{A2743BB6-D7C0-481B-9F52-C11C1EA795EF}" srcOrd="0" destOrd="0" presId="urn:microsoft.com/office/officeart/2018/2/layout/IconVerticalSolidList"/>
    <dgm:cxn modelId="{AE4A2B83-37B0-409B-8D12-1B0F11CFC34B}" type="presOf" srcId="{5ECFBFF9-84D1-42DD-B401-67AB698BFDE1}" destId="{348F4B76-65B3-493B-8A7E-DD2A9ECC5705}" srcOrd="0" destOrd="0" presId="urn:microsoft.com/office/officeart/2018/2/layout/IconVerticalSolidList"/>
    <dgm:cxn modelId="{5C653BA3-0EC3-4F70-9361-BFA7EE542A92}" type="presOf" srcId="{91C215FE-947E-4733-ABBB-D8AB2B86ADEA}" destId="{94FF2FEA-BD81-4338-AF7C-8ADF1D3D6729}" srcOrd="0" destOrd="0" presId="urn:microsoft.com/office/officeart/2018/2/layout/IconVerticalSolidList"/>
    <dgm:cxn modelId="{A4AF93AE-1EB7-4C4C-81A2-D73AAFB03090}" type="presOf" srcId="{F1209462-BC32-4E90-A32B-1C970063FD7E}" destId="{F091C65A-D90E-4B58-A20F-2CAD9B143BDB}" srcOrd="0" destOrd="0" presId="urn:microsoft.com/office/officeart/2018/2/layout/IconVerticalSolidList"/>
    <dgm:cxn modelId="{B3E671B4-55BD-43EF-9E03-3FB064CA7356}" type="presOf" srcId="{6EB63428-B063-4464-B347-B237D483402C}" destId="{AEA59E9A-2423-43E4-BDAE-4D2720287DE3}" srcOrd="0" destOrd="0" presId="urn:microsoft.com/office/officeart/2018/2/layout/IconVerticalSolidList"/>
    <dgm:cxn modelId="{78B507BC-E001-40EB-836D-985AFC6D099B}" srcId="{7EBCE7F8-9E42-4988-B1F5-29121BFE73A5}" destId="{5ECFBFF9-84D1-42DD-B401-67AB698BFDE1}" srcOrd="5" destOrd="0" parTransId="{C6AF242A-5F3A-4E5A-A752-50C791D87663}" sibTransId="{652A99DC-0F13-4E29-B800-0EB5330B1478}"/>
    <dgm:cxn modelId="{AB70A2CC-A865-47AF-8CD3-3BD85ADB02FF}" type="presOf" srcId="{4BA95A58-F8EF-493A-A697-757C8EFDC276}" destId="{EF38BFB6-49A9-475D-BA6A-52CBE776973B}" srcOrd="0" destOrd="0" presId="urn:microsoft.com/office/officeart/2018/2/layout/IconVerticalSolidList"/>
    <dgm:cxn modelId="{F42FF2DA-0750-493A-A697-8C9E66D4F3FC}" srcId="{7EBCE7F8-9E42-4988-B1F5-29121BFE73A5}" destId="{B8F59621-EB9C-40DC-8132-48DDAC49CC79}" srcOrd="2" destOrd="0" parTransId="{ECC72396-CD25-47D4-9CF2-D4324F478F59}" sibTransId="{33FD0C87-935B-4A3D-B68F-676A962CFF63}"/>
    <dgm:cxn modelId="{14BABDE9-2FCF-484E-A1B2-B13BC7AB50BB}" type="presOf" srcId="{7EBCE7F8-9E42-4988-B1F5-29121BFE73A5}" destId="{F4ED7AE8-48F0-4083-9E49-4FAFA7B082EE}" srcOrd="0" destOrd="0" presId="urn:microsoft.com/office/officeart/2018/2/layout/IconVerticalSolidList"/>
    <dgm:cxn modelId="{3FAEBAFA-38B9-4A6E-BDFC-E6D4AFBD88BA}" srcId="{7EBCE7F8-9E42-4988-B1F5-29121BFE73A5}" destId="{87200242-5545-40B2-9776-6FC8468EA473}" srcOrd="3" destOrd="0" parTransId="{3E7CA2C8-60C8-4AEF-865B-5521BC1C1BEF}" sibTransId="{DCF80E02-5E9B-44FF-9EB0-6CD075220C96}"/>
    <dgm:cxn modelId="{0B008E46-737C-4D63-AFFD-BADA4EE4C535}" type="presParOf" srcId="{F4ED7AE8-48F0-4083-9E49-4FAFA7B082EE}" destId="{9535DC6A-27B5-4DD3-A182-16C8EE2F454B}" srcOrd="0" destOrd="0" presId="urn:microsoft.com/office/officeart/2018/2/layout/IconVerticalSolidList"/>
    <dgm:cxn modelId="{D246FE9D-3D15-4E45-BE60-D5169CB34A89}" type="presParOf" srcId="{9535DC6A-27B5-4DD3-A182-16C8EE2F454B}" destId="{D5232AFF-AEB8-4B0C-BDC7-A6FB23F6D914}" srcOrd="0" destOrd="0" presId="urn:microsoft.com/office/officeart/2018/2/layout/IconVerticalSolidList"/>
    <dgm:cxn modelId="{A2A9AC0F-4231-4D86-8134-D16ECC1D49C8}" type="presParOf" srcId="{9535DC6A-27B5-4DD3-A182-16C8EE2F454B}" destId="{291E043D-BFD5-4972-A443-2B486F31282B}" srcOrd="1" destOrd="0" presId="urn:microsoft.com/office/officeart/2018/2/layout/IconVerticalSolidList"/>
    <dgm:cxn modelId="{776A6B61-CA07-4731-9386-61790493B85F}" type="presParOf" srcId="{9535DC6A-27B5-4DD3-A182-16C8EE2F454B}" destId="{4F19A844-657B-4464-9D63-01130CC65954}" srcOrd="2" destOrd="0" presId="urn:microsoft.com/office/officeart/2018/2/layout/IconVerticalSolidList"/>
    <dgm:cxn modelId="{720E786A-9A56-482D-AFEB-C5CCBA785863}" type="presParOf" srcId="{9535DC6A-27B5-4DD3-A182-16C8EE2F454B}" destId="{F091C65A-D90E-4B58-A20F-2CAD9B143BDB}" srcOrd="3" destOrd="0" presId="urn:microsoft.com/office/officeart/2018/2/layout/IconVerticalSolidList"/>
    <dgm:cxn modelId="{83F9EF0B-CB01-4367-914A-37C69E51BA6D}" type="presParOf" srcId="{F4ED7AE8-48F0-4083-9E49-4FAFA7B082EE}" destId="{2E821886-43C2-4830-89FB-01A93DB9F9C1}" srcOrd="1" destOrd="0" presId="urn:microsoft.com/office/officeart/2018/2/layout/IconVerticalSolidList"/>
    <dgm:cxn modelId="{1200F6C5-D3E3-4265-961B-072480951503}" type="presParOf" srcId="{F4ED7AE8-48F0-4083-9E49-4FAFA7B082EE}" destId="{4770B753-7384-472A-9447-7B6636568797}" srcOrd="2" destOrd="0" presId="urn:microsoft.com/office/officeart/2018/2/layout/IconVerticalSolidList"/>
    <dgm:cxn modelId="{69EE84A9-BA95-41B6-93C7-79F0FD44021C}" type="presParOf" srcId="{4770B753-7384-472A-9447-7B6636568797}" destId="{47CA0BAC-692E-4535-BB0F-8769CA5AE281}" srcOrd="0" destOrd="0" presId="urn:microsoft.com/office/officeart/2018/2/layout/IconVerticalSolidList"/>
    <dgm:cxn modelId="{84286024-7E43-4EC7-9E24-6F16F0BBE059}" type="presParOf" srcId="{4770B753-7384-472A-9447-7B6636568797}" destId="{3E7927F2-9274-4C44-A78B-EB6DE2516CE5}" srcOrd="1" destOrd="0" presId="urn:microsoft.com/office/officeart/2018/2/layout/IconVerticalSolidList"/>
    <dgm:cxn modelId="{6C0A5FC9-CE6D-474F-B866-0364F0132ACC}" type="presParOf" srcId="{4770B753-7384-472A-9447-7B6636568797}" destId="{A4600347-4FF3-455F-A361-8EB1CD49D16E}" srcOrd="2" destOrd="0" presId="urn:microsoft.com/office/officeart/2018/2/layout/IconVerticalSolidList"/>
    <dgm:cxn modelId="{870B67E2-5BCB-4DF4-B72A-ECC21615648B}" type="presParOf" srcId="{4770B753-7384-472A-9447-7B6636568797}" destId="{AEA59E9A-2423-43E4-BDAE-4D2720287DE3}" srcOrd="3" destOrd="0" presId="urn:microsoft.com/office/officeart/2018/2/layout/IconVerticalSolidList"/>
    <dgm:cxn modelId="{0A7A78BB-D592-4767-A3FD-91B9EBED356A}" type="presParOf" srcId="{F4ED7AE8-48F0-4083-9E49-4FAFA7B082EE}" destId="{78F46B48-8AFE-4655-A469-512B233626FA}" srcOrd="3" destOrd="0" presId="urn:microsoft.com/office/officeart/2018/2/layout/IconVerticalSolidList"/>
    <dgm:cxn modelId="{5CDBFED9-6EA4-48D5-BBB1-53F070FB2A69}" type="presParOf" srcId="{F4ED7AE8-48F0-4083-9E49-4FAFA7B082EE}" destId="{3B4A5EE9-BEE0-47BD-AE39-2178B2680745}" srcOrd="4" destOrd="0" presId="urn:microsoft.com/office/officeart/2018/2/layout/IconVerticalSolidList"/>
    <dgm:cxn modelId="{2575E697-FD10-4512-81C2-F4D093D269E5}" type="presParOf" srcId="{3B4A5EE9-BEE0-47BD-AE39-2178B2680745}" destId="{EBE94EED-C857-4550-BF52-5612E4B562DD}" srcOrd="0" destOrd="0" presId="urn:microsoft.com/office/officeart/2018/2/layout/IconVerticalSolidList"/>
    <dgm:cxn modelId="{0CB224CA-7A51-4756-BFAA-110776396147}" type="presParOf" srcId="{3B4A5EE9-BEE0-47BD-AE39-2178B2680745}" destId="{38EB9CFD-39EB-41E0-BC34-3CDA72E61208}" srcOrd="1" destOrd="0" presId="urn:microsoft.com/office/officeart/2018/2/layout/IconVerticalSolidList"/>
    <dgm:cxn modelId="{A1EF20FB-D02F-4FB0-B261-C99ECB447302}" type="presParOf" srcId="{3B4A5EE9-BEE0-47BD-AE39-2178B2680745}" destId="{456862AF-1F18-411B-8040-0213F77071A9}" srcOrd="2" destOrd="0" presId="urn:microsoft.com/office/officeart/2018/2/layout/IconVerticalSolidList"/>
    <dgm:cxn modelId="{684DE23C-8616-4CEC-8CE5-F00FE05DCCE0}" type="presParOf" srcId="{3B4A5EE9-BEE0-47BD-AE39-2178B2680745}" destId="{A2743BB6-D7C0-481B-9F52-C11C1EA795EF}" srcOrd="3" destOrd="0" presId="urn:microsoft.com/office/officeart/2018/2/layout/IconVerticalSolidList"/>
    <dgm:cxn modelId="{35FCD1E4-09C3-46C3-B28E-0AD50A79F0B4}" type="presParOf" srcId="{F4ED7AE8-48F0-4083-9E49-4FAFA7B082EE}" destId="{421E1AB4-6CB4-47D0-AE1E-626291364709}" srcOrd="5" destOrd="0" presId="urn:microsoft.com/office/officeart/2018/2/layout/IconVerticalSolidList"/>
    <dgm:cxn modelId="{FB3D540C-A40C-4D96-B632-056E4AF9E8E8}" type="presParOf" srcId="{F4ED7AE8-48F0-4083-9E49-4FAFA7B082EE}" destId="{A2837961-5590-43E0-B960-CB4FE878B506}" srcOrd="6" destOrd="0" presId="urn:microsoft.com/office/officeart/2018/2/layout/IconVerticalSolidList"/>
    <dgm:cxn modelId="{7E7C2B54-2212-4DDA-9B68-49101A5F573E}" type="presParOf" srcId="{A2837961-5590-43E0-B960-CB4FE878B506}" destId="{C4B978CE-A1E3-4E47-B2D8-959394F76934}" srcOrd="0" destOrd="0" presId="urn:microsoft.com/office/officeart/2018/2/layout/IconVerticalSolidList"/>
    <dgm:cxn modelId="{2115B849-74DE-49FE-A8A3-BF6EA79E016E}" type="presParOf" srcId="{A2837961-5590-43E0-B960-CB4FE878B506}" destId="{3CE422BC-AD62-4F22-98CE-4055F2A11B0C}" srcOrd="1" destOrd="0" presId="urn:microsoft.com/office/officeart/2018/2/layout/IconVerticalSolidList"/>
    <dgm:cxn modelId="{E71BF2EB-6D4A-43F2-AB39-15E35EF1D07C}" type="presParOf" srcId="{A2837961-5590-43E0-B960-CB4FE878B506}" destId="{B4CE4E47-315C-40E8-8855-3EC132E6BA4E}" srcOrd="2" destOrd="0" presId="urn:microsoft.com/office/officeart/2018/2/layout/IconVerticalSolidList"/>
    <dgm:cxn modelId="{2D91DCD3-8701-4ABB-98D9-6188275768F7}" type="presParOf" srcId="{A2837961-5590-43E0-B960-CB4FE878B506}" destId="{8D7FEBAF-927E-4F44-9BD3-6F173141E68E}" srcOrd="3" destOrd="0" presId="urn:microsoft.com/office/officeart/2018/2/layout/IconVerticalSolidList"/>
    <dgm:cxn modelId="{8FD1872B-FEC1-4C1C-AFCA-14798CEE46FB}" type="presParOf" srcId="{F4ED7AE8-48F0-4083-9E49-4FAFA7B082EE}" destId="{9BC24940-B73C-474E-8299-2E23783C8B75}" srcOrd="7" destOrd="0" presId="urn:microsoft.com/office/officeart/2018/2/layout/IconVerticalSolidList"/>
    <dgm:cxn modelId="{900BA01E-B90D-40F3-A8AF-B6410298466C}" type="presParOf" srcId="{F4ED7AE8-48F0-4083-9E49-4FAFA7B082EE}" destId="{AB8CD453-5477-46DE-82E6-08CE429389CD}" srcOrd="8" destOrd="0" presId="urn:microsoft.com/office/officeart/2018/2/layout/IconVerticalSolidList"/>
    <dgm:cxn modelId="{BB8E632D-F181-4CD0-9BF0-90F17922833A}" type="presParOf" srcId="{AB8CD453-5477-46DE-82E6-08CE429389CD}" destId="{F7B11072-17C7-4A7A-9E51-0E9633030F06}" srcOrd="0" destOrd="0" presId="urn:microsoft.com/office/officeart/2018/2/layout/IconVerticalSolidList"/>
    <dgm:cxn modelId="{961851CB-C4DB-42FD-9DE1-80A5295C88F0}" type="presParOf" srcId="{AB8CD453-5477-46DE-82E6-08CE429389CD}" destId="{D8C868BF-9DF5-4890-8094-346A3FDD9C0E}" srcOrd="1" destOrd="0" presId="urn:microsoft.com/office/officeart/2018/2/layout/IconVerticalSolidList"/>
    <dgm:cxn modelId="{0883F22E-70D0-4130-A579-C4F5089428B5}" type="presParOf" srcId="{AB8CD453-5477-46DE-82E6-08CE429389CD}" destId="{765E1FCA-280F-4A39-978B-2D1C117B5540}" srcOrd="2" destOrd="0" presId="urn:microsoft.com/office/officeart/2018/2/layout/IconVerticalSolidList"/>
    <dgm:cxn modelId="{52186C16-C581-4730-990F-A907CB37D945}" type="presParOf" srcId="{AB8CD453-5477-46DE-82E6-08CE429389CD}" destId="{EF38BFB6-49A9-475D-BA6A-52CBE776973B}" srcOrd="3" destOrd="0" presId="urn:microsoft.com/office/officeart/2018/2/layout/IconVerticalSolidList"/>
    <dgm:cxn modelId="{A6A85815-2B12-4912-AF80-64324598FA6C}" type="presParOf" srcId="{F4ED7AE8-48F0-4083-9E49-4FAFA7B082EE}" destId="{8B39D6F6-A68E-4ECA-BE44-8C0FAE459FEA}" srcOrd="9" destOrd="0" presId="urn:microsoft.com/office/officeart/2018/2/layout/IconVerticalSolidList"/>
    <dgm:cxn modelId="{170708F1-0797-4F16-9E73-60EB452FBFFD}" type="presParOf" srcId="{F4ED7AE8-48F0-4083-9E49-4FAFA7B082EE}" destId="{593DFFC7-2749-4C75-B123-42EB395B8ACF}" srcOrd="10" destOrd="0" presId="urn:microsoft.com/office/officeart/2018/2/layout/IconVerticalSolidList"/>
    <dgm:cxn modelId="{1D715F57-CD76-47ED-83A8-68511EBE3BEA}" type="presParOf" srcId="{593DFFC7-2749-4C75-B123-42EB395B8ACF}" destId="{F4302819-AC7D-45D9-B5C3-9C1CD9BA70B7}" srcOrd="0" destOrd="0" presId="urn:microsoft.com/office/officeart/2018/2/layout/IconVerticalSolidList"/>
    <dgm:cxn modelId="{C994F030-D29C-4532-A49F-A55AE06E3F06}" type="presParOf" srcId="{593DFFC7-2749-4C75-B123-42EB395B8ACF}" destId="{7F075365-07D6-4958-AB50-9315C74C74F9}" srcOrd="1" destOrd="0" presId="urn:microsoft.com/office/officeart/2018/2/layout/IconVerticalSolidList"/>
    <dgm:cxn modelId="{F1E011F0-D051-48EB-84D6-B33220CDC232}" type="presParOf" srcId="{593DFFC7-2749-4C75-B123-42EB395B8ACF}" destId="{F5F9D700-9837-4334-BDCF-8A5071A4C1ED}" srcOrd="2" destOrd="0" presId="urn:microsoft.com/office/officeart/2018/2/layout/IconVerticalSolidList"/>
    <dgm:cxn modelId="{AECE6CFC-B78E-4F9D-A614-06A2A2E1F484}" type="presParOf" srcId="{593DFFC7-2749-4C75-B123-42EB395B8ACF}" destId="{348F4B76-65B3-493B-8A7E-DD2A9ECC5705}" srcOrd="3" destOrd="0" presId="urn:microsoft.com/office/officeart/2018/2/layout/IconVerticalSolidList"/>
    <dgm:cxn modelId="{5AC88698-1ED2-41A4-B30A-BED60CFC74E3}" type="presParOf" srcId="{F4ED7AE8-48F0-4083-9E49-4FAFA7B082EE}" destId="{21C664CD-CC1D-4C88-9B03-DB30E1D79F97}" srcOrd="11" destOrd="0" presId="urn:microsoft.com/office/officeart/2018/2/layout/IconVerticalSolidList"/>
    <dgm:cxn modelId="{E1D39325-4FBC-41AB-AC93-B75C9C75AF0E}" type="presParOf" srcId="{F4ED7AE8-48F0-4083-9E49-4FAFA7B082EE}" destId="{EB85FECF-E869-44B0-9E65-AE0307EB62BB}" srcOrd="12" destOrd="0" presId="urn:microsoft.com/office/officeart/2018/2/layout/IconVerticalSolidList"/>
    <dgm:cxn modelId="{54D2410A-224E-427D-9DDE-CB6D47E1BFB0}" type="presParOf" srcId="{EB85FECF-E869-44B0-9E65-AE0307EB62BB}" destId="{4439FDDE-E680-482B-A33C-9F4AEEBA7922}" srcOrd="0" destOrd="0" presId="urn:microsoft.com/office/officeart/2018/2/layout/IconVerticalSolidList"/>
    <dgm:cxn modelId="{065B5858-42A7-4E25-887E-B59FBC6F7874}" type="presParOf" srcId="{EB85FECF-E869-44B0-9E65-AE0307EB62BB}" destId="{A8175AE1-F8DC-4F16-9104-3E908BE18CC2}" srcOrd="1" destOrd="0" presId="urn:microsoft.com/office/officeart/2018/2/layout/IconVerticalSolidList"/>
    <dgm:cxn modelId="{3C4D3588-CA31-4B09-BC83-1AC28A11131B}" type="presParOf" srcId="{EB85FECF-E869-44B0-9E65-AE0307EB62BB}" destId="{A5504B36-9290-427E-BD08-D137B92BC57C}" srcOrd="2" destOrd="0" presId="urn:microsoft.com/office/officeart/2018/2/layout/IconVerticalSolidList"/>
    <dgm:cxn modelId="{884209C5-77E8-48F0-B12D-B7028D90AC2C}" type="presParOf" srcId="{EB85FECF-E869-44B0-9E65-AE0307EB62BB}" destId="{94FF2FEA-BD81-4338-AF7C-8ADF1D3D67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0AAF90-C891-4D48-AF81-DDDFD970B0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C5C66D-AD04-4DB0-B357-CE9E399A378E}">
      <dgm:prSet/>
      <dgm:spPr/>
      <dgm:t>
        <a:bodyPr/>
        <a:lstStyle/>
        <a:p>
          <a:r>
            <a:rPr lang="en-US"/>
            <a:t>Cloud based solution (AWS Lambda is front running example).</a:t>
          </a:r>
        </a:p>
      </dgm:t>
    </dgm:pt>
    <dgm:pt modelId="{A5C0D9E3-85BD-41B2-B94C-B33F309352DD}" type="parTrans" cxnId="{BFF5978C-F3A1-4EC4-B478-7387760AB71E}">
      <dgm:prSet/>
      <dgm:spPr/>
      <dgm:t>
        <a:bodyPr/>
        <a:lstStyle/>
        <a:p>
          <a:endParaRPr lang="en-US"/>
        </a:p>
      </dgm:t>
    </dgm:pt>
    <dgm:pt modelId="{B50DDED7-BFF7-4144-8EDD-CDE835193087}" type="sibTrans" cxnId="{BFF5978C-F3A1-4EC4-B478-7387760AB71E}">
      <dgm:prSet/>
      <dgm:spPr/>
      <dgm:t>
        <a:bodyPr/>
        <a:lstStyle/>
        <a:p>
          <a:endParaRPr lang="en-US"/>
        </a:p>
      </dgm:t>
    </dgm:pt>
    <dgm:pt modelId="{E6B9618C-F352-4B69-8E18-339D4368295C}">
      <dgm:prSet/>
      <dgm:spPr/>
      <dgm:t>
        <a:bodyPr/>
        <a:lstStyle/>
        <a:p>
          <a:r>
            <a:rPr lang="en-US"/>
            <a:t>Deployment is handled through uploading a ZIP file and relevant data to the cloud to register function.</a:t>
          </a:r>
        </a:p>
      </dgm:t>
    </dgm:pt>
    <dgm:pt modelId="{F40FFD2F-0511-41DA-A2C2-679A7864FB32}" type="parTrans" cxnId="{34A89865-6F85-4960-9D21-BDC21D086797}">
      <dgm:prSet/>
      <dgm:spPr/>
      <dgm:t>
        <a:bodyPr/>
        <a:lstStyle/>
        <a:p>
          <a:endParaRPr lang="en-US"/>
        </a:p>
      </dgm:t>
    </dgm:pt>
    <dgm:pt modelId="{77170A24-408A-4AF7-92CA-A733C9B6F3A3}" type="sibTrans" cxnId="{34A89865-6F85-4960-9D21-BDC21D086797}">
      <dgm:prSet/>
      <dgm:spPr/>
      <dgm:t>
        <a:bodyPr/>
        <a:lstStyle/>
        <a:p>
          <a:endParaRPr lang="en-US"/>
        </a:p>
      </dgm:t>
    </dgm:pt>
    <dgm:pt modelId="{4383D968-F496-417A-9911-B588DCECC0CC}">
      <dgm:prSet/>
      <dgm:spPr/>
      <dgm:t>
        <a:bodyPr/>
        <a:lstStyle/>
        <a:p>
          <a:r>
            <a:rPr lang="en-US"/>
            <a:t>Offloads infrastructure management to cloud provider.</a:t>
          </a:r>
        </a:p>
      </dgm:t>
    </dgm:pt>
    <dgm:pt modelId="{4551AD91-4F29-4699-AFE0-E9A11ED9B39D}" type="parTrans" cxnId="{5411B29B-E2BE-4A0F-AC4D-600EA0AB3E6C}">
      <dgm:prSet/>
      <dgm:spPr/>
      <dgm:t>
        <a:bodyPr/>
        <a:lstStyle/>
        <a:p>
          <a:endParaRPr lang="en-US"/>
        </a:p>
      </dgm:t>
    </dgm:pt>
    <dgm:pt modelId="{B82797A3-5DB0-4CC0-9729-B3AA650C9A54}" type="sibTrans" cxnId="{5411B29B-E2BE-4A0F-AC4D-600EA0AB3E6C}">
      <dgm:prSet/>
      <dgm:spPr/>
      <dgm:t>
        <a:bodyPr/>
        <a:lstStyle/>
        <a:p>
          <a:endParaRPr lang="en-US"/>
        </a:p>
      </dgm:t>
    </dgm:pt>
    <dgm:pt modelId="{302AD021-07F0-42C7-8757-7B95BD14C2FE}">
      <dgm:prSet/>
      <dgm:spPr/>
      <dgm:t>
        <a:bodyPr/>
        <a:lstStyle/>
        <a:p>
          <a:r>
            <a:rPr lang="en-US"/>
            <a:t>Per-request billing structure.</a:t>
          </a:r>
        </a:p>
      </dgm:t>
    </dgm:pt>
    <dgm:pt modelId="{855CCEC8-8373-474F-839D-3A9FD39FFE73}" type="parTrans" cxnId="{270C7BD9-C5A9-4D2E-B81A-19C33EB33CBB}">
      <dgm:prSet/>
      <dgm:spPr/>
      <dgm:t>
        <a:bodyPr/>
        <a:lstStyle/>
        <a:p>
          <a:endParaRPr lang="en-US"/>
        </a:p>
      </dgm:t>
    </dgm:pt>
    <dgm:pt modelId="{39DC6A8F-FD87-4B3C-8521-9B63669C2007}" type="sibTrans" cxnId="{270C7BD9-C5A9-4D2E-B81A-19C33EB33CBB}">
      <dgm:prSet/>
      <dgm:spPr/>
      <dgm:t>
        <a:bodyPr/>
        <a:lstStyle/>
        <a:p>
          <a:endParaRPr lang="en-US"/>
        </a:p>
      </dgm:t>
    </dgm:pt>
    <dgm:pt modelId="{D68E918E-B2FD-4D03-8AA3-F50155FF5E34}">
      <dgm:prSet/>
      <dgm:spPr/>
      <dgm:t>
        <a:bodyPr/>
        <a:lstStyle/>
        <a:p>
          <a:r>
            <a:rPr lang="en-US"/>
            <a:t>Not meant for long running services (over 300 seconds).</a:t>
          </a:r>
        </a:p>
      </dgm:t>
    </dgm:pt>
    <dgm:pt modelId="{E90A6303-5596-4B22-81BD-543C020EFEE0}" type="parTrans" cxnId="{0CB67715-F941-4D44-99BF-567B1B36AD16}">
      <dgm:prSet/>
      <dgm:spPr/>
      <dgm:t>
        <a:bodyPr/>
        <a:lstStyle/>
        <a:p>
          <a:endParaRPr lang="en-US"/>
        </a:p>
      </dgm:t>
    </dgm:pt>
    <dgm:pt modelId="{BFE230EB-F7B4-46FB-996F-0DCBEA6B8770}" type="sibTrans" cxnId="{0CB67715-F941-4D44-99BF-567B1B36AD16}">
      <dgm:prSet/>
      <dgm:spPr/>
      <dgm:t>
        <a:bodyPr/>
        <a:lstStyle/>
        <a:p>
          <a:endParaRPr lang="en-US"/>
        </a:p>
      </dgm:t>
    </dgm:pt>
    <dgm:pt modelId="{689BFF9D-1B86-4621-BC2B-CBD578C5847A}">
      <dgm:prSet/>
      <dgm:spPr/>
      <dgm:t>
        <a:bodyPr/>
        <a:lstStyle/>
        <a:p>
          <a:r>
            <a:rPr lang="en-US"/>
            <a:t>Only intended for stateless services.</a:t>
          </a:r>
        </a:p>
      </dgm:t>
    </dgm:pt>
    <dgm:pt modelId="{FEA2941F-6401-4942-A110-A79A32170962}" type="parTrans" cxnId="{B18611F4-4F49-4D01-9346-7AF41DA9505B}">
      <dgm:prSet/>
      <dgm:spPr/>
      <dgm:t>
        <a:bodyPr/>
        <a:lstStyle/>
        <a:p>
          <a:endParaRPr lang="en-US"/>
        </a:p>
      </dgm:t>
    </dgm:pt>
    <dgm:pt modelId="{287BD7C2-2356-4F73-B682-330A40E96116}" type="sibTrans" cxnId="{B18611F4-4F49-4D01-9346-7AF41DA9505B}">
      <dgm:prSet/>
      <dgm:spPr/>
      <dgm:t>
        <a:bodyPr/>
        <a:lstStyle/>
        <a:p>
          <a:endParaRPr lang="en-US"/>
        </a:p>
      </dgm:t>
    </dgm:pt>
    <dgm:pt modelId="{F28F3E6C-4DA0-458E-A3E5-A21E15E5235E}" type="pres">
      <dgm:prSet presAssocID="{AE0AAF90-C891-4D48-AF81-DDDFD970B041}" presName="root" presStyleCnt="0">
        <dgm:presLayoutVars>
          <dgm:dir/>
          <dgm:resizeHandles val="exact"/>
        </dgm:presLayoutVars>
      </dgm:prSet>
      <dgm:spPr/>
    </dgm:pt>
    <dgm:pt modelId="{B95042C2-7388-4067-BFA3-DF1DBAEEB85F}" type="pres">
      <dgm:prSet presAssocID="{AE0AAF90-C891-4D48-AF81-DDDFD970B041}" presName="container" presStyleCnt="0">
        <dgm:presLayoutVars>
          <dgm:dir/>
          <dgm:resizeHandles val="exact"/>
        </dgm:presLayoutVars>
      </dgm:prSet>
      <dgm:spPr/>
    </dgm:pt>
    <dgm:pt modelId="{5936D0D0-F45D-4169-AEFC-42DB082AEF2C}" type="pres">
      <dgm:prSet presAssocID="{17C5C66D-AD04-4DB0-B357-CE9E399A378E}" presName="compNode" presStyleCnt="0"/>
      <dgm:spPr/>
    </dgm:pt>
    <dgm:pt modelId="{868A87A7-0E03-4FD6-99C4-8306BF6D9615}" type="pres">
      <dgm:prSet presAssocID="{17C5C66D-AD04-4DB0-B357-CE9E399A378E}" presName="iconBgRect" presStyleLbl="bgShp" presStyleIdx="0" presStyleCnt="6"/>
      <dgm:spPr/>
    </dgm:pt>
    <dgm:pt modelId="{FCB2D26C-FA51-4ECA-994F-F3B08D7D2AB8}" type="pres">
      <dgm:prSet presAssocID="{17C5C66D-AD04-4DB0-B357-CE9E399A37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3ED3CE5-7955-4B8B-B106-580231E8B4DB}" type="pres">
      <dgm:prSet presAssocID="{17C5C66D-AD04-4DB0-B357-CE9E399A378E}" presName="spaceRect" presStyleCnt="0"/>
      <dgm:spPr/>
    </dgm:pt>
    <dgm:pt modelId="{031E96CB-88CF-4281-8007-65EE27A70F82}" type="pres">
      <dgm:prSet presAssocID="{17C5C66D-AD04-4DB0-B357-CE9E399A378E}" presName="textRect" presStyleLbl="revTx" presStyleIdx="0" presStyleCnt="6">
        <dgm:presLayoutVars>
          <dgm:chMax val="1"/>
          <dgm:chPref val="1"/>
        </dgm:presLayoutVars>
      </dgm:prSet>
      <dgm:spPr/>
    </dgm:pt>
    <dgm:pt modelId="{2A7F3016-75B3-489D-8B88-A0AB6A7526BD}" type="pres">
      <dgm:prSet presAssocID="{B50DDED7-BFF7-4144-8EDD-CDE835193087}" presName="sibTrans" presStyleLbl="sibTrans2D1" presStyleIdx="0" presStyleCnt="0"/>
      <dgm:spPr/>
    </dgm:pt>
    <dgm:pt modelId="{E6925AB8-6408-435B-83CD-1102A9A576BE}" type="pres">
      <dgm:prSet presAssocID="{E6B9618C-F352-4B69-8E18-339D4368295C}" presName="compNode" presStyleCnt="0"/>
      <dgm:spPr/>
    </dgm:pt>
    <dgm:pt modelId="{CDD559EC-72E8-4D87-AC20-391245421C24}" type="pres">
      <dgm:prSet presAssocID="{E6B9618C-F352-4B69-8E18-339D4368295C}" presName="iconBgRect" presStyleLbl="bgShp" presStyleIdx="1" presStyleCnt="6"/>
      <dgm:spPr/>
    </dgm:pt>
    <dgm:pt modelId="{F62BA864-B3C1-4084-A8F0-F88AF938296F}" type="pres">
      <dgm:prSet presAssocID="{E6B9618C-F352-4B69-8E18-339D436829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10014A0-5A72-4C26-A276-62DF0F29EDAF}" type="pres">
      <dgm:prSet presAssocID="{E6B9618C-F352-4B69-8E18-339D4368295C}" presName="spaceRect" presStyleCnt="0"/>
      <dgm:spPr/>
    </dgm:pt>
    <dgm:pt modelId="{A4B81F88-078A-41F5-AFD8-B51CFDBE9714}" type="pres">
      <dgm:prSet presAssocID="{E6B9618C-F352-4B69-8E18-339D4368295C}" presName="textRect" presStyleLbl="revTx" presStyleIdx="1" presStyleCnt="6">
        <dgm:presLayoutVars>
          <dgm:chMax val="1"/>
          <dgm:chPref val="1"/>
        </dgm:presLayoutVars>
      </dgm:prSet>
      <dgm:spPr/>
    </dgm:pt>
    <dgm:pt modelId="{8005C175-7C53-4041-8830-80F8CDC21B30}" type="pres">
      <dgm:prSet presAssocID="{77170A24-408A-4AF7-92CA-A733C9B6F3A3}" presName="sibTrans" presStyleLbl="sibTrans2D1" presStyleIdx="0" presStyleCnt="0"/>
      <dgm:spPr/>
    </dgm:pt>
    <dgm:pt modelId="{4ECCB523-A3D8-4E88-8B38-C3C4103844CD}" type="pres">
      <dgm:prSet presAssocID="{4383D968-F496-417A-9911-B588DCECC0CC}" presName="compNode" presStyleCnt="0"/>
      <dgm:spPr/>
    </dgm:pt>
    <dgm:pt modelId="{0533B7CC-C346-4451-8F67-613B714A59F2}" type="pres">
      <dgm:prSet presAssocID="{4383D968-F496-417A-9911-B588DCECC0CC}" presName="iconBgRect" presStyleLbl="bgShp" presStyleIdx="2" presStyleCnt="6"/>
      <dgm:spPr/>
    </dgm:pt>
    <dgm:pt modelId="{3A7D62AE-E299-4E32-B466-2E89E4604B0E}" type="pres">
      <dgm:prSet presAssocID="{4383D968-F496-417A-9911-B588DCECC0C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964CA5D8-D2CF-405C-8D09-968C339357E1}" type="pres">
      <dgm:prSet presAssocID="{4383D968-F496-417A-9911-B588DCECC0CC}" presName="spaceRect" presStyleCnt="0"/>
      <dgm:spPr/>
    </dgm:pt>
    <dgm:pt modelId="{CC7E11C8-FC4E-487D-9F21-3B5649369176}" type="pres">
      <dgm:prSet presAssocID="{4383D968-F496-417A-9911-B588DCECC0CC}" presName="textRect" presStyleLbl="revTx" presStyleIdx="2" presStyleCnt="6">
        <dgm:presLayoutVars>
          <dgm:chMax val="1"/>
          <dgm:chPref val="1"/>
        </dgm:presLayoutVars>
      </dgm:prSet>
      <dgm:spPr/>
    </dgm:pt>
    <dgm:pt modelId="{B27BDEF1-4647-4279-8E6F-54A0D98C695B}" type="pres">
      <dgm:prSet presAssocID="{B82797A3-5DB0-4CC0-9729-B3AA650C9A54}" presName="sibTrans" presStyleLbl="sibTrans2D1" presStyleIdx="0" presStyleCnt="0"/>
      <dgm:spPr/>
    </dgm:pt>
    <dgm:pt modelId="{EF6792BC-8216-4383-8F3E-4547698E0775}" type="pres">
      <dgm:prSet presAssocID="{302AD021-07F0-42C7-8757-7B95BD14C2FE}" presName="compNode" presStyleCnt="0"/>
      <dgm:spPr/>
    </dgm:pt>
    <dgm:pt modelId="{9D792148-432E-4A32-B7C8-487004792DE6}" type="pres">
      <dgm:prSet presAssocID="{302AD021-07F0-42C7-8757-7B95BD14C2FE}" presName="iconBgRect" presStyleLbl="bgShp" presStyleIdx="3" presStyleCnt="6"/>
      <dgm:spPr/>
    </dgm:pt>
    <dgm:pt modelId="{668277EA-D716-4024-A40D-764B8168FF84}" type="pres">
      <dgm:prSet presAssocID="{302AD021-07F0-42C7-8757-7B95BD14C2F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849CC7F-D952-4F04-B28E-B99E344C9647}" type="pres">
      <dgm:prSet presAssocID="{302AD021-07F0-42C7-8757-7B95BD14C2FE}" presName="spaceRect" presStyleCnt="0"/>
      <dgm:spPr/>
    </dgm:pt>
    <dgm:pt modelId="{AF38CE4C-921C-4E5C-ADD3-49D8EB6C7A2E}" type="pres">
      <dgm:prSet presAssocID="{302AD021-07F0-42C7-8757-7B95BD14C2FE}" presName="textRect" presStyleLbl="revTx" presStyleIdx="3" presStyleCnt="6">
        <dgm:presLayoutVars>
          <dgm:chMax val="1"/>
          <dgm:chPref val="1"/>
        </dgm:presLayoutVars>
      </dgm:prSet>
      <dgm:spPr/>
    </dgm:pt>
    <dgm:pt modelId="{0F889E69-17CA-4664-981E-88488415B2CC}" type="pres">
      <dgm:prSet presAssocID="{39DC6A8F-FD87-4B3C-8521-9B63669C2007}" presName="sibTrans" presStyleLbl="sibTrans2D1" presStyleIdx="0" presStyleCnt="0"/>
      <dgm:spPr/>
    </dgm:pt>
    <dgm:pt modelId="{6F75BC72-6EF8-4FB3-91B3-B6D0F8F54EB8}" type="pres">
      <dgm:prSet presAssocID="{D68E918E-B2FD-4D03-8AA3-F50155FF5E34}" presName="compNode" presStyleCnt="0"/>
      <dgm:spPr/>
    </dgm:pt>
    <dgm:pt modelId="{1EE336DB-6F5C-4B0D-8F38-E08752D0A086}" type="pres">
      <dgm:prSet presAssocID="{D68E918E-B2FD-4D03-8AA3-F50155FF5E34}" presName="iconBgRect" presStyleLbl="bgShp" presStyleIdx="4" presStyleCnt="6"/>
      <dgm:spPr/>
    </dgm:pt>
    <dgm:pt modelId="{D031860E-652C-4BDE-B96D-38C54F788528}" type="pres">
      <dgm:prSet presAssocID="{D68E918E-B2FD-4D03-8AA3-F50155FF5E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6C55EED-9E97-4EF1-9031-3E05778F22F8}" type="pres">
      <dgm:prSet presAssocID="{D68E918E-B2FD-4D03-8AA3-F50155FF5E34}" presName="spaceRect" presStyleCnt="0"/>
      <dgm:spPr/>
    </dgm:pt>
    <dgm:pt modelId="{579FC72F-A3BE-4CD1-9A51-F76FEA8D74E5}" type="pres">
      <dgm:prSet presAssocID="{D68E918E-B2FD-4D03-8AA3-F50155FF5E34}" presName="textRect" presStyleLbl="revTx" presStyleIdx="4" presStyleCnt="6">
        <dgm:presLayoutVars>
          <dgm:chMax val="1"/>
          <dgm:chPref val="1"/>
        </dgm:presLayoutVars>
      </dgm:prSet>
      <dgm:spPr/>
    </dgm:pt>
    <dgm:pt modelId="{9A830A70-CB26-4CC1-8E9D-DFE3FA85A13A}" type="pres">
      <dgm:prSet presAssocID="{BFE230EB-F7B4-46FB-996F-0DCBEA6B8770}" presName="sibTrans" presStyleLbl="sibTrans2D1" presStyleIdx="0" presStyleCnt="0"/>
      <dgm:spPr/>
    </dgm:pt>
    <dgm:pt modelId="{EB03AF13-D50D-410F-ACFD-2D3DF7FF3309}" type="pres">
      <dgm:prSet presAssocID="{689BFF9D-1B86-4621-BC2B-CBD578C5847A}" presName="compNode" presStyleCnt="0"/>
      <dgm:spPr/>
    </dgm:pt>
    <dgm:pt modelId="{A5B1A81C-CE52-4E9A-B38A-6E07AA4E4FEC}" type="pres">
      <dgm:prSet presAssocID="{689BFF9D-1B86-4621-BC2B-CBD578C5847A}" presName="iconBgRect" presStyleLbl="bgShp" presStyleIdx="5" presStyleCnt="6"/>
      <dgm:spPr/>
    </dgm:pt>
    <dgm:pt modelId="{E947585A-EB49-4994-B358-20A5ECB331A2}" type="pres">
      <dgm:prSet presAssocID="{689BFF9D-1B86-4621-BC2B-CBD578C584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17D442A-0EF3-4D2B-A213-7738B9C87A83}" type="pres">
      <dgm:prSet presAssocID="{689BFF9D-1B86-4621-BC2B-CBD578C5847A}" presName="spaceRect" presStyleCnt="0"/>
      <dgm:spPr/>
    </dgm:pt>
    <dgm:pt modelId="{A81E2B7A-FE36-4768-B121-5DB18F6F7016}" type="pres">
      <dgm:prSet presAssocID="{689BFF9D-1B86-4621-BC2B-CBD578C584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E038D0B-EACD-4952-A657-FD91C5847D90}" type="presOf" srcId="{39DC6A8F-FD87-4B3C-8521-9B63669C2007}" destId="{0F889E69-17CA-4664-981E-88488415B2CC}" srcOrd="0" destOrd="0" presId="urn:microsoft.com/office/officeart/2018/2/layout/IconCircleList"/>
    <dgm:cxn modelId="{64242512-014B-4D81-998C-2DB55F71A802}" type="presOf" srcId="{BFE230EB-F7B4-46FB-996F-0DCBEA6B8770}" destId="{9A830A70-CB26-4CC1-8E9D-DFE3FA85A13A}" srcOrd="0" destOrd="0" presId="urn:microsoft.com/office/officeart/2018/2/layout/IconCircleList"/>
    <dgm:cxn modelId="{B02B7E12-89AF-4CDB-B32B-39875F0DAA6F}" type="presOf" srcId="{77170A24-408A-4AF7-92CA-A733C9B6F3A3}" destId="{8005C175-7C53-4041-8830-80F8CDC21B30}" srcOrd="0" destOrd="0" presId="urn:microsoft.com/office/officeart/2018/2/layout/IconCircleList"/>
    <dgm:cxn modelId="{0CB67715-F941-4D44-99BF-567B1B36AD16}" srcId="{AE0AAF90-C891-4D48-AF81-DDDFD970B041}" destId="{D68E918E-B2FD-4D03-8AA3-F50155FF5E34}" srcOrd="4" destOrd="0" parTransId="{E90A6303-5596-4B22-81BD-543C020EFEE0}" sibTransId="{BFE230EB-F7B4-46FB-996F-0DCBEA6B8770}"/>
    <dgm:cxn modelId="{6237FA2E-5B6B-42D7-9FA8-790824AEDAC2}" type="presOf" srcId="{4383D968-F496-417A-9911-B588DCECC0CC}" destId="{CC7E11C8-FC4E-487D-9F21-3B5649369176}" srcOrd="0" destOrd="0" presId="urn:microsoft.com/office/officeart/2018/2/layout/IconCircleList"/>
    <dgm:cxn modelId="{7D5C3A32-5C14-4A39-A57D-3AE71F18F7C3}" type="presOf" srcId="{B50DDED7-BFF7-4144-8EDD-CDE835193087}" destId="{2A7F3016-75B3-489D-8B88-A0AB6A7526BD}" srcOrd="0" destOrd="0" presId="urn:microsoft.com/office/officeart/2018/2/layout/IconCircleList"/>
    <dgm:cxn modelId="{04539E60-5BFB-4A94-9A61-853D5B4970A9}" type="presOf" srcId="{689BFF9D-1B86-4621-BC2B-CBD578C5847A}" destId="{A81E2B7A-FE36-4768-B121-5DB18F6F7016}" srcOrd="0" destOrd="0" presId="urn:microsoft.com/office/officeart/2018/2/layout/IconCircleList"/>
    <dgm:cxn modelId="{23763862-31C1-4706-B727-C8DB990B6391}" type="presOf" srcId="{B82797A3-5DB0-4CC0-9729-B3AA650C9A54}" destId="{B27BDEF1-4647-4279-8E6F-54A0D98C695B}" srcOrd="0" destOrd="0" presId="urn:microsoft.com/office/officeart/2018/2/layout/IconCircleList"/>
    <dgm:cxn modelId="{34A89865-6F85-4960-9D21-BDC21D086797}" srcId="{AE0AAF90-C891-4D48-AF81-DDDFD970B041}" destId="{E6B9618C-F352-4B69-8E18-339D4368295C}" srcOrd="1" destOrd="0" parTransId="{F40FFD2F-0511-41DA-A2C2-679A7864FB32}" sibTransId="{77170A24-408A-4AF7-92CA-A733C9B6F3A3}"/>
    <dgm:cxn modelId="{D9A0BC57-2E3D-4A9D-8B02-465B073785D6}" type="presOf" srcId="{E6B9618C-F352-4B69-8E18-339D4368295C}" destId="{A4B81F88-078A-41F5-AFD8-B51CFDBE9714}" srcOrd="0" destOrd="0" presId="urn:microsoft.com/office/officeart/2018/2/layout/IconCircleList"/>
    <dgm:cxn modelId="{BFF5978C-F3A1-4EC4-B478-7387760AB71E}" srcId="{AE0AAF90-C891-4D48-AF81-DDDFD970B041}" destId="{17C5C66D-AD04-4DB0-B357-CE9E399A378E}" srcOrd="0" destOrd="0" parTransId="{A5C0D9E3-85BD-41B2-B94C-B33F309352DD}" sibTransId="{B50DDED7-BFF7-4144-8EDD-CDE835193087}"/>
    <dgm:cxn modelId="{5411B29B-E2BE-4A0F-AC4D-600EA0AB3E6C}" srcId="{AE0AAF90-C891-4D48-AF81-DDDFD970B041}" destId="{4383D968-F496-417A-9911-B588DCECC0CC}" srcOrd="2" destOrd="0" parTransId="{4551AD91-4F29-4699-AFE0-E9A11ED9B39D}" sibTransId="{B82797A3-5DB0-4CC0-9729-B3AA650C9A54}"/>
    <dgm:cxn modelId="{657603B8-D28B-47C0-9FCB-31E953EE5187}" type="presOf" srcId="{AE0AAF90-C891-4D48-AF81-DDDFD970B041}" destId="{F28F3E6C-4DA0-458E-A3E5-A21E15E5235E}" srcOrd="0" destOrd="0" presId="urn:microsoft.com/office/officeart/2018/2/layout/IconCircleList"/>
    <dgm:cxn modelId="{55E565CF-4050-4149-B41C-B5FC70A58EA3}" type="presOf" srcId="{D68E918E-B2FD-4D03-8AA3-F50155FF5E34}" destId="{579FC72F-A3BE-4CD1-9A51-F76FEA8D74E5}" srcOrd="0" destOrd="0" presId="urn:microsoft.com/office/officeart/2018/2/layout/IconCircleList"/>
    <dgm:cxn modelId="{270C7BD9-C5A9-4D2E-B81A-19C33EB33CBB}" srcId="{AE0AAF90-C891-4D48-AF81-DDDFD970B041}" destId="{302AD021-07F0-42C7-8757-7B95BD14C2FE}" srcOrd="3" destOrd="0" parTransId="{855CCEC8-8373-474F-839D-3A9FD39FFE73}" sibTransId="{39DC6A8F-FD87-4B3C-8521-9B63669C2007}"/>
    <dgm:cxn modelId="{70A3E5EB-0491-4E3E-B090-FCB70C43A6FC}" type="presOf" srcId="{302AD021-07F0-42C7-8757-7B95BD14C2FE}" destId="{AF38CE4C-921C-4E5C-ADD3-49D8EB6C7A2E}" srcOrd="0" destOrd="0" presId="urn:microsoft.com/office/officeart/2018/2/layout/IconCircleList"/>
    <dgm:cxn modelId="{4791C6ED-C7F7-4D1F-A18C-52E12C98931A}" type="presOf" srcId="{17C5C66D-AD04-4DB0-B357-CE9E399A378E}" destId="{031E96CB-88CF-4281-8007-65EE27A70F82}" srcOrd="0" destOrd="0" presId="urn:microsoft.com/office/officeart/2018/2/layout/IconCircleList"/>
    <dgm:cxn modelId="{B18611F4-4F49-4D01-9346-7AF41DA9505B}" srcId="{AE0AAF90-C891-4D48-AF81-DDDFD970B041}" destId="{689BFF9D-1B86-4621-BC2B-CBD578C5847A}" srcOrd="5" destOrd="0" parTransId="{FEA2941F-6401-4942-A110-A79A32170962}" sibTransId="{287BD7C2-2356-4F73-B682-330A40E96116}"/>
    <dgm:cxn modelId="{F7B5388F-45D5-40BC-8D30-6AA3F399217C}" type="presParOf" srcId="{F28F3E6C-4DA0-458E-A3E5-A21E15E5235E}" destId="{B95042C2-7388-4067-BFA3-DF1DBAEEB85F}" srcOrd="0" destOrd="0" presId="urn:microsoft.com/office/officeart/2018/2/layout/IconCircleList"/>
    <dgm:cxn modelId="{62F18123-0C63-4E92-B92F-90D32240E449}" type="presParOf" srcId="{B95042C2-7388-4067-BFA3-DF1DBAEEB85F}" destId="{5936D0D0-F45D-4169-AEFC-42DB082AEF2C}" srcOrd="0" destOrd="0" presId="urn:microsoft.com/office/officeart/2018/2/layout/IconCircleList"/>
    <dgm:cxn modelId="{8AED2B63-7D52-434A-A34A-8D06D569E382}" type="presParOf" srcId="{5936D0D0-F45D-4169-AEFC-42DB082AEF2C}" destId="{868A87A7-0E03-4FD6-99C4-8306BF6D9615}" srcOrd="0" destOrd="0" presId="urn:microsoft.com/office/officeart/2018/2/layout/IconCircleList"/>
    <dgm:cxn modelId="{907D9036-E06A-48DA-9665-BE85B7046FD4}" type="presParOf" srcId="{5936D0D0-F45D-4169-AEFC-42DB082AEF2C}" destId="{FCB2D26C-FA51-4ECA-994F-F3B08D7D2AB8}" srcOrd="1" destOrd="0" presId="urn:microsoft.com/office/officeart/2018/2/layout/IconCircleList"/>
    <dgm:cxn modelId="{F43C2F49-E46A-4A49-B55B-69780BC1DB05}" type="presParOf" srcId="{5936D0D0-F45D-4169-AEFC-42DB082AEF2C}" destId="{13ED3CE5-7955-4B8B-B106-580231E8B4DB}" srcOrd="2" destOrd="0" presId="urn:microsoft.com/office/officeart/2018/2/layout/IconCircleList"/>
    <dgm:cxn modelId="{A48C46C0-4D32-4B2A-9FFE-B911059F4201}" type="presParOf" srcId="{5936D0D0-F45D-4169-AEFC-42DB082AEF2C}" destId="{031E96CB-88CF-4281-8007-65EE27A70F82}" srcOrd="3" destOrd="0" presId="urn:microsoft.com/office/officeart/2018/2/layout/IconCircleList"/>
    <dgm:cxn modelId="{DF663CB0-A511-48AF-BE65-A6AB72E0FBFA}" type="presParOf" srcId="{B95042C2-7388-4067-BFA3-DF1DBAEEB85F}" destId="{2A7F3016-75B3-489D-8B88-A0AB6A7526BD}" srcOrd="1" destOrd="0" presId="urn:microsoft.com/office/officeart/2018/2/layout/IconCircleList"/>
    <dgm:cxn modelId="{734516A0-2D94-4C6F-B80C-01DABDB58E78}" type="presParOf" srcId="{B95042C2-7388-4067-BFA3-DF1DBAEEB85F}" destId="{E6925AB8-6408-435B-83CD-1102A9A576BE}" srcOrd="2" destOrd="0" presId="urn:microsoft.com/office/officeart/2018/2/layout/IconCircleList"/>
    <dgm:cxn modelId="{7F5EE2ED-F491-483F-9954-FF82DDE78B98}" type="presParOf" srcId="{E6925AB8-6408-435B-83CD-1102A9A576BE}" destId="{CDD559EC-72E8-4D87-AC20-391245421C24}" srcOrd="0" destOrd="0" presId="urn:microsoft.com/office/officeart/2018/2/layout/IconCircleList"/>
    <dgm:cxn modelId="{E5C48083-CFFC-4056-83D0-6FCF2838D470}" type="presParOf" srcId="{E6925AB8-6408-435B-83CD-1102A9A576BE}" destId="{F62BA864-B3C1-4084-A8F0-F88AF938296F}" srcOrd="1" destOrd="0" presId="urn:microsoft.com/office/officeart/2018/2/layout/IconCircleList"/>
    <dgm:cxn modelId="{69848F67-EE59-4038-900D-4C791A2AAEAA}" type="presParOf" srcId="{E6925AB8-6408-435B-83CD-1102A9A576BE}" destId="{F10014A0-5A72-4C26-A276-62DF0F29EDAF}" srcOrd="2" destOrd="0" presId="urn:microsoft.com/office/officeart/2018/2/layout/IconCircleList"/>
    <dgm:cxn modelId="{0DF20BA3-EB77-4372-A363-B9F8C7BABFD0}" type="presParOf" srcId="{E6925AB8-6408-435B-83CD-1102A9A576BE}" destId="{A4B81F88-078A-41F5-AFD8-B51CFDBE9714}" srcOrd="3" destOrd="0" presId="urn:microsoft.com/office/officeart/2018/2/layout/IconCircleList"/>
    <dgm:cxn modelId="{4EE15570-65CF-40CF-8D0D-16CA91416E4A}" type="presParOf" srcId="{B95042C2-7388-4067-BFA3-DF1DBAEEB85F}" destId="{8005C175-7C53-4041-8830-80F8CDC21B30}" srcOrd="3" destOrd="0" presId="urn:microsoft.com/office/officeart/2018/2/layout/IconCircleList"/>
    <dgm:cxn modelId="{557E9E32-62D1-4D10-AF4E-4F5F200A7AA9}" type="presParOf" srcId="{B95042C2-7388-4067-BFA3-DF1DBAEEB85F}" destId="{4ECCB523-A3D8-4E88-8B38-C3C4103844CD}" srcOrd="4" destOrd="0" presId="urn:microsoft.com/office/officeart/2018/2/layout/IconCircleList"/>
    <dgm:cxn modelId="{612D6FC7-E87C-4E8F-8E8A-4DF9CC0AB259}" type="presParOf" srcId="{4ECCB523-A3D8-4E88-8B38-C3C4103844CD}" destId="{0533B7CC-C346-4451-8F67-613B714A59F2}" srcOrd="0" destOrd="0" presId="urn:microsoft.com/office/officeart/2018/2/layout/IconCircleList"/>
    <dgm:cxn modelId="{7D6A0AC5-FDEC-439E-927E-8439C855B19F}" type="presParOf" srcId="{4ECCB523-A3D8-4E88-8B38-C3C4103844CD}" destId="{3A7D62AE-E299-4E32-B466-2E89E4604B0E}" srcOrd="1" destOrd="0" presId="urn:microsoft.com/office/officeart/2018/2/layout/IconCircleList"/>
    <dgm:cxn modelId="{104AED76-9F4E-49F8-9854-91AD95DFD868}" type="presParOf" srcId="{4ECCB523-A3D8-4E88-8B38-C3C4103844CD}" destId="{964CA5D8-D2CF-405C-8D09-968C339357E1}" srcOrd="2" destOrd="0" presId="urn:microsoft.com/office/officeart/2018/2/layout/IconCircleList"/>
    <dgm:cxn modelId="{ACCB3B1C-9DF5-41DF-8B91-679BED94B2AA}" type="presParOf" srcId="{4ECCB523-A3D8-4E88-8B38-C3C4103844CD}" destId="{CC7E11C8-FC4E-487D-9F21-3B5649369176}" srcOrd="3" destOrd="0" presId="urn:microsoft.com/office/officeart/2018/2/layout/IconCircleList"/>
    <dgm:cxn modelId="{D9327638-72D0-4C63-AABB-D2C3549FD67E}" type="presParOf" srcId="{B95042C2-7388-4067-BFA3-DF1DBAEEB85F}" destId="{B27BDEF1-4647-4279-8E6F-54A0D98C695B}" srcOrd="5" destOrd="0" presId="urn:microsoft.com/office/officeart/2018/2/layout/IconCircleList"/>
    <dgm:cxn modelId="{21C313BA-9619-441E-AA74-570E3DDEA9E0}" type="presParOf" srcId="{B95042C2-7388-4067-BFA3-DF1DBAEEB85F}" destId="{EF6792BC-8216-4383-8F3E-4547698E0775}" srcOrd="6" destOrd="0" presId="urn:microsoft.com/office/officeart/2018/2/layout/IconCircleList"/>
    <dgm:cxn modelId="{E20248FA-E2ED-47EC-89CF-52C06344AB3A}" type="presParOf" srcId="{EF6792BC-8216-4383-8F3E-4547698E0775}" destId="{9D792148-432E-4A32-B7C8-487004792DE6}" srcOrd="0" destOrd="0" presId="urn:microsoft.com/office/officeart/2018/2/layout/IconCircleList"/>
    <dgm:cxn modelId="{FEDD17E6-DBA4-4901-8F4C-103391F81AA5}" type="presParOf" srcId="{EF6792BC-8216-4383-8F3E-4547698E0775}" destId="{668277EA-D716-4024-A40D-764B8168FF84}" srcOrd="1" destOrd="0" presId="urn:microsoft.com/office/officeart/2018/2/layout/IconCircleList"/>
    <dgm:cxn modelId="{1FDE2E0C-5525-4E64-B3BA-F484873A238A}" type="presParOf" srcId="{EF6792BC-8216-4383-8F3E-4547698E0775}" destId="{5849CC7F-D952-4F04-B28E-B99E344C9647}" srcOrd="2" destOrd="0" presId="urn:microsoft.com/office/officeart/2018/2/layout/IconCircleList"/>
    <dgm:cxn modelId="{095EBD4D-F2FF-4316-BB68-2557362DC175}" type="presParOf" srcId="{EF6792BC-8216-4383-8F3E-4547698E0775}" destId="{AF38CE4C-921C-4E5C-ADD3-49D8EB6C7A2E}" srcOrd="3" destOrd="0" presId="urn:microsoft.com/office/officeart/2018/2/layout/IconCircleList"/>
    <dgm:cxn modelId="{FEFC9C23-67F4-4CA1-848E-059948E49DAA}" type="presParOf" srcId="{B95042C2-7388-4067-BFA3-DF1DBAEEB85F}" destId="{0F889E69-17CA-4664-981E-88488415B2CC}" srcOrd="7" destOrd="0" presId="urn:microsoft.com/office/officeart/2018/2/layout/IconCircleList"/>
    <dgm:cxn modelId="{AEA62B99-AFBB-40D6-8681-D2066B2EE94F}" type="presParOf" srcId="{B95042C2-7388-4067-BFA3-DF1DBAEEB85F}" destId="{6F75BC72-6EF8-4FB3-91B3-B6D0F8F54EB8}" srcOrd="8" destOrd="0" presId="urn:microsoft.com/office/officeart/2018/2/layout/IconCircleList"/>
    <dgm:cxn modelId="{6A171079-5090-4DC8-A4B6-23EBC0E5E325}" type="presParOf" srcId="{6F75BC72-6EF8-4FB3-91B3-B6D0F8F54EB8}" destId="{1EE336DB-6F5C-4B0D-8F38-E08752D0A086}" srcOrd="0" destOrd="0" presId="urn:microsoft.com/office/officeart/2018/2/layout/IconCircleList"/>
    <dgm:cxn modelId="{E26DB11E-C050-44DC-B27F-10FC57D51ECF}" type="presParOf" srcId="{6F75BC72-6EF8-4FB3-91B3-B6D0F8F54EB8}" destId="{D031860E-652C-4BDE-B96D-38C54F788528}" srcOrd="1" destOrd="0" presId="urn:microsoft.com/office/officeart/2018/2/layout/IconCircleList"/>
    <dgm:cxn modelId="{93780A24-3200-48C0-84E2-1C446BD02628}" type="presParOf" srcId="{6F75BC72-6EF8-4FB3-91B3-B6D0F8F54EB8}" destId="{76C55EED-9E97-4EF1-9031-3E05778F22F8}" srcOrd="2" destOrd="0" presId="urn:microsoft.com/office/officeart/2018/2/layout/IconCircleList"/>
    <dgm:cxn modelId="{AB0BAD8E-622C-499A-80F4-9D886CEA98E6}" type="presParOf" srcId="{6F75BC72-6EF8-4FB3-91B3-B6D0F8F54EB8}" destId="{579FC72F-A3BE-4CD1-9A51-F76FEA8D74E5}" srcOrd="3" destOrd="0" presId="urn:microsoft.com/office/officeart/2018/2/layout/IconCircleList"/>
    <dgm:cxn modelId="{0EA0DF46-A16A-4513-8603-8DB146B32AB6}" type="presParOf" srcId="{B95042C2-7388-4067-BFA3-DF1DBAEEB85F}" destId="{9A830A70-CB26-4CC1-8E9D-DFE3FA85A13A}" srcOrd="9" destOrd="0" presId="urn:microsoft.com/office/officeart/2018/2/layout/IconCircleList"/>
    <dgm:cxn modelId="{27DBB1DC-E84D-47D3-8A82-92AA0C6B8F0D}" type="presParOf" srcId="{B95042C2-7388-4067-BFA3-DF1DBAEEB85F}" destId="{EB03AF13-D50D-410F-ACFD-2D3DF7FF3309}" srcOrd="10" destOrd="0" presId="urn:microsoft.com/office/officeart/2018/2/layout/IconCircleList"/>
    <dgm:cxn modelId="{91132D65-3605-432D-AA6C-82082402B09D}" type="presParOf" srcId="{EB03AF13-D50D-410F-ACFD-2D3DF7FF3309}" destId="{A5B1A81C-CE52-4E9A-B38A-6E07AA4E4FEC}" srcOrd="0" destOrd="0" presId="urn:microsoft.com/office/officeart/2018/2/layout/IconCircleList"/>
    <dgm:cxn modelId="{E2D9FC4B-714A-4DBF-89D8-19719CFFB312}" type="presParOf" srcId="{EB03AF13-D50D-410F-ACFD-2D3DF7FF3309}" destId="{E947585A-EB49-4994-B358-20A5ECB331A2}" srcOrd="1" destOrd="0" presId="urn:microsoft.com/office/officeart/2018/2/layout/IconCircleList"/>
    <dgm:cxn modelId="{2322D78F-CAF1-4536-AA82-651AE8379D88}" type="presParOf" srcId="{EB03AF13-D50D-410F-ACFD-2D3DF7FF3309}" destId="{417D442A-0EF3-4D2B-A213-7738B9C87A83}" srcOrd="2" destOrd="0" presId="urn:microsoft.com/office/officeart/2018/2/layout/IconCircleList"/>
    <dgm:cxn modelId="{EEB6C33B-E3A7-4B2B-9F9A-59F4E437F06C}" type="presParOf" srcId="{EB03AF13-D50D-410F-ACFD-2D3DF7FF3309}" destId="{A81E2B7A-FE36-4768-B121-5DB18F6F70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9A42-6CEA-4C2A-BD31-448D031D1DD7}">
      <dsp:nvSpPr>
        <dsp:cNvPr id="0" name=""/>
        <dsp:cNvSpPr/>
      </dsp:nvSpPr>
      <dsp:spPr>
        <a:xfrm>
          <a:off x="0" y="1899"/>
          <a:ext cx="5715000" cy="809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90A93-0B81-47D8-9911-E695F222C382}">
      <dsp:nvSpPr>
        <dsp:cNvPr id="0" name=""/>
        <dsp:cNvSpPr/>
      </dsp:nvSpPr>
      <dsp:spPr>
        <a:xfrm>
          <a:off x="244852" y="184021"/>
          <a:ext cx="445186" cy="445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BDBCB-27AA-4AE7-9724-F8B292C1FCBD}">
      <dsp:nvSpPr>
        <dsp:cNvPr id="0" name=""/>
        <dsp:cNvSpPr/>
      </dsp:nvSpPr>
      <dsp:spPr>
        <a:xfrm>
          <a:off x="934891" y="1899"/>
          <a:ext cx="4780108" cy="80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5" tIns="85665" rIns="85665" bIns="85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Breaks up monolithic applications into modular units.</a:t>
          </a:r>
        </a:p>
      </dsp:txBody>
      <dsp:txXfrm>
        <a:off x="934891" y="1899"/>
        <a:ext cx="4780108" cy="809429"/>
      </dsp:txXfrm>
    </dsp:sp>
    <dsp:sp modelId="{9E48B11C-84C1-4CDB-B380-C1607FACA69D}">
      <dsp:nvSpPr>
        <dsp:cNvPr id="0" name=""/>
        <dsp:cNvSpPr/>
      </dsp:nvSpPr>
      <dsp:spPr>
        <a:xfrm>
          <a:off x="0" y="1013686"/>
          <a:ext cx="5715000" cy="809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41BE-3D7D-4EEB-87C0-801142A576A8}">
      <dsp:nvSpPr>
        <dsp:cNvPr id="0" name=""/>
        <dsp:cNvSpPr/>
      </dsp:nvSpPr>
      <dsp:spPr>
        <a:xfrm>
          <a:off x="244852" y="1195808"/>
          <a:ext cx="445186" cy="445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639B6-45DA-4035-A8C7-68C256CD8196}">
      <dsp:nvSpPr>
        <dsp:cNvPr id="0" name=""/>
        <dsp:cNvSpPr/>
      </dsp:nvSpPr>
      <dsp:spPr>
        <a:xfrm>
          <a:off x="934891" y="1013686"/>
          <a:ext cx="4780108" cy="80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5" tIns="85665" rIns="85665" bIns="85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Functionality distributed over a network.</a:t>
          </a:r>
        </a:p>
      </dsp:txBody>
      <dsp:txXfrm>
        <a:off x="934891" y="1013686"/>
        <a:ext cx="4780108" cy="809429"/>
      </dsp:txXfrm>
    </dsp:sp>
    <dsp:sp modelId="{0DC01ECF-56AF-4449-9C60-E8E169D65545}">
      <dsp:nvSpPr>
        <dsp:cNvPr id="0" name=""/>
        <dsp:cNvSpPr/>
      </dsp:nvSpPr>
      <dsp:spPr>
        <a:xfrm>
          <a:off x="0" y="2025473"/>
          <a:ext cx="5715000" cy="809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47A9F-CCDF-4B75-86BC-83EF89C7EF89}">
      <dsp:nvSpPr>
        <dsp:cNvPr id="0" name=""/>
        <dsp:cNvSpPr/>
      </dsp:nvSpPr>
      <dsp:spPr>
        <a:xfrm>
          <a:off x="244852" y="2207594"/>
          <a:ext cx="445186" cy="445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990C9-00B8-4E79-A739-EA3DB5EDF14F}">
      <dsp:nvSpPr>
        <dsp:cNvPr id="0" name=""/>
        <dsp:cNvSpPr/>
      </dsp:nvSpPr>
      <dsp:spPr>
        <a:xfrm>
          <a:off x="934891" y="2025473"/>
          <a:ext cx="4780108" cy="80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5" tIns="85665" rIns="85665" bIns="85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Utilizes many smaller service APIs.</a:t>
          </a:r>
        </a:p>
      </dsp:txBody>
      <dsp:txXfrm>
        <a:off x="934891" y="2025473"/>
        <a:ext cx="4780108" cy="809429"/>
      </dsp:txXfrm>
    </dsp:sp>
    <dsp:sp modelId="{D1E8B017-3AE7-4C43-A29F-1DA20968AA3E}">
      <dsp:nvSpPr>
        <dsp:cNvPr id="0" name=""/>
        <dsp:cNvSpPr/>
      </dsp:nvSpPr>
      <dsp:spPr>
        <a:xfrm>
          <a:off x="0" y="3037260"/>
          <a:ext cx="5715000" cy="809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90DDD-C628-4ACE-83D6-DAF62394B078}">
      <dsp:nvSpPr>
        <dsp:cNvPr id="0" name=""/>
        <dsp:cNvSpPr/>
      </dsp:nvSpPr>
      <dsp:spPr>
        <a:xfrm>
          <a:off x="244852" y="3219381"/>
          <a:ext cx="445186" cy="445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FACC-4B27-4920-923E-B1C8D2CF5081}">
      <dsp:nvSpPr>
        <dsp:cNvPr id="0" name=""/>
        <dsp:cNvSpPr/>
      </dsp:nvSpPr>
      <dsp:spPr>
        <a:xfrm>
          <a:off x="934891" y="3037260"/>
          <a:ext cx="4780108" cy="80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5" tIns="85665" rIns="85665" bIns="85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service has a single responsibility.</a:t>
          </a:r>
        </a:p>
      </dsp:txBody>
      <dsp:txXfrm>
        <a:off x="934891" y="3037260"/>
        <a:ext cx="4780108" cy="809429"/>
      </dsp:txXfrm>
    </dsp:sp>
    <dsp:sp modelId="{5AC67E79-12F9-4331-81FF-FF0C0E9BCD11}">
      <dsp:nvSpPr>
        <dsp:cNvPr id="0" name=""/>
        <dsp:cNvSpPr/>
      </dsp:nvSpPr>
      <dsp:spPr>
        <a:xfrm>
          <a:off x="0" y="4049047"/>
          <a:ext cx="5715000" cy="809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38FD6-624B-4CC4-9194-CDAFF9967F22}">
      <dsp:nvSpPr>
        <dsp:cNvPr id="0" name=""/>
        <dsp:cNvSpPr/>
      </dsp:nvSpPr>
      <dsp:spPr>
        <a:xfrm>
          <a:off x="244852" y="4231168"/>
          <a:ext cx="445186" cy="445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EC304-6808-4046-8782-A31EF0F3F579}">
      <dsp:nvSpPr>
        <dsp:cNvPr id="0" name=""/>
        <dsp:cNvSpPr/>
      </dsp:nvSpPr>
      <dsp:spPr>
        <a:xfrm>
          <a:off x="934891" y="4049047"/>
          <a:ext cx="4780108" cy="80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5" tIns="85665" rIns="85665" bIns="85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service fulfills a single business logic function.</a:t>
          </a:r>
        </a:p>
      </dsp:txBody>
      <dsp:txXfrm>
        <a:off x="934891" y="4049047"/>
        <a:ext cx="4780108" cy="809429"/>
      </dsp:txXfrm>
    </dsp:sp>
    <dsp:sp modelId="{A3E51761-E18E-471B-99D1-C1CA27BEF1C8}">
      <dsp:nvSpPr>
        <dsp:cNvPr id="0" name=""/>
        <dsp:cNvSpPr/>
      </dsp:nvSpPr>
      <dsp:spPr>
        <a:xfrm>
          <a:off x="0" y="5060833"/>
          <a:ext cx="5715000" cy="809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B0D76-7F83-4F37-B68A-F2EC7827701E}">
      <dsp:nvSpPr>
        <dsp:cNvPr id="0" name=""/>
        <dsp:cNvSpPr/>
      </dsp:nvSpPr>
      <dsp:spPr>
        <a:xfrm>
          <a:off x="244852" y="5242955"/>
          <a:ext cx="445186" cy="4451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36C7A-156C-47F6-A9C3-9C1F6C13C475}">
      <dsp:nvSpPr>
        <dsp:cNvPr id="0" name=""/>
        <dsp:cNvSpPr/>
      </dsp:nvSpPr>
      <dsp:spPr>
        <a:xfrm>
          <a:off x="934891" y="5060833"/>
          <a:ext cx="4780108" cy="80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5" tIns="85665" rIns="85665" bIns="85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Communicated over HTTP/HTTPs protocol.</a:t>
          </a:r>
        </a:p>
      </dsp:txBody>
      <dsp:txXfrm>
        <a:off x="934891" y="5060833"/>
        <a:ext cx="4780108" cy="809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600A9-0A38-43E0-8383-FB3F6E80E1EE}">
      <dsp:nvSpPr>
        <dsp:cNvPr id="0" name=""/>
        <dsp:cNvSpPr/>
      </dsp:nvSpPr>
      <dsp:spPr>
        <a:xfrm>
          <a:off x="299054" y="913603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29AFA-0533-4F26-A504-4B44D97B53E3}">
      <dsp:nvSpPr>
        <dsp:cNvPr id="0" name=""/>
        <dsp:cNvSpPr/>
      </dsp:nvSpPr>
      <dsp:spPr>
        <a:xfrm>
          <a:off x="497863" y="1112411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DB336-187F-49AF-95EF-AB2D6CE361D1}">
      <dsp:nvSpPr>
        <dsp:cNvPr id="0" name=""/>
        <dsp:cNvSpPr/>
      </dsp:nvSpPr>
      <dsp:spPr>
        <a:xfrm>
          <a:off x="841" y="213704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API management tool.</a:t>
          </a:r>
        </a:p>
      </dsp:txBody>
      <dsp:txXfrm>
        <a:off x="841" y="2137040"/>
        <a:ext cx="1529296" cy="611718"/>
      </dsp:txXfrm>
    </dsp:sp>
    <dsp:sp modelId="{8FEAB081-A57D-418A-86C9-2BC76D4E4608}">
      <dsp:nvSpPr>
        <dsp:cNvPr id="0" name=""/>
        <dsp:cNvSpPr/>
      </dsp:nvSpPr>
      <dsp:spPr>
        <a:xfrm>
          <a:off x="2095978" y="913603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EB7D0-60D9-4028-A802-DD744AA413B8}">
      <dsp:nvSpPr>
        <dsp:cNvPr id="0" name=""/>
        <dsp:cNvSpPr/>
      </dsp:nvSpPr>
      <dsp:spPr>
        <a:xfrm>
          <a:off x="2294787" y="1112411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7CB2C-69AE-4F68-BC9C-E482B5E11E7C}">
      <dsp:nvSpPr>
        <dsp:cNvPr id="0" name=""/>
        <dsp:cNvSpPr/>
      </dsp:nvSpPr>
      <dsp:spPr>
        <a:xfrm>
          <a:off x="1797765" y="213704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Collects backend services for the client.</a:t>
          </a:r>
        </a:p>
      </dsp:txBody>
      <dsp:txXfrm>
        <a:off x="1797765" y="2137040"/>
        <a:ext cx="1529296" cy="611718"/>
      </dsp:txXfrm>
    </dsp:sp>
    <dsp:sp modelId="{1B586713-AFEC-4A5C-B868-1A357BE3C982}">
      <dsp:nvSpPr>
        <dsp:cNvPr id="0" name=""/>
        <dsp:cNvSpPr/>
      </dsp:nvSpPr>
      <dsp:spPr>
        <a:xfrm>
          <a:off x="3892902" y="913603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4181C-E3B5-4AE1-9A2A-3672411C2203}">
      <dsp:nvSpPr>
        <dsp:cNvPr id="0" name=""/>
        <dsp:cNvSpPr/>
      </dsp:nvSpPr>
      <dsp:spPr>
        <a:xfrm>
          <a:off x="4091711" y="1112411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90C81-0C4F-41FE-AD3B-C5BCED4DF9A2}">
      <dsp:nvSpPr>
        <dsp:cNvPr id="0" name=""/>
        <dsp:cNvSpPr/>
      </dsp:nvSpPr>
      <dsp:spPr>
        <a:xfrm>
          <a:off x="3594689" y="213704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Acts as the central point for routing API calls in a distributed application.</a:t>
          </a:r>
        </a:p>
      </dsp:txBody>
      <dsp:txXfrm>
        <a:off x="3594689" y="2137040"/>
        <a:ext cx="1529296" cy="611718"/>
      </dsp:txXfrm>
    </dsp:sp>
    <dsp:sp modelId="{9199E87D-CF0C-47AE-AEED-3B7A82041BBB}">
      <dsp:nvSpPr>
        <dsp:cNvPr id="0" name=""/>
        <dsp:cNvSpPr/>
      </dsp:nvSpPr>
      <dsp:spPr>
        <a:xfrm>
          <a:off x="5689826" y="913603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BD19C-2693-453A-9B28-ECF66042C007}">
      <dsp:nvSpPr>
        <dsp:cNvPr id="0" name=""/>
        <dsp:cNvSpPr/>
      </dsp:nvSpPr>
      <dsp:spPr>
        <a:xfrm>
          <a:off x="5888634" y="1112411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938F4-CDA2-4D1B-8C3E-56BAD25A79D9}">
      <dsp:nvSpPr>
        <dsp:cNvPr id="0" name=""/>
        <dsp:cNvSpPr/>
      </dsp:nvSpPr>
      <dsp:spPr>
        <a:xfrm>
          <a:off x="5391613" y="213704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May perform some common functionality like authentication.</a:t>
          </a:r>
        </a:p>
      </dsp:txBody>
      <dsp:txXfrm>
        <a:off x="5391613" y="2137040"/>
        <a:ext cx="1529296" cy="611718"/>
      </dsp:txXfrm>
    </dsp:sp>
    <dsp:sp modelId="{A9160B2D-C6AE-4258-98D9-4159196FAB91}">
      <dsp:nvSpPr>
        <dsp:cNvPr id="0" name=""/>
        <dsp:cNvSpPr/>
      </dsp:nvSpPr>
      <dsp:spPr>
        <a:xfrm>
          <a:off x="7486750" y="913603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9B770-AA1D-4A70-B9A1-4B83F45AD158}">
      <dsp:nvSpPr>
        <dsp:cNvPr id="0" name=""/>
        <dsp:cNvSpPr/>
      </dsp:nvSpPr>
      <dsp:spPr>
        <a:xfrm>
          <a:off x="7685558" y="1112411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8907C-7859-4C0E-A2CB-C11105B6E2DC}">
      <dsp:nvSpPr>
        <dsp:cNvPr id="0" name=""/>
        <dsp:cNvSpPr/>
      </dsp:nvSpPr>
      <dsp:spPr>
        <a:xfrm>
          <a:off x="7188537" y="213704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Can be used to aggregate services.</a:t>
          </a:r>
        </a:p>
      </dsp:txBody>
      <dsp:txXfrm>
        <a:off x="7188537" y="2137040"/>
        <a:ext cx="1529296" cy="611718"/>
      </dsp:txXfrm>
    </dsp:sp>
    <dsp:sp modelId="{E26F96F8-7C6D-40DA-9093-1D48CACA50DA}">
      <dsp:nvSpPr>
        <dsp:cNvPr id="0" name=""/>
        <dsp:cNvSpPr/>
      </dsp:nvSpPr>
      <dsp:spPr>
        <a:xfrm>
          <a:off x="9283674" y="913603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94397-CB14-4BDE-99DD-841177E13E32}">
      <dsp:nvSpPr>
        <dsp:cNvPr id="0" name=""/>
        <dsp:cNvSpPr/>
      </dsp:nvSpPr>
      <dsp:spPr>
        <a:xfrm>
          <a:off x="9482482" y="1112411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8C4C-071C-4694-9FD5-CE0078809D6C}">
      <dsp:nvSpPr>
        <dsp:cNvPr id="0" name=""/>
        <dsp:cNvSpPr/>
      </dsp:nvSpPr>
      <dsp:spPr>
        <a:xfrm>
          <a:off x="8985461" y="213704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Handles protocol translation between services.</a:t>
          </a:r>
        </a:p>
      </dsp:txBody>
      <dsp:txXfrm>
        <a:off x="8985461" y="2137040"/>
        <a:ext cx="1529296" cy="61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7DB0A-856B-45F1-9129-6AC5B63C4529}">
      <dsp:nvSpPr>
        <dsp:cNvPr id="0" name=""/>
        <dsp:cNvSpPr/>
      </dsp:nvSpPr>
      <dsp:spPr>
        <a:xfrm>
          <a:off x="0" y="103794"/>
          <a:ext cx="3173915" cy="19043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 re-use.</a:t>
          </a:r>
        </a:p>
      </dsp:txBody>
      <dsp:txXfrm>
        <a:off x="0" y="103794"/>
        <a:ext cx="3173915" cy="1904349"/>
      </dsp:txXfrm>
    </dsp:sp>
    <dsp:sp modelId="{8CD92CDD-595C-4081-BFBD-BAE00322FF0C}">
      <dsp:nvSpPr>
        <dsp:cNvPr id="0" name=""/>
        <dsp:cNvSpPr/>
      </dsp:nvSpPr>
      <dsp:spPr>
        <a:xfrm>
          <a:off x="3491307" y="103794"/>
          <a:ext cx="3173915" cy="1904349"/>
        </a:xfrm>
        <a:prstGeom prst="rect">
          <a:avLst/>
        </a:prstGeom>
        <a:solidFill>
          <a:schemeClr val="accent5">
            <a:hueOff val="-2007993"/>
            <a:satOff val="7223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Quick development.</a:t>
          </a:r>
        </a:p>
      </dsp:txBody>
      <dsp:txXfrm>
        <a:off x="3491307" y="103794"/>
        <a:ext cx="3173915" cy="1904349"/>
      </dsp:txXfrm>
    </dsp:sp>
    <dsp:sp modelId="{645B35EA-E889-4CD1-A6A4-1C874C944E80}">
      <dsp:nvSpPr>
        <dsp:cNvPr id="0" name=""/>
        <dsp:cNvSpPr/>
      </dsp:nvSpPr>
      <dsp:spPr>
        <a:xfrm>
          <a:off x="6982615" y="103794"/>
          <a:ext cx="3173915" cy="1904349"/>
        </a:xfrm>
        <a:prstGeom prst="rect">
          <a:avLst/>
        </a:prstGeom>
        <a:solidFill>
          <a:schemeClr val="accent5">
            <a:hueOff val="-4015986"/>
            <a:satOff val="14446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microservice can be maintained by a small, focused team.</a:t>
          </a:r>
        </a:p>
      </dsp:txBody>
      <dsp:txXfrm>
        <a:off x="6982615" y="103794"/>
        <a:ext cx="3173915" cy="1904349"/>
      </dsp:txXfrm>
    </dsp:sp>
    <dsp:sp modelId="{6148A7B9-4272-42D7-85D6-0B7EB3903E71}">
      <dsp:nvSpPr>
        <dsp:cNvPr id="0" name=""/>
        <dsp:cNvSpPr/>
      </dsp:nvSpPr>
      <dsp:spPr>
        <a:xfrm>
          <a:off x="0" y="2325535"/>
          <a:ext cx="3173915" cy="1904349"/>
        </a:xfrm>
        <a:prstGeom prst="rect">
          <a:avLst/>
        </a:prstGeom>
        <a:solidFill>
          <a:schemeClr val="accent5">
            <a:hueOff val="-6023979"/>
            <a:satOff val="21669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Microservices can be easily swapped out unlike changes in a monolithic application.</a:t>
          </a:r>
        </a:p>
      </dsp:txBody>
      <dsp:txXfrm>
        <a:off x="0" y="2325535"/>
        <a:ext cx="3173915" cy="1904349"/>
      </dsp:txXfrm>
    </dsp:sp>
    <dsp:sp modelId="{882C71FE-CEFA-4898-A287-F99B6E2F378F}">
      <dsp:nvSpPr>
        <dsp:cNvPr id="0" name=""/>
        <dsp:cNvSpPr/>
      </dsp:nvSpPr>
      <dsp:spPr>
        <a:xfrm>
          <a:off x="3491307" y="2325535"/>
          <a:ext cx="3173915" cy="1904349"/>
        </a:xfrm>
        <a:prstGeom prst="rect">
          <a:avLst/>
        </a:prstGeom>
        <a:solidFill>
          <a:schemeClr val="accent5">
            <a:hueOff val="-8031972"/>
            <a:satOff val="28892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Debugging can be quickly narrowed to the problem microservice.</a:t>
          </a:r>
        </a:p>
      </dsp:txBody>
      <dsp:txXfrm>
        <a:off x="3491307" y="2325535"/>
        <a:ext cx="3173915" cy="1904349"/>
      </dsp:txXfrm>
    </dsp:sp>
    <dsp:sp modelId="{490B8DCB-2428-437F-921E-5F5681A42A3C}">
      <dsp:nvSpPr>
        <dsp:cNvPr id="0" name=""/>
        <dsp:cNvSpPr/>
      </dsp:nvSpPr>
      <dsp:spPr>
        <a:xfrm>
          <a:off x="6982615" y="2325535"/>
          <a:ext cx="3173915" cy="1904349"/>
        </a:xfrm>
        <a:prstGeom prst="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Rapid scaling through microservice replication and load management.</a:t>
          </a:r>
        </a:p>
      </dsp:txBody>
      <dsp:txXfrm>
        <a:off x="6982615" y="2325535"/>
        <a:ext cx="3173915" cy="1904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ED9ED-EA83-4F6A-A46F-560B0FCB6CD2}">
      <dsp:nvSpPr>
        <dsp:cNvPr id="0" name=""/>
        <dsp:cNvSpPr/>
      </dsp:nvSpPr>
      <dsp:spPr>
        <a:xfrm>
          <a:off x="0" y="42753"/>
          <a:ext cx="5626542" cy="1093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Rapid development can contribute to hasty security reviews.</a:t>
          </a:r>
        </a:p>
      </dsp:txBody>
      <dsp:txXfrm>
        <a:off x="53402" y="96155"/>
        <a:ext cx="5519738" cy="987146"/>
      </dsp:txXfrm>
    </dsp:sp>
    <dsp:sp modelId="{64DBBD29-F47C-4920-8AFA-E8F743FED854}">
      <dsp:nvSpPr>
        <dsp:cNvPr id="0" name=""/>
        <dsp:cNvSpPr/>
      </dsp:nvSpPr>
      <dsp:spPr>
        <a:xfrm>
          <a:off x="0" y="1194303"/>
          <a:ext cx="5626542" cy="10939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network traffic by nature of being a distributed architecture.</a:t>
          </a:r>
        </a:p>
      </dsp:txBody>
      <dsp:txXfrm>
        <a:off x="53402" y="1247705"/>
        <a:ext cx="5519738" cy="987146"/>
      </dsp:txXfrm>
    </dsp:sp>
    <dsp:sp modelId="{296EC45A-F647-49AD-9E07-77B7657FC825}">
      <dsp:nvSpPr>
        <dsp:cNvPr id="0" name=""/>
        <dsp:cNvSpPr/>
      </dsp:nvSpPr>
      <dsp:spPr>
        <a:xfrm>
          <a:off x="0" y="2345854"/>
          <a:ext cx="5626542" cy="10939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surface area for security vulnerabilities due to heavy reliance on network communication.</a:t>
          </a:r>
        </a:p>
      </dsp:txBody>
      <dsp:txXfrm>
        <a:off x="53402" y="2399256"/>
        <a:ext cx="5519738" cy="987146"/>
      </dsp:txXfrm>
    </dsp:sp>
    <dsp:sp modelId="{B4784585-47D1-4572-93DA-40B2CD27D5C4}">
      <dsp:nvSpPr>
        <dsp:cNvPr id="0" name=""/>
        <dsp:cNvSpPr/>
      </dsp:nvSpPr>
      <dsp:spPr>
        <a:xfrm>
          <a:off x="0" y="3497404"/>
          <a:ext cx="5626542" cy="10939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ideal for small applications.</a:t>
          </a:r>
        </a:p>
      </dsp:txBody>
      <dsp:txXfrm>
        <a:off x="53402" y="3550806"/>
        <a:ext cx="5519738" cy="987146"/>
      </dsp:txXfrm>
    </dsp:sp>
    <dsp:sp modelId="{75D097F3-AF29-413F-B309-7909E508E1A1}">
      <dsp:nvSpPr>
        <dsp:cNvPr id="0" name=""/>
        <dsp:cNvSpPr/>
      </dsp:nvSpPr>
      <dsp:spPr>
        <a:xfrm>
          <a:off x="0" y="4648954"/>
          <a:ext cx="5626542" cy="10939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be time consuming to convert to.</a:t>
          </a:r>
        </a:p>
      </dsp:txBody>
      <dsp:txXfrm>
        <a:off x="53402" y="4702356"/>
        <a:ext cx="5519738" cy="987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0111F-D1A1-41DF-A523-1F3454A231F5}">
      <dsp:nvSpPr>
        <dsp:cNvPr id="0" name=""/>
        <dsp:cNvSpPr/>
      </dsp:nvSpPr>
      <dsp:spPr>
        <a:xfrm>
          <a:off x="0" y="285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077A6-2D80-4963-AE2D-11222F274D0B}">
      <dsp:nvSpPr>
        <dsp:cNvPr id="0" name=""/>
        <dsp:cNvSpPr/>
      </dsp:nvSpPr>
      <dsp:spPr>
        <a:xfrm>
          <a:off x="0" y="2853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Unique approaches due to distributed pattern.</a:t>
          </a:r>
        </a:p>
      </dsp:txBody>
      <dsp:txXfrm>
        <a:off x="0" y="2853"/>
        <a:ext cx="7003777" cy="972983"/>
      </dsp:txXfrm>
    </dsp:sp>
    <dsp:sp modelId="{9E5CFB04-BFBB-436B-BA50-8F922DF9F5CD}">
      <dsp:nvSpPr>
        <dsp:cNvPr id="0" name=""/>
        <dsp:cNvSpPr/>
      </dsp:nvSpPr>
      <dsp:spPr>
        <a:xfrm>
          <a:off x="0" y="975836"/>
          <a:ext cx="7003777" cy="0"/>
        </a:xfrm>
        <a:prstGeom prst="line">
          <a:avLst/>
        </a:prstGeom>
        <a:solidFill>
          <a:schemeClr val="accent2">
            <a:hueOff val="1917339"/>
            <a:satOff val="6263"/>
            <a:lumOff val="-5333"/>
            <a:alphaOff val="0"/>
          </a:schemeClr>
        </a:solidFill>
        <a:ln w="12700" cap="flat" cmpd="sng" algn="ctr">
          <a:solidFill>
            <a:schemeClr val="accent2">
              <a:hueOff val="1917339"/>
              <a:satOff val="6263"/>
              <a:lumOff val="-5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0C57-E5AC-4BE9-B5B1-16B8BA786AD0}">
      <dsp:nvSpPr>
        <dsp:cNvPr id="0" name=""/>
        <dsp:cNvSpPr/>
      </dsp:nvSpPr>
      <dsp:spPr>
        <a:xfrm>
          <a:off x="0" y="975836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Services need to be able to deploy in multiples to scale to traffic demand.</a:t>
          </a:r>
        </a:p>
      </dsp:txBody>
      <dsp:txXfrm>
        <a:off x="0" y="975836"/>
        <a:ext cx="7003777" cy="972983"/>
      </dsp:txXfrm>
    </dsp:sp>
    <dsp:sp modelId="{F56FFA1E-9111-449B-89C3-2DB690B7CAC1}">
      <dsp:nvSpPr>
        <dsp:cNvPr id="0" name=""/>
        <dsp:cNvSpPr/>
      </dsp:nvSpPr>
      <dsp:spPr>
        <a:xfrm>
          <a:off x="0" y="1948819"/>
          <a:ext cx="7003777" cy="0"/>
        </a:xfrm>
        <a:prstGeom prst="line">
          <a:avLst/>
        </a:prstGeom>
        <a:solidFill>
          <a:schemeClr val="accent2">
            <a:hueOff val="3834678"/>
            <a:satOff val="12525"/>
            <a:lumOff val="-10666"/>
            <a:alphaOff val="0"/>
          </a:schemeClr>
        </a:solidFill>
        <a:ln w="12700" cap="flat" cmpd="sng" algn="ctr">
          <a:solidFill>
            <a:schemeClr val="accent2">
              <a:hueOff val="3834678"/>
              <a:satOff val="12525"/>
              <a:lumOff val="-10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3F371-36B4-4C32-86F8-48C910BC67EB}">
      <dsp:nvSpPr>
        <dsp:cNvPr id="0" name=""/>
        <dsp:cNvSpPr/>
      </dsp:nvSpPr>
      <dsp:spPr>
        <a:xfrm>
          <a:off x="0" y="1948819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are several patterns including:</a:t>
          </a:r>
        </a:p>
      </dsp:txBody>
      <dsp:txXfrm>
        <a:off x="0" y="1948819"/>
        <a:ext cx="7003777" cy="972983"/>
      </dsp:txXfrm>
    </dsp:sp>
    <dsp:sp modelId="{A2D58708-1C96-47DB-8AB8-98A11371D2AB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5752018"/>
            <a:satOff val="18788"/>
            <a:lumOff val="-16000"/>
            <a:alphaOff val="0"/>
          </a:schemeClr>
        </a:solidFill>
        <a:ln w="12700" cap="flat" cmpd="sng" algn="ctr">
          <a:solidFill>
            <a:schemeClr val="accent2">
              <a:hueOff val="5752018"/>
              <a:satOff val="18788"/>
              <a:lumOff val="-16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50F18-2F54-4FE0-BD30-A2FE995DC1F8}">
      <dsp:nvSpPr>
        <dsp:cNvPr id="0" name=""/>
        <dsp:cNvSpPr/>
      </dsp:nvSpPr>
      <dsp:spPr>
        <a:xfrm>
          <a:off x="0" y="2921802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Multiple Service Instances per Host Pattern</a:t>
          </a:r>
        </a:p>
      </dsp:txBody>
      <dsp:txXfrm>
        <a:off x="0" y="2921802"/>
        <a:ext cx="7003777" cy="972983"/>
      </dsp:txXfrm>
    </dsp:sp>
    <dsp:sp modelId="{1D49FEF1-5741-46DA-9D1B-3B64FD133486}">
      <dsp:nvSpPr>
        <dsp:cNvPr id="0" name=""/>
        <dsp:cNvSpPr/>
      </dsp:nvSpPr>
      <dsp:spPr>
        <a:xfrm>
          <a:off x="0" y="3894785"/>
          <a:ext cx="7003777" cy="0"/>
        </a:xfrm>
        <a:prstGeom prst="line">
          <a:avLst/>
        </a:prstGeom>
        <a:solidFill>
          <a:schemeClr val="accent2">
            <a:hueOff val="7669357"/>
            <a:satOff val="25050"/>
            <a:lumOff val="-21333"/>
            <a:alphaOff val="0"/>
          </a:schemeClr>
        </a:solidFill>
        <a:ln w="12700" cap="flat" cmpd="sng" algn="ctr">
          <a:solidFill>
            <a:schemeClr val="accent2">
              <a:hueOff val="7669357"/>
              <a:satOff val="25050"/>
              <a:lumOff val="-21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8EB80-0DAA-4BD2-8BC6-FB88A6DD16E7}">
      <dsp:nvSpPr>
        <dsp:cNvPr id="0" name=""/>
        <dsp:cNvSpPr/>
      </dsp:nvSpPr>
      <dsp:spPr>
        <a:xfrm>
          <a:off x="0" y="3894785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Service Instance per Host Pattern</a:t>
          </a:r>
        </a:p>
      </dsp:txBody>
      <dsp:txXfrm>
        <a:off x="0" y="3894785"/>
        <a:ext cx="7003777" cy="972983"/>
      </dsp:txXfrm>
    </dsp:sp>
    <dsp:sp modelId="{EC2884EA-0EBE-4482-84B8-23D57050A514}">
      <dsp:nvSpPr>
        <dsp:cNvPr id="0" name=""/>
        <dsp:cNvSpPr/>
      </dsp:nvSpPr>
      <dsp:spPr>
        <a:xfrm>
          <a:off x="0" y="4867768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A63C2-ED3B-48BA-80E8-9E94ACCABADB}">
      <dsp:nvSpPr>
        <dsp:cNvPr id="0" name=""/>
        <dsp:cNvSpPr/>
      </dsp:nvSpPr>
      <dsp:spPr>
        <a:xfrm>
          <a:off x="0" y="4867768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Serverless Deployment</a:t>
          </a:r>
        </a:p>
      </dsp:txBody>
      <dsp:txXfrm>
        <a:off x="0" y="4867768"/>
        <a:ext cx="7003777" cy="9729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E77F-5924-4B24-9FAB-0AD694D97124}">
      <dsp:nvSpPr>
        <dsp:cNvPr id="0" name=""/>
        <dsp:cNvSpPr/>
      </dsp:nvSpPr>
      <dsp:spPr>
        <a:xfrm>
          <a:off x="697" y="215317"/>
          <a:ext cx="2720764" cy="16324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Provision one of more physical or virtual hosts to run multiple services in.</a:t>
          </a:r>
        </a:p>
      </dsp:txBody>
      <dsp:txXfrm>
        <a:off x="697" y="215317"/>
        <a:ext cx="2720764" cy="1632458"/>
      </dsp:txXfrm>
    </dsp:sp>
    <dsp:sp modelId="{ED33807F-80CC-4772-9F34-FCF6D977AE42}">
      <dsp:nvSpPr>
        <dsp:cNvPr id="0" name=""/>
        <dsp:cNvSpPr/>
      </dsp:nvSpPr>
      <dsp:spPr>
        <a:xfrm>
          <a:off x="2993538" y="215317"/>
          <a:ext cx="2720764" cy="1632458"/>
        </a:xfrm>
        <a:prstGeom prst="rect">
          <a:avLst/>
        </a:prstGeom>
        <a:solidFill>
          <a:schemeClr val="accent5">
            <a:hueOff val="-2007993"/>
            <a:satOff val="7223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Considered a traditional approach.</a:t>
          </a:r>
        </a:p>
      </dsp:txBody>
      <dsp:txXfrm>
        <a:off x="2993538" y="215317"/>
        <a:ext cx="2720764" cy="1632458"/>
      </dsp:txXfrm>
    </dsp:sp>
    <dsp:sp modelId="{903FB4C0-832F-447D-9871-527DBF262BC8}">
      <dsp:nvSpPr>
        <dsp:cNvPr id="0" name=""/>
        <dsp:cNvSpPr/>
      </dsp:nvSpPr>
      <dsp:spPr>
        <a:xfrm>
          <a:off x="697" y="2119852"/>
          <a:ext cx="2720764" cy="1632458"/>
        </a:xfrm>
        <a:prstGeom prst="rect">
          <a:avLst/>
        </a:prstGeom>
        <a:solidFill>
          <a:schemeClr val="accent5">
            <a:hueOff val="-4015986"/>
            <a:satOff val="14446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instance runs at a well-known port.</a:t>
          </a:r>
        </a:p>
      </dsp:txBody>
      <dsp:txXfrm>
        <a:off x="697" y="2119852"/>
        <a:ext cx="2720764" cy="1632458"/>
      </dsp:txXfrm>
    </dsp:sp>
    <dsp:sp modelId="{50B11734-8C70-4FC5-9DC8-6DCBAE03B52A}">
      <dsp:nvSpPr>
        <dsp:cNvPr id="0" name=""/>
        <dsp:cNvSpPr/>
      </dsp:nvSpPr>
      <dsp:spPr>
        <a:xfrm>
          <a:off x="2993538" y="2119852"/>
          <a:ext cx="2720764" cy="1632458"/>
        </a:xfrm>
        <a:prstGeom prst="rect">
          <a:avLst/>
        </a:prstGeom>
        <a:solidFill>
          <a:schemeClr val="accent5">
            <a:hueOff val="-6023979"/>
            <a:satOff val="21669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deployed either as once process group per instance, or multiple service instances per group.</a:t>
          </a:r>
        </a:p>
      </dsp:txBody>
      <dsp:txXfrm>
        <a:off x="2993538" y="2119852"/>
        <a:ext cx="2720764" cy="1632458"/>
      </dsp:txXfrm>
    </dsp:sp>
    <dsp:sp modelId="{1751F222-128E-48E7-B18B-BF1E4CDD4471}">
      <dsp:nvSpPr>
        <dsp:cNvPr id="0" name=""/>
        <dsp:cNvSpPr/>
      </dsp:nvSpPr>
      <dsp:spPr>
        <a:xfrm>
          <a:off x="697" y="4024387"/>
          <a:ext cx="2720764" cy="1632458"/>
        </a:xfrm>
        <a:prstGeom prst="rect">
          <a:avLst/>
        </a:prstGeom>
        <a:solidFill>
          <a:schemeClr val="accent5">
            <a:hueOff val="-8031972"/>
            <a:satOff val="28892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Benefits: speed, efficiency.</a:t>
          </a:r>
        </a:p>
      </dsp:txBody>
      <dsp:txXfrm>
        <a:off x="697" y="4024387"/>
        <a:ext cx="2720764" cy="1632458"/>
      </dsp:txXfrm>
    </dsp:sp>
    <dsp:sp modelId="{AD505D97-9BBC-4079-9725-B55AF2F1505C}">
      <dsp:nvSpPr>
        <dsp:cNvPr id="0" name=""/>
        <dsp:cNvSpPr/>
      </dsp:nvSpPr>
      <dsp:spPr>
        <a:xfrm>
          <a:off x="2993538" y="4024387"/>
          <a:ext cx="2720764" cy="1632458"/>
        </a:xfrm>
        <a:prstGeom prst="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Drawback: no isolation for service instances or services running in the same process.</a:t>
          </a:r>
        </a:p>
      </dsp:txBody>
      <dsp:txXfrm>
        <a:off x="2993538" y="4024387"/>
        <a:ext cx="2720764" cy="1632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32AFF-AEB8-4B0C-BDC7-A6FB23F6D914}">
      <dsp:nvSpPr>
        <dsp:cNvPr id="0" name=""/>
        <dsp:cNvSpPr/>
      </dsp:nvSpPr>
      <dsp:spPr>
        <a:xfrm>
          <a:off x="0" y="499"/>
          <a:ext cx="7003777" cy="6873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E043D-BFD5-4972-A443-2B486F31282B}">
      <dsp:nvSpPr>
        <dsp:cNvPr id="0" name=""/>
        <dsp:cNvSpPr/>
      </dsp:nvSpPr>
      <dsp:spPr>
        <a:xfrm>
          <a:off x="207928" y="155156"/>
          <a:ext cx="378050" cy="378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1C65A-D90E-4B58-A20F-2CAD9B143BDB}">
      <dsp:nvSpPr>
        <dsp:cNvPr id="0" name=""/>
        <dsp:cNvSpPr/>
      </dsp:nvSpPr>
      <dsp:spPr>
        <a:xfrm>
          <a:off x="793907" y="499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 each service instance in isolation on its own host.</a:t>
          </a:r>
        </a:p>
      </dsp:txBody>
      <dsp:txXfrm>
        <a:off x="793907" y="499"/>
        <a:ext cx="6209869" cy="687365"/>
      </dsp:txXfrm>
    </dsp:sp>
    <dsp:sp modelId="{47CA0BAC-692E-4535-BB0F-8769CA5AE281}">
      <dsp:nvSpPr>
        <dsp:cNvPr id="0" name=""/>
        <dsp:cNvSpPr/>
      </dsp:nvSpPr>
      <dsp:spPr>
        <a:xfrm>
          <a:off x="0" y="859706"/>
          <a:ext cx="7003777" cy="6873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927F2-9274-4C44-A78B-EB6DE2516CE5}">
      <dsp:nvSpPr>
        <dsp:cNvPr id="0" name=""/>
        <dsp:cNvSpPr/>
      </dsp:nvSpPr>
      <dsp:spPr>
        <a:xfrm>
          <a:off x="207928" y="1014363"/>
          <a:ext cx="378050" cy="378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59E9A-2423-43E4-BDAE-4D2720287DE3}">
      <dsp:nvSpPr>
        <dsp:cNvPr id="0" name=""/>
        <dsp:cNvSpPr/>
      </dsp:nvSpPr>
      <dsp:spPr>
        <a:xfrm>
          <a:off x="793907" y="859706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instance per Virtual Machine sub-strategy packages each service in its own virtual machine.</a:t>
          </a:r>
        </a:p>
      </dsp:txBody>
      <dsp:txXfrm>
        <a:off x="793907" y="859706"/>
        <a:ext cx="6209869" cy="687365"/>
      </dsp:txXfrm>
    </dsp:sp>
    <dsp:sp modelId="{EBE94EED-C857-4550-BF52-5612E4B562DD}">
      <dsp:nvSpPr>
        <dsp:cNvPr id="0" name=""/>
        <dsp:cNvSpPr/>
      </dsp:nvSpPr>
      <dsp:spPr>
        <a:xfrm>
          <a:off x="0" y="1718912"/>
          <a:ext cx="7003777" cy="687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9CFD-39EB-41E0-BC34-3CDA72E61208}">
      <dsp:nvSpPr>
        <dsp:cNvPr id="0" name=""/>
        <dsp:cNvSpPr/>
      </dsp:nvSpPr>
      <dsp:spPr>
        <a:xfrm>
          <a:off x="207928" y="1873570"/>
          <a:ext cx="378050" cy="378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43BB6-D7C0-481B-9F52-C11C1EA795EF}">
      <dsp:nvSpPr>
        <dsp:cNvPr id="0" name=""/>
        <dsp:cNvSpPr/>
      </dsp:nvSpPr>
      <dsp:spPr>
        <a:xfrm>
          <a:off x="793907" y="1718912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Virtual Machine strategy benefits from true service isolation and encapsulation.</a:t>
          </a:r>
        </a:p>
      </dsp:txBody>
      <dsp:txXfrm>
        <a:off x="793907" y="1718912"/>
        <a:ext cx="6209869" cy="687365"/>
      </dsp:txXfrm>
    </dsp:sp>
    <dsp:sp modelId="{C4B978CE-A1E3-4E47-B2D8-959394F76934}">
      <dsp:nvSpPr>
        <dsp:cNvPr id="0" name=""/>
        <dsp:cNvSpPr/>
      </dsp:nvSpPr>
      <dsp:spPr>
        <a:xfrm>
          <a:off x="0" y="2578119"/>
          <a:ext cx="7003777" cy="6873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422BC-AD62-4F22-98CE-4055F2A11B0C}">
      <dsp:nvSpPr>
        <dsp:cNvPr id="0" name=""/>
        <dsp:cNvSpPr/>
      </dsp:nvSpPr>
      <dsp:spPr>
        <a:xfrm>
          <a:off x="207928" y="2732777"/>
          <a:ext cx="378050" cy="378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FEBAF-927E-4F44-9BD3-6F173141E68E}">
      <dsp:nvSpPr>
        <dsp:cNvPr id="0" name=""/>
        <dsp:cNvSpPr/>
      </dsp:nvSpPr>
      <dsp:spPr>
        <a:xfrm>
          <a:off x="793907" y="2578119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Virtual Machine strategy suffers from increased overhead and slow instantiation when scaling to meet demand.</a:t>
          </a:r>
        </a:p>
      </dsp:txBody>
      <dsp:txXfrm>
        <a:off x="793907" y="2578119"/>
        <a:ext cx="6209869" cy="687365"/>
      </dsp:txXfrm>
    </dsp:sp>
    <dsp:sp modelId="{F7B11072-17C7-4A7A-9E51-0E9633030F06}">
      <dsp:nvSpPr>
        <dsp:cNvPr id="0" name=""/>
        <dsp:cNvSpPr/>
      </dsp:nvSpPr>
      <dsp:spPr>
        <a:xfrm>
          <a:off x="0" y="3437326"/>
          <a:ext cx="7003777" cy="687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868BF-9DF5-4890-8094-346A3FDD9C0E}">
      <dsp:nvSpPr>
        <dsp:cNvPr id="0" name=""/>
        <dsp:cNvSpPr/>
      </dsp:nvSpPr>
      <dsp:spPr>
        <a:xfrm>
          <a:off x="207928" y="3591983"/>
          <a:ext cx="378050" cy="378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8BFB6-49A9-475D-BA6A-52CBE776973B}">
      <dsp:nvSpPr>
        <dsp:cNvPr id="0" name=""/>
        <dsp:cNvSpPr/>
      </dsp:nvSpPr>
      <dsp:spPr>
        <a:xfrm>
          <a:off x="793907" y="3437326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instance per Container sub-strategy packages each service in virtualized containers in the same operating system.</a:t>
          </a:r>
        </a:p>
      </dsp:txBody>
      <dsp:txXfrm>
        <a:off x="793907" y="3437326"/>
        <a:ext cx="6209869" cy="687365"/>
      </dsp:txXfrm>
    </dsp:sp>
    <dsp:sp modelId="{F4302819-AC7D-45D9-B5C3-9C1CD9BA70B7}">
      <dsp:nvSpPr>
        <dsp:cNvPr id="0" name=""/>
        <dsp:cNvSpPr/>
      </dsp:nvSpPr>
      <dsp:spPr>
        <a:xfrm>
          <a:off x="0" y="4296533"/>
          <a:ext cx="7003777" cy="6873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5365-07D6-4958-AB50-9315C74C74F9}">
      <dsp:nvSpPr>
        <dsp:cNvPr id="0" name=""/>
        <dsp:cNvSpPr/>
      </dsp:nvSpPr>
      <dsp:spPr>
        <a:xfrm>
          <a:off x="207928" y="4451190"/>
          <a:ext cx="378050" cy="378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F4B76-65B3-493B-8A7E-DD2A9ECC5705}">
      <dsp:nvSpPr>
        <dsp:cNvPr id="0" name=""/>
        <dsp:cNvSpPr/>
      </dsp:nvSpPr>
      <dsp:spPr>
        <a:xfrm>
          <a:off x="793907" y="4296533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Container strategy also offers isolation but benefits from quick build speed and simplified management through container operating system.</a:t>
          </a:r>
        </a:p>
      </dsp:txBody>
      <dsp:txXfrm>
        <a:off x="793907" y="4296533"/>
        <a:ext cx="6209869" cy="687365"/>
      </dsp:txXfrm>
    </dsp:sp>
    <dsp:sp modelId="{4439FDDE-E680-482B-A33C-9F4AEEBA7922}">
      <dsp:nvSpPr>
        <dsp:cNvPr id="0" name=""/>
        <dsp:cNvSpPr/>
      </dsp:nvSpPr>
      <dsp:spPr>
        <a:xfrm>
          <a:off x="0" y="5155740"/>
          <a:ext cx="7003777" cy="6873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75AE1-F8DC-4F16-9104-3E908BE18CC2}">
      <dsp:nvSpPr>
        <dsp:cNvPr id="0" name=""/>
        <dsp:cNvSpPr/>
      </dsp:nvSpPr>
      <dsp:spPr>
        <a:xfrm>
          <a:off x="207928" y="5310397"/>
          <a:ext cx="378050" cy="3780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F2FEA-BD81-4338-AF7C-8ADF1D3D6729}">
      <dsp:nvSpPr>
        <dsp:cNvPr id="0" name=""/>
        <dsp:cNvSpPr/>
      </dsp:nvSpPr>
      <dsp:spPr>
        <a:xfrm>
          <a:off x="793907" y="5155740"/>
          <a:ext cx="6209869" cy="68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6" tIns="72746" rIns="72746" bIns="727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Container strategy suffers from security concerns for all contained services if container OS is compromised.</a:t>
          </a:r>
        </a:p>
      </dsp:txBody>
      <dsp:txXfrm>
        <a:off x="793907" y="5155740"/>
        <a:ext cx="6209869" cy="68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87A7-0E03-4FD6-99C4-8306BF6D9615}">
      <dsp:nvSpPr>
        <dsp:cNvPr id="0" name=""/>
        <dsp:cNvSpPr/>
      </dsp:nvSpPr>
      <dsp:spPr>
        <a:xfrm>
          <a:off x="82613" y="622634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2D26C-FA51-4ECA-994F-F3B08D7D2AB8}">
      <dsp:nvSpPr>
        <dsp:cNvPr id="0" name=""/>
        <dsp:cNvSpPr/>
      </dsp:nvSpPr>
      <dsp:spPr>
        <a:xfrm>
          <a:off x="271034" y="81105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E96CB-88CF-4281-8007-65EE27A70F82}">
      <dsp:nvSpPr>
        <dsp:cNvPr id="0" name=""/>
        <dsp:cNvSpPr/>
      </dsp:nvSpPr>
      <dsp:spPr>
        <a:xfrm>
          <a:off x="1172126" y="62263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Cloud based solution (AWS Lambda is front running example).</a:t>
          </a:r>
        </a:p>
      </dsp:txBody>
      <dsp:txXfrm>
        <a:off x="1172126" y="622634"/>
        <a:ext cx="2114937" cy="897246"/>
      </dsp:txXfrm>
    </dsp:sp>
    <dsp:sp modelId="{CDD559EC-72E8-4D87-AC20-391245421C24}">
      <dsp:nvSpPr>
        <dsp:cNvPr id="0" name=""/>
        <dsp:cNvSpPr/>
      </dsp:nvSpPr>
      <dsp:spPr>
        <a:xfrm>
          <a:off x="3655575" y="622634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BA864-B3C1-4084-A8F0-F88AF938296F}">
      <dsp:nvSpPr>
        <dsp:cNvPr id="0" name=""/>
        <dsp:cNvSpPr/>
      </dsp:nvSpPr>
      <dsp:spPr>
        <a:xfrm>
          <a:off x="3843996" y="81105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1F88-078A-41F5-AFD8-B51CFDBE9714}">
      <dsp:nvSpPr>
        <dsp:cNvPr id="0" name=""/>
        <dsp:cNvSpPr/>
      </dsp:nvSpPr>
      <dsp:spPr>
        <a:xfrm>
          <a:off x="4745088" y="62263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Deployment is handled through uploading a ZIP file and relevant data to the cloud to register function.</a:t>
          </a:r>
        </a:p>
      </dsp:txBody>
      <dsp:txXfrm>
        <a:off x="4745088" y="622634"/>
        <a:ext cx="2114937" cy="897246"/>
      </dsp:txXfrm>
    </dsp:sp>
    <dsp:sp modelId="{0533B7CC-C346-4451-8F67-613B714A59F2}">
      <dsp:nvSpPr>
        <dsp:cNvPr id="0" name=""/>
        <dsp:cNvSpPr/>
      </dsp:nvSpPr>
      <dsp:spPr>
        <a:xfrm>
          <a:off x="7228536" y="622634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D62AE-E299-4E32-B466-2E89E4604B0E}">
      <dsp:nvSpPr>
        <dsp:cNvPr id="0" name=""/>
        <dsp:cNvSpPr/>
      </dsp:nvSpPr>
      <dsp:spPr>
        <a:xfrm>
          <a:off x="7416958" y="81105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E11C8-FC4E-487D-9F21-3B5649369176}">
      <dsp:nvSpPr>
        <dsp:cNvPr id="0" name=""/>
        <dsp:cNvSpPr/>
      </dsp:nvSpPr>
      <dsp:spPr>
        <a:xfrm>
          <a:off x="8318049" y="62263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Offloads infrastructure management to cloud provider.</a:t>
          </a:r>
        </a:p>
      </dsp:txBody>
      <dsp:txXfrm>
        <a:off x="8318049" y="622634"/>
        <a:ext cx="2114937" cy="897246"/>
      </dsp:txXfrm>
    </dsp:sp>
    <dsp:sp modelId="{9D792148-432E-4A32-B7C8-487004792DE6}">
      <dsp:nvSpPr>
        <dsp:cNvPr id="0" name=""/>
        <dsp:cNvSpPr/>
      </dsp:nvSpPr>
      <dsp:spPr>
        <a:xfrm>
          <a:off x="82613" y="214248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77EA-D716-4024-A40D-764B8168FF84}">
      <dsp:nvSpPr>
        <dsp:cNvPr id="0" name=""/>
        <dsp:cNvSpPr/>
      </dsp:nvSpPr>
      <dsp:spPr>
        <a:xfrm>
          <a:off x="271034" y="233090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8CE4C-921C-4E5C-ADD3-49D8EB6C7A2E}">
      <dsp:nvSpPr>
        <dsp:cNvPr id="0" name=""/>
        <dsp:cNvSpPr/>
      </dsp:nvSpPr>
      <dsp:spPr>
        <a:xfrm>
          <a:off x="1172126" y="214248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Per-request billing structure.</a:t>
          </a:r>
        </a:p>
      </dsp:txBody>
      <dsp:txXfrm>
        <a:off x="1172126" y="2142482"/>
        <a:ext cx="2114937" cy="897246"/>
      </dsp:txXfrm>
    </dsp:sp>
    <dsp:sp modelId="{1EE336DB-6F5C-4B0D-8F38-E08752D0A086}">
      <dsp:nvSpPr>
        <dsp:cNvPr id="0" name=""/>
        <dsp:cNvSpPr/>
      </dsp:nvSpPr>
      <dsp:spPr>
        <a:xfrm>
          <a:off x="3655575" y="214248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1860E-652C-4BDE-B96D-38C54F788528}">
      <dsp:nvSpPr>
        <dsp:cNvPr id="0" name=""/>
        <dsp:cNvSpPr/>
      </dsp:nvSpPr>
      <dsp:spPr>
        <a:xfrm>
          <a:off x="3843996" y="233090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FC72F-A3BE-4CD1-9A51-F76FEA8D74E5}">
      <dsp:nvSpPr>
        <dsp:cNvPr id="0" name=""/>
        <dsp:cNvSpPr/>
      </dsp:nvSpPr>
      <dsp:spPr>
        <a:xfrm>
          <a:off x="4745088" y="214248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Not meant for long running services (over 300 seconds).</a:t>
          </a:r>
        </a:p>
      </dsp:txBody>
      <dsp:txXfrm>
        <a:off x="4745088" y="2142482"/>
        <a:ext cx="2114937" cy="897246"/>
      </dsp:txXfrm>
    </dsp:sp>
    <dsp:sp modelId="{A5B1A81C-CE52-4E9A-B38A-6E07AA4E4FEC}">
      <dsp:nvSpPr>
        <dsp:cNvPr id="0" name=""/>
        <dsp:cNvSpPr/>
      </dsp:nvSpPr>
      <dsp:spPr>
        <a:xfrm>
          <a:off x="7228536" y="214248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7585A-EB49-4994-B358-20A5ECB331A2}">
      <dsp:nvSpPr>
        <dsp:cNvPr id="0" name=""/>
        <dsp:cNvSpPr/>
      </dsp:nvSpPr>
      <dsp:spPr>
        <a:xfrm>
          <a:off x="7416958" y="233090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E2B7A-FE36-4768-B121-5DB18F6F7016}">
      <dsp:nvSpPr>
        <dsp:cNvPr id="0" name=""/>
        <dsp:cNvSpPr/>
      </dsp:nvSpPr>
      <dsp:spPr>
        <a:xfrm>
          <a:off x="8318049" y="214248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Only intended for stateless services.</a:t>
          </a:r>
        </a:p>
      </dsp:txBody>
      <dsp:txXfrm>
        <a:off x="8318049" y="214248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6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9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2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8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79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7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5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roland31/" TargetMode="External"/><Relationship Id="rId2" Type="http://schemas.openxmlformats.org/officeDocument/2006/relationships/hyperlink" Target="https://jdroland31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roland31@yahoo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C8973-46E7-452D-A6F3-ACBEEB4A2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7863" r="-1" b="786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B949F-77CA-4D83-A84C-79A4D4290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8DE62-41F4-44A8-B052-77D2C869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400" dirty="0"/>
              <a:t>Jonathan Roland</a:t>
            </a:r>
          </a:p>
          <a:p>
            <a:pPr algn="l"/>
            <a:r>
              <a:rPr lang="en-US" sz="2400" dirty="0"/>
              <a:t>Web 420</a:t>
            </a:r>
          </a:p>
          <a:p>
            <a:pPr algn="l"/>
            <a:r>
              <a:rPr lang="en-US" sz="2400" dirty="0"/>
              <a:t>Assignment 8.3</a:t>
            </a:r>
          </a:p>
          <a:p>
            <a:pPr algn="l"/>
            <a:r>
              <a:rPr lang="en-US" sz="2400" dirty="0"/>
              <a:t>12/7/2020</a:t>
            </a:r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87CFA-4CEF-472B-B88E-005C9355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Serverless Deployment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3ECF12F-25B5-4382-A651-0C5E9021F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8151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09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3AA3-9231-4EFB-A273-9AD15220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CD2E-7ABE-4455-9BC3-ECA38B0F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Robinson, R. M. (2015, October 7). </a:t>
            </a:r>
            <a:r>
              <a:rPr lang="en-US" sz="15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Microservices Are Powerful, but Pose New Security Challenges</a:t>
            </a: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Security Intelligence. https://securityintelligence.com/microservices-are-powerful-but-pose-new-security-challenges/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Singh, J. (2018, June 22). </a:t>
            </a:r>
            <a:r>
              <a:rPr lang="en-US" sz="15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The What, Why, and How of a Microservices Architecture</a:t>
            </a: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Medium. https://medium.com/hashmapinc/the-what-why-and-how-of-a-microservices-architecture-4179579423a9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NGINX, Inc. (2020, November 2). </a:t>
            </a:r>
            <a:r>
              <a:rPr lang="en-US" sz="15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What is an API Gateway? | NGINX Learning</a:t>
            </a: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NGINX. https://www.nginx.com/learn/api-gateway/</a:t>
            </a:r>
          </a:p>
          <a:p>
            <a:pPr>
              <a:lnSpc>
                <a:spcPct val="100000"/>
              </a:lnSpc>
            </a:pPr>
            <a:r>
              <a:rPr lang="en-US" sz="15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What does an API gateway do?</a:t>
            </a: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(n.d.). Red Hat. Retrieved December 7, 2020, from https://www.redhat.com/en/topics/api/what-does-an-api-gateway-do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Team, W. (2019, July 17). </a:t>
            </a:r>
            <a:r>
              <a:rPr lang="en-US" sz="15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Choosing a Microservices Deployment Strategy</a:t>
            </a: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NGINX. https://www.nginx.com/blog/deploying-microservices/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N. (2020, January 30). </a:t>
            </a:r>
            <a:r>
              <a:rPr lang="en-US" sz="15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Communication in a microservice architecture</a:t>
            </a:r>
            <a:r>
              <a:rPr lang="en-US" sz="15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Microsoft Docs. https://docs.microsoft.com/en-us/dotnet/architecture/microservices/architect-microservice-container-applications/communication-in-microservice-architecture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7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A546-74C6-4E34-9AA3-E1646693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C8F6-7B41-46D1-BD52-991D89F8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https://jdroland31.github.io/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https://github.com/jdroland31/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jdroland31@yahoo.com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FAD1-393F-4187-98D5-FF18C1D2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4388405" cy="5580556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What are Microservices?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97B96-3039-4268-8B57-3076C0ED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3"/>
          <a:stretch/>
        </p:blipFill>
        <p:spPr>
          <a:xfrm rot="10800000">
            <a:off x="-3049" y="2719660"/>
            <a:ext cx="650748" cy="2548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EA387F-FE32-404D-B9E2-0DB5D1F50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BF26B-30E0-45F6-9CA8-66A333DCB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83084"/>
              </p:ext>
            </p:extLst>
          </p:nvPr>
        </p:nvGraphicFramePr>
        <p:xfrm>
          <a:off x="5638800" y="304800"/>
          <a:ext cx="5715000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47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73657-58EA-4497-AB46-1F764776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What is an API Gateway?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189C0B-E348-4924-AF7A-0BD1A97BE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85933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552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4F694-88F8-4260-BF63-26833B74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The advantages of Microservices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190EAB-AAE0-40B0-AC5C-BD755F81C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67100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7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49163-A10E-4FE2-A0B7-575A1801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The disadvantages of Microservices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54BC805-3330-42F5-A1F3-A8EB885E2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82224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4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12EAC-BD05-461D-9D1F-0862BA1F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76200"/>
            <a:ext cx="2057400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D8DA42-2FEE-4C06-AFD6-6508150C4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73"/>
          <a:stretch/>
        </p:blipFill>
        <p:spPr>
          <a:xfrm>
            <a:off x="11234928" y="3144779"/>
            <a:ext cx="954024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8C17A2-7A55-45A4-9B02-0F1FFBB7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716365"/>
            <a:ext cx="5029200" cy="542138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Securing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92A4-8244-45CA-969B-0408AEE2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07" y="2458720"/>
            <a:ext cx="4854894" cy="365436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Unlike a monolithic application, most business logic is transmitted between the API gateway and the services.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Keeping requests secure is a major point of importance.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User credentials can be secured using three major standards: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Basic: credentials are obfuscated through basic encryption, but only secure if transmitted over HTTPS.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OAuth 1.0: Users can delegate limited access to secondary clients. This is set up with an access provider which will transmit approval/disapproval to a resource server when a secondary client makes a request.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chemeClr val="tx2"/>
                </a:solidFill>
              </a:rPr>
              <a:t>OAuth 2.0: Similar to 1.0 but is a separate standard. 2.0 addresses several feature gaps of 1.0 including non-browser request handling.</a:t>
            </a:r>
          </a:p>
        </p:txBody>
      </p:sp>
    </p:spTree>
    <p:extLst>
      <p:ext uri="{BB962C8B-B14F-4D97-AF65-F5344CB8AC3E}">
        <p14:creationId xmlns:p14="http://schemas.microsoft.com/office/powerpoint/2010/main" val="316207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E382F-E702-4868-AE16-1D848B8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100"/>
              <a:t>Microservice deployment, management and scaling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CA7C1F-6F2C-4F49-A7C5-A3971B8C6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5248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5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6C1A3-8984-4725-A5E1-588CEB67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4388405" cy="5580556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Multiple Service Instances per Host Pattern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97B96-3039-4268-8B57-3076C0ED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3"/>
          <a:stretch/>
        </p:blipFill>
        <p:spPr>
          <a:xfrm rot="10800000">
            <a:off x="-3049" y="2719660"/>
            <a:ext cx="650748" cy="2548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EA387F-FE32-404D-B9E2-0DB5D1F50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12E33-2553-420F-AA3E-08D42C1B4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157790"/>
              </p:ext>
            </p:extLst>
          </p:nvPr>
        </p:nvGraphicFramePr>
        <p:xfrm>
          <a:off x="5638800" y="304800"/>
          <a:ext cx="5715000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32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0743A-91B3-47BC-A498-78307D3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Service Instance per Host Pattern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A4636-D3DC-4482-A5F2-AF19833FC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11687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329628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Century Gothic</vt:lpstr>
      <vt:lpstr>Times New Roman</vt:lpstr>
      <vt:lpstr>BlockprintVTI</vt:lpstr>
      <vt:lpstr>BrushVTI</vt:lpstr>
      <vt:lpstr>Microservices</vt:lpstr>
      <vt:lpstr>What are Microservices?</vt:lpstr>
      <vt:lpstr>What is an API Gateway?</vt:lpstr>
      <vt:lpstr>The advantages of Microservices</vt:lpstr>
      <vt:lpstr>The disadvantages of Microservices</vt:lpstr>
      <vt:lpstr>Securing Microservices</vt:lpstr>
      <vt:lpstr>Microservice deployment, management and scaling</vt:lpstr>
      <vt:lpstr>Multiple Service Instances per Host Pattern</vt:lpstr>
      <vt:lpstr>Service Instance per Host Pattern</vt:lpstr>
      <vt:lpstr>Serverless Deployment</vt:lpstr>
      <vt:lpstr>References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rolandnator@gmail.com</dc:creator>
  <cp:lastModifiedBy>rolandnator@gmail.com</cp:lastModifiedBy>
  <cp:revision>1</cp:revision>
  <dcterms:created xsi:type="dcterms:W3CDTF">2020-12-08T04:21:19Z</dcterms:created>
  <dcterms:modified xsi:type="dcterms:W3CDTF">2020-12-08T04:23:45Z</dcterms:modified>
</cp:coreProperties>
</file>