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3" r:id="rId10"/>
    <p:sldId id="262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586F-4857-48E7-9248-F5CC824F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095EE-DD21-4FA2-B656-963971C89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E20B-30DD-4231-9B62-61B674F8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670F-E626-4660-A4CA-6B3A9C96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7A4C-7C99-4FD1-A3B1-BF45E8AC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2357-BF54-42BA-8DB6-8F65380B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026D6-387F-4554-965C-6E4915F3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ABC2-0865-4196-9BF8-A1705447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1AB6-1ED6-4485-8007-2C99AA6D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4FBE-5890-42D6-9696-CF3493DA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59FEB-FF84-4E40-A965-6B538EA22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59B4C-12CE-4AB5-BB2A-27E07AC4A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1423-C5A2-403C-B117-D6BA2039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1073-4C70-4C09-8BF6-B9695AFD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CBC4-3ACD-4901-8A7B-15D8A161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E572-CE93-4C0B-93E8-A29C7DDE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AA0B-BC94-42D6-8B4F-61F60579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0EB8-EBCB-4A10-8D7E-01EA7815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72B9-A5EC-4500-8E02-97E1014D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25D9-AC3C-46F2-9FBA-5BD62618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6550-B642-4C0B-9605-04369B15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EF510-52AC-4F4C-A1EC-6F137939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5E825-F4DF-419C-80BD-3D40D388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3141-F562-4896-A72D-C588DABF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9CF2-628D-4DC4-98EA-F7A99503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5E11-08ED-4956-9714-296CBA95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B416-44C9-43EE-B32B-0A9DBECA0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2F765-3B22-42D9-A0C5-FB3AF12D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B24AE-ADC3-4426-BFD4-05F56515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D6B96-6F7B-4ECE-BEC5-BAD6C9BA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1E18-30CF-4C3A-BE5A-720FD7EB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B089-8FB5-4411-9DAF-0A50B314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9E65-B423-497F-811F-74EBE48A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EE5B1-87D3-4585-89CE-BAD2EDC4D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42A05-0353-4738-AE3F-309CBD9B7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173D7-800E-48B4-A748-92D0C3748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1F98C-F65B-4FEF-87FF-20772EFB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00C25-C0C8-4A76-98C6-85C14D43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CC204-4B7A-4076-850A-13E66971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2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6B40-90FE-4D9A-8A0C-B172101E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C1676-0602-4950-8408-219F8B42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B7731-9289-4199-BF90-B7CBA094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FE66D-B905-4A2D-980A-D5ACC16F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123F5-6621-4DCB-8E57-C51AD65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7A759-2A0D-40FF-96EF-D4871E5F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5E48E-8BAD-456B-A60B-81DDA2B0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FF94-9171-4261-B2C7-61037836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7EBC-D2D4-4621-B155-5721F279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4EFD-8F78-4B02-AC90-5BAB618B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77518-5E23-4670-9DB2-C561B77D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D8C38-C2FE-4642-AE14-8105915B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B254-6B73-4C2D-8ADC-28CC326E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A78B-9CCE-4E9C-BAFF-69B587BD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BCD0C-AD3F-48F8-BEE2-C9BC338F6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40B2-4C0C-45CC-A5B9-F7691DA60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C896-0C16-4748-9D9F-89D18705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AAC69-E70C-4C89-A635-29876360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107CA-A46E-4FF5-B92F-A5408E12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E8386-CE4F-4840-AC9B-68EC5510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10ED1-4CB7-4213-ADFE-D0847CCF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AD00-C2BC-4458-A69D-479141FE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A5E8-7F5E-4A6B-9720-8B1A934001B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4129-8E60-4EE1-ACB5-3593AFFAD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CD31-611B-4452-B481-9FE8ACB21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9CD4-44E0-4983-9A68-2C145AFB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what-is-the-difference-between-oauth-1-0-and-2-0/" TargetMode="External"/><Relationship Id="rId2" Type="http://schemas.openxmlformats.org/officeDocument/2006/relationships/hyperlink" Target="https://medium.com/@somindagamage/oauth-2-0-for-dummies-8807cff5c3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kta.com/identity-101/authentication-vs-authorization/" TargetMode="External"/><Relationship Id="rId5" Type="http://schemas.openxmlformats.org/officeDocument/2006/relationships/hyperlink" Target="https://swagger.io/docs/specification/authentication/basic-authentication/" TargetMode="External"/><Relationship Id="rId4" Type="http://schemas.openxmlformats.org/officeDocument/2006/relationships/hyperlink" Target="https://reactjs.org/docs/components-and-prop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53E85-F04A-4711-A924-6EA758CD9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8B8D1-AA0E-4082-B90D-D4AF49402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Open Authentication (OAuth)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8BE7-9FDA-4740-B46B-40BCC852D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/>
              <a:t>Jonathan Roland</a:t>
            </a:r>
          </a:p>
          <a:p>
            <a:pPr algn="l"/>
            <a:r>
              <a:rPr lang="en-US" sz="1300"/>
              <a:t>Web 420</a:t>
            </a:r>
          </a:p>
          <a:p>
            <a:pPr algn="l"/>
            <a:r>
              <a:rPr lang="en-US" sz="1300"/>
              <a:t>Assignment 9.2</a:t>
            </a:r>
          </a:p>
          <a:p>
            <a:pPr algn="l"/>
            <a:r>
              <a:rPr lang="en-US" sz="1300"/>
              <a:t>12/14/2020</a:t>
            </a:r>
          </a:p>
          <a:p>
            <a:pPr algn="l"/>
            <a:endParaRPr lang="en-US" sz="13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59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0A6B1-1F4F-41A4-959F-9B4A624B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OAuth 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143FDB-7FA6-473E-B6A4-E5ABEE9945BB}"/>
              </a:ext>
            </a:extLst>
          </p:cNvPr>
          <p:cNvSpPr txBox="1"/>
          <p:nvPr/>
        </p:nvSpPr>
        <p:spPr>
          <a:xfrm>
            <a:off x="1929283" y="3329709"/>
            <a:ext cx="10045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client must generate a signature on every API 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Only works in browsers.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Tokens do not expire.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Does not contain token refresh considerations.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Does not enforce clearly defined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Requires crypto-implementation and crypto-interoperability.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341034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4C59E-1BF5-4919-A02A-5C2F7E6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OAuth 2.0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F4DFA3-161D-404C-8686-E31EEBEA0112}"/>
              </a:ext>
            </a:extLst>
          </p:cNvPr>
          <p:cNvSpPr txBox="1"/>
          <p:nvPr/>
        </p:nvSpPr>
        <p:spPr>
          <a:xfrm>
            <a:off x="1929283" y="3329709"/>
            <a:ext cx="10045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Separate standard from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Addresses many shortcomings of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2.0 is the more common standard today.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Security is enforced through TLS/SSL (HTTPS).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Allows token expiration and refresh.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Supports non-browser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Enforces roles.</a:t>
            </a:r>
          </a:p>
        </p:txBody>
      </p:sp>
    </p:spTree>
    <p:extLst>
      <p:ext uri="{BB962C8B-B14F-4D97-AF65-F5344CB8AC3E}">
        <p14:creationId xmlns:p14="http://schemas.microsoft.com/office/powerpoint/2010/main" val="139019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4D567-E57C-4490-8801-F6FF3F94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BF8F3B-8AE9-4771-83FD-99AAEE6E56EA}"/>
              </a:ext>
            </a:extLst>
          </p:cNvPr>
          <p:cNvSpPr txBox="1"/>
          <p:nvPr/>
        </p:nvSpPr>
        <p:spPr>
          <a:xfrm>
            <a:off x="1929283" y="3329709"/>
            <a:ext cx="10045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Gamage, S. (2019, March 27). OAuth 2.0 for Dummies - </a:t>
            </a:r>
            <a:r>
              <a:rPr lang="en-US" dirty="0" err="1">
                <a:solidFill>
                  <a:schemeClr val="bg1"/>
                </a:solidFill>
              </a:rPr>
              <a:t>Sominda</a:t>
            </a:r>
            <a:r>
              <a:rPr lang="en-US" dirty="0">
                <a:solidFill>
                  <a:schemeClr val="bg1"/>
                </a:solidFill>
              </a:rPr>
              <a:t> Gamage. Medium.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https://medium.com/@somindagamage/oauth-2-0-for-dummies-8807cff5c3b2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Ramchandani, P. (2018, June 13). What’s the difference between OAuth 1.0 and OAuth 2.0? </a:t>
            </a:r>
            <a:r>
              <a:rPr lang="en-US" dirty="0" err="1">
                <a:solidFill>
                  <a:schemeClr val="bg1"/>
                </a:solidFill>
              </a:rPr>
              <a:t>Packt</a:t>
            </a:r>
            <a:r>
              <a:rPr lang="en-US" dirty="0">
                <a:solidFill>
                  <a:schemeClr val="bg1"/>
                </a:solidFill>
              </a:rPr>
              <a:t> Hub.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https://hub.packtpub.com/what-is-the-difference-between-oauth-1-0-and-2-0/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Components and Props –. (n.d.). React. Retrieved September 24, 2020, from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https://reactjs.org/docs/components-and-props.html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Basic Authentication. (n.d.). Swagger. Retrieved December 14, 2020, from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https://swagger.io/docs/specification/authentication/basic-authentication/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Authentication vs. Authorization | Okta. (n.d.). Okta, Inc. Retrieved December 12, 2020, from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https://www.okta.com/identity-101/authentication-vs-authorization/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4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223BD-A7A8-44CB-B906-DB8484F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Contact Me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6EA1-0E98-4691-B035-F9F467E2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https://jdroland31.github.io/​</a:t>
            </a:r>
          </a:p>
          <a:p>
            <a:r>
              <a:rPr lang="en-US" sz="2000">
                <a:solidFill>
                  <a:schemeClr val="bg1"/>
                </a:solidFill>
              </a:rPr>
              <a:t>https://github.com/jdroland31/​</a:t>
            </a:r>
          </a:p>
          <a:p>
            <a:r>
              <a:rPr lang="en-US" sz="2000">
                <a:solidFill>
                  <a:schemeClr val="bg1"/>
                </a:solidFill>
              </a:rPr>
              <a:t>jdroland31@yahoo.com</a:t>
            </a:r>
          </a:p>
        </p:txBody>
      </p:sp>
    </p:spTree>
    <p:extLst>
      <p:ext uri="{BB962C8B-B14F-4D97-AF65-F5344CB8AC3E}">
        <p14:creationId xmlns:p14="http://schemas.microsoft.com/office/powerpoint/2010/main" val="344099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A1F72-7C00-4886-869A-53D46B73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Authentication?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3C4505-40C7-46F6-9077-04CF40F1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283" y="3494783"/>
            <a:ext cx="10038350" cy="315151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practice of confirming user identities</a:t>
            </a:r>
          </a:p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Utilizes values unique to the user including:</a:t>
            </a:r>
          </a:p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Usernames</a:t>
            </a:r>
          </a:p>
          <a:p>
            <a:r>
              <a:rPr lang="en-US" dirty="0">
                <a:solidFill>
                  <a:schemeClr val="bg1"/>
                </a:solidFill>
              </a:rPr>
              <a:t>Passwords</a:t>
            </a:r>
          </a:p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Pins</a:t>
            </a:r>
          </a:p>
          <a:p>
            <a:r>
              <a:rPr lang="en-US" dirty="0">
                <a:solidFill>
                  <a:schemeClr val="bg1"/>
                </a:solidFill>
              </a:rPr>
              <a:t>Keys</a:t>
            </a:r>
          </a:p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One-time use tokens</a:t>
            </a:r>
          </a:p>
          <a:p>
            <a:r>
              <a:rPr lang="en-US" dirty="0">
                <a:solidFill>
                  <a:schemeClr val="bg1"/>
                </a:solidFill>
              </a:rPr>
              <a:t>Biometrics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3BFBA-45EC-4A01-94C9-8B841965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Authentication vs. Authorization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02B255-16DF-45DB-A77B-9E93A92C4439}"/>
              </a:ext>
            </a:extLst>
          </p:cNvPr>
          <p:cNvSpPr txBox="1"/>
          <p:nvPr/>
        </p:nvSpPr>
        <p:spPr>
          <a:xfrm>
            <a:off x="1929283" y="3329709"/>
            <a:ext cx="100456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Authorization is the set of enforced rules that govern what actions a validated user can take.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Authentication must happen first before authorization.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is because we must know </a:t>
            </a:r>
            <a:r>
              <a:rPr lang="en-US" sz="2000" i="1" dirty="0">
                <a:solidFill>
                  <a:schemeClr val="bg1"/>
                </a:solidFill>
              </a:rPr>
              <a:t>who</a:t>
            </a:r>
            <a:r>
              <a:rPr lang="en-US" sz="2000" dirty="0">
                <a:solidFill>
                  <a:schemeClr val="bg1"/>
                </a:solidFill>
              </a:rPr>
              <a:t> is being granted a set of privileges for the sake of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Authorization often simplifies (in digital systems) to the user’s rights to create, read, update and delete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These resources can include files, object members, user accounts and RESTful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Authorizations can be granted, modified or revoked by a higher authority, usually an admin.</a:t>
            </a:r>
          </a:p>
        </p:txBody>
      </p:sp>
    </p:spTree>
    <p:extLst>
      <p:ext uri="{BB962C8B-B14F-4D97-AF65-F5344CB8AC3E}">
        <p14:creationId xmlns:p14="http://schemas.microsoft.com/office/powerpoint/2010/main" val="26154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643B8-4B9F-44F9-80EE-78796B4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 Basic Authentication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A735F5-2F1C-45A0-8228-6074CBB469AF}"/>
              </a:ext>
            </a:extLst>
          </p:cNvPr>
          <p:cNvSpPr txBox="1"/>
          <p:nvPr/>
        </p:nvSpPr>
        <p:spPr>
          <a:xfrm>
            <a:off x="1929283" y="3329709"/>
            <a:ext cx="100456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Described by RFC 7235.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Pure HTTP framework that allows a server to challenge a client request and ask for authentication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Server sends 401 Unauthorized response header.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Client responds with Authorization request header filled with credentials.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Client will typically prompt user for their password and send with the Authorization header.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Authorization credentials are encoded in base64.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Due to weak encryption, this methodology is only secure over HTTPS.</a:t>
            </a:r>
          </a:p>
        </p:txBody>
      </p:sp>
    </p:spTree>
    <p:extLst>
      <p:ext uri="{BB962C8B-B14F-4D97-AF65-F5344CB8AC3E}">
        <p14:creationId xmlns:p14="http://schemas.microsoft.com/office/powerpoint/2010/main" val="52433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D87F6-124A-48D7-84AE-6AAAEEB0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OAuth?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80C58C-97D7-4DF5-8A12-0B7CCC43D6C0}"/>
              </a:ext>
            </a:extLst>
          </p:cNvPr>
          <p:cNvSpPr txBox="1"/>
          <p:nvPr/>
        </p:nvSpPr>
        <p:spPr>
          <a:xfrm>
            <a:off x="1929283" y="3329709"/>
            <a:ext cx="100456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 authentication standard that allows a resource owner to grant resource access to a third party.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third party is often a sub-account or an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Open source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Secure over HTTP and HTTPS.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Allows the primary user to modify or delete privileges granted to third parties.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Utilizes an independent credentialing authority to allow a primary user to avoid passing credentials directly to a resource server.</a:t>
            </a:r>
          </a:p>
        </p:txBody>
      </p:sp>
    </p:spTree>
    <p:extLst>
      <p:ext uri="{BB962C8B-B14F-4D97-AF65-F5344CB8AC3E}">
        <p14:creationId xmlns:p14="http://schemas.microsoft.com/office/powerpoint/2010/main" val="74371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07A90-CAB0-4171-A6DA-C04C2FC0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does OAuth Work?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C69BA5-4642-4E0E-87E1-884855F6A322}"/>
              </a:ext>
            </a:extLst>
          </p:cNvPr>
          <p:cNvSpPr txBox="1"/>
          <p:nvPr/>
        </p:nvSpPr>
        <p:spPr>
          <a:xfrm>
            <a:off x="1929283" y="3325119"/>
            <a:ext cx="10045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user wants to allow an application to access certain data that they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data is stored on a third-party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user sets up permissions for the application with a credential service provider.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application makes a request to the resource server with the user’s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resource server requests credentials from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application requests an authorization token from the credential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Rather than the application having access to or transmitting the true credentials, it provide the resource server with the authorization token.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resource server validates the authorization token and transmits the requested data.</a:t>
            </a:r>
          </a:p>
        </p:txBody>
      </p:sp>
    </p:spTree>
    <p:extLst>
      <p:ext uri="{BB962C8B-B14F-4D97-AF65-F5344CB8AC3E}">
        <p14:creationId xmlns:p14="http://schemas.microsoft.com/office/powerpoint/2010/main" val="241662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8C697-1025-43AA-936E-7BB30F29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OAuth Data 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750E62-1F24-4F7B-A71C-C9AB4AF31278}"/>
              </a:ext>
            </a:extLst>
          </p:cNvPr>
          <p:cNvSpPr txBox="1"/>
          <p:nvPr/>
        </p:nvSpPr>
        <p:spPr>
          <a:xfrm>
            <a:off x="1929283" y="3329709"/>
            <a:ext cx="10045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further clarify the data flow of that interaction: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primary user creates an account with a picture storage service and stores some pictures.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user wants to allow a social media app to access those pictures so the user can browse and post them to an album on the social media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user authorizes the social media site’s access through the storage service’s UI, verifying with the established username and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picture storage service sends the social media app an authorization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Now when the user can browse pictures through the social media app because the picture storage service can securely communicate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Every time the social media site wants to preview the pictures, it makes the request with the authorization token it was granted.</a:t>
            </a:r>
          </a:p>
        </p:txBody>
      </p:sp>
    </p:spTree>
    <p:extLst>
      <p:ext uri="{BB962C8B-B14F-4D97-AF65-F5344CB8AC3E}">
        <p14:creationId xmlns:p14="http://schemas.microsoft.com/office/powerpoint/2010/main" val="352090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5BEE9-1237-4E36-8412-4DFE5C28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OAuth Illustrated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EB3DB-68CC-41FE-8F5F-6B030418A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219" r="3222" b="3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22B19E-BE20-412E-A5CB-69B5371F93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4800" y="1833418"/>
            <a:ext cx="6204739" cy="29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AB41D-491A-4F0A-A80C-A4C16093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use OAuth?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75496F-94B3-4F11-B982-00F6EBC3E33E}"/>
              </a:ext>
            </a:extLst>
          </p:cNvPr>
          <p:cNvSpPr txBox="1"/>
          <p:nvPr/>
        </p:nvSpPr>
        <p:spPr>
          <a:xfrm>
            <a:off x="1929283" y="3329709"/>
            <a:ext cx="10045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Transmits securely over HTTP or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Allows users to authorize sub-accounts and applications to access resources on their behalf.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Allows users to cancel authorizations for sub-accounts without changing their password or other central authorization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Prevents the transmission of the true credentials by sub-accounts.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Allows users to avoid creating credentials with every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Allows applications to easily integrate other services in a secure manner.</a:t>
            </a:r>
          </a:p>
        </p:txBody>
      </p:sp>
    </p:spTree>
    <p:extLst>
      <p:ext uri="{BB962C8B-B14F-4D97-AF65-F5344CB8AC3E}">
        <p14:creationId xmlns:p14="http://schemas.microsoft.com/office/powerpoint/2010/main" val="397096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890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Open Authentication (OAuth)</vt:lpstr>
      <vt:lpstr>What is Authentication?</vt:lpstr>
      <vt:lpstr>Authentication vs. Authorization</vt:lpstr>
      <vt:lpstr>HTTP Basic Authentication</vt:lpstr>
      <vt:lpstr>What is OAuth?</vt:lpstr>
      <vt:lpstr>How does OAuth Work?</vt:lpstr>
      <vt:lpstr>OAuth Data Flow</vt:lpstr>
      <vt:lpstr>OAuth Illustrated</vt:lpstr>
      <vt:lpstr>Why use OAuth?</vt:lpstr>
      <vt:lpstr>OAuth 1.0</vt:lpstr>
      <vt:lpstr>OAuth 2.0</vt:lpstr>
      <vt:lpstr>References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Authentication (OAuth)</dc:title>
  <dc:creator>rolandnator@gmail.com</dc:creator>
  <cp:lastModifiedBy>rolandnator@gmail.com</cp:lastModifiedBy>
  <cp:revision>9</cp:revision>
  <dcterms:created xsi:type="dcterms:W3CDTF">2020-12-14T23:50:29Z</dcterms:created>
  <dcterms:modified xsi:type="dcterms:W3CDTF">2020-12-15T03:05:08Z</dcterms:modified>
</cp:coreProperties>
</file>