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2426"/>
            <a:ext cx="2207684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7684" y="1628776"/>
            <a:ext cx="1003300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97668" y="2130425"/>
            <a:ext cx="9453033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7668" y="5697538"/>
            <a:ext cx="9453033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0322984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6730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149456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241367" y="630239"/>
            <a:ext cx="2806700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4918" y="630239"/>
            <a:ext cx="8223249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17155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905262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317039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4918" y="1881189"/>
            <a:ext cx="5513916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32034" y="1881189"/>
            <a:ext cx="5516033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88833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33747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019691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16258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7932967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4348390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70984" y="481014"/>
            <a:ext cx="11521016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670984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30238"/>
            <a:ext cx="11233149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881189"/>
            <a:ext cx="11233149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-19050"/>
            <a:ext cx="3122084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Aplikacje internetowe i rozproszone - Projekt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720238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l-PL" b="1" dirty="0" smtClean="0"/>
          </a:p>
          <a:p>
            <a:pPr marL="0" indent="0" algn="just">
              <a:buNone/>
            </a:pPr>
            <a:r>
              <a:rPr lang="pl-PL" b="1" dirty="0" smtClean="0"/>
              <a:t>Temat: </a:t>
            </a:r>
            <a:r>
              <a:rPr lang="pl-PL" dirty="0" smtClean="0"/>
              <a:t>Sprawdzenie czy zadany zbiór zaszyfrowanych haseł może (i w jakim czasie) zostać złamany za pomocą komputera równoległego, jakim jest klaster stacji roboczych.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288233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projektu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sz="3000" dirty="0" smtClean="0"/>
              <a:t>W ramach projektu zrealizowany został system udostępniający usługę zlecenia zadania obliczeniowego (łamania hasła) za pomocą przeglądarki internetowej. W skład systemu wchodzą następujące komponenty:</a:t>
            </a:r>
          </a:p>
          <a:p>
            <a:pPr algn="just"/>
            <a:r>
              <a:rPr lang="pl-PL" sz="3000" dirty="0" smtClean="0"/>
              <a:t>Aplikacja kliencka do zlecania zadań przez użytkowników</a:t>
            </a:r>
          </a:p>
          <a:p>
            <a:pPr algn="just"/>
            <a:r>
              <a:rPr lang="pl-PL" sz="3000" dirty="0" smtClean="0"/>
              <a:t>Serwer aplikacji</a:t>
            </a:r>
          </a:p>
          <a:p>
            <a:pPr algn="just"/>
            <a:r>
              <a:rPr lang="pl-PL" sz="3000" dirty="0" smtClean="0"/>
              <a:t>Aplikacja równoległa wykonująca obliczenia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28259257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 – aplikacja kliencka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Python 3.4 + python3-pika 0.9.14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Django 1.7.2 + </a:t>
            </a:r>
            <a:r>
              <a:rPr lang="pl-PL" dirty="0" err="1" smtClean="0"/>
              <a:t>paramiko</a:t>
            </a:r>
            <a:r>
              <a:rPr lang="pl-PL" dirty="0" smtClean="0"/>
              <a:t> 1.15.2 + </a:t>
            </a:r>
            <a:r>
              <a:rPr lang="pl-PL" dirty="0" err="1" smtClean="0"/>
              <a:t>pyzmq</a:t>
            </a:r>
            <a:r>
              <a:rPr lang="pl-PL" dirty="0" smtClean="0"/>
              <a:t> 14.5.0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HTML5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jQuery</a:t>
            </a:r>
            <a:r>
              <a:rPr lang="pl-PL" dirty="0" smtClean="0"/>
              <a:t> 2.1.3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jQGrid</a:t>
            </a:r>
            <a:r>
              <a:rPr lang="pl-PL" dirty="0" smtClean="0"/>
              <a:t> 4.7.1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 smtClean="0"/>
              <a:t>Bootstrap</a:t>
            </a:r>
            <a:r>
              <a:rPr lang="pl-PL" dirty="0" smtClean="0"/>
              <a:t> 3.3.4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397334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 – aplikacja równoległa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C++ 11</a:t>
            </a:r>
          </a:p>
          <a:p>
            <a:r>
              <a:rPr lang="pl-PL" dirty="0" err="1" smtClean="0"/>
              <a:t>ZeroMQ</a:t>
            </a:r>
            <a:r>
              <a:rPr lang="pl-PL" dirty="0" smtClean="0"/>
              <a:t> 4.1</a:t>
            </a:r>
          </a:p>
          <a:p>
            <a:r>
              <a:rPr lang="pl-PL" dirty="0" err="1" smtClean="0"/>
              <a:t>OpenMPI</a:t>
            </a:r>
            <a:r>
              <a:rPr lang="pl-PL" dirty="0" smtClean="0"/>
              <a:t> 1.8.5</a:t>
            </a:r>
          </a:p>
          <a:p>
            <a:r>
              <a:rPr lang="pl-PL" dirty="0" err="1" smtClean="0"/>
              <a:t>Vagrant</a:t>
            </a:r>
            <a:r>
              <a:rPr lang="pl-PL" dirty="0" smtClean="0"/>
              <a:t> 1.7.2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4470274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Komunikacja między modułami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11" y="2215166"/>
            <a:ext cx="10880161" cy="3928056"/>
          </a:xfrm>
        </p:spPr>
      </p:pic>
    </p:spTree>
    <p:extLst>
      <p:ext uri="{BB962C8B-B14F-4D97-AF65-F5344CB8AC3E}">
        <p14:creationId xmlns:p14="http://schemas.microsoft.com/office/powerpoint/2010/main" val="246063538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Łamanie haseł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potrafi łamać hasła szyfrowane przy użyciu dwóch metod szyfrowania:</a:t>
            </a:r>
          </a:p>
          <a:p>
            <a:r>
              <a:rPr lang="pl-PL" dirty="0" smtClean="0"/>
              <a:t>SHA1</a:t>
            </a:r>
          </a:p>
          <a:p>
            <a:r>
              <a:rPr lang="pl-PL" dirty="0" smtClean="0"/>
              <a:t>MD5</a:t>
            </a:r>
          </a:p>
          <a:p>
            <a:pPr marL="0" indent="0">
              <a:buNone/>
            </a:pPr>
            <a:r>
              <a:rPr lang="pl-PL" dirty="0" smtClean="0"/>
              <a:t>Do łamania haseł użytkownik może użyć trzech metod:</a:t>
            </a:r>
          </a:p>
          <a:p>
            <a:r>
              <a:rPr lang="pl-PL" dirty="0" smtClean="0"/>
              <a:t>Metoda słownikowa</a:t>
            </a:r>
          </a:p>
          <a:p>
            <a:r>
              <a:rPr lang="pl-PL" dirty="0" smtClean="0"/>
              <a:t>Metoda tablic tęczowych</a:t>
            </a:r>
          </a:p>
          <a:p>
            <a:r>
              <a:rPr lang="pl-PL" dirty="0" smtClean="0"/>
              <a:t>Metoda „Brute Force”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896975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215" y="1957589"/>
            <a:ext cx="6336785" cy="379926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14918" y="1867437"/>
            <a:ext cx="50402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600" dirty="0" smtClean="0"/>
              <a:t>Jak pokazały przeprowadzone testy wydajnościowe dzięki rozdzieleniu obliczeń pomiędzy różne maszyny udało się uzyskać około 300%-</a:t>
            </a:r>
            <a:r>
              <a:rPr lang="pl-PL" sz="2600" dirty="0" err="1" smtClean="0"/>
              <a:t>owy</a:t>
            </a:r>
            <a:r>
              <a:rPr lang="pl-PL" sz="2600" dirty="0" smtClean="0"/>
              <a:t> skok wydajności w porównaniu do pojedynczej maszyny.</a:t>
            </a:r>
          </a:p>
          <a:p>
            <a:pPr algn="just"/>
            <a:endParaRPr lang="pl-PL" sz="2600" dirty="0" smtClean="0"/>
          </a:p>
          <a:p>
            <a:pPr algn="just"/>
            <a:r>
              <a:rPr lang="pl-PL" sz="2600" dirty="0" smtClean="0"/>
              <a:t>Ziarnistość określa jak zadanie jest dzielone na podzadania (duża ziarnistość – duża liczba podzadań)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353478655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77</TotalTime>
  <Words>197</Words>
  <Application>Microsoft Office PowerPoint</Application>
  <PresentationFormat>Panoramiczny</PresentationFormat>
  <Paragraphs>36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1_Projekt domyślny</vt:lpstr>
      <vt:lpstr>Aplikacje internetowe i rozproszone - Projekt</vt:lpstr>
      <vt:lpstr>Temat projektu</vt:lpstr>
      <vt:lpstr>Zakres projektu </vt:lpstr>
      <vt:lpstr>Wykorzystane technologie – aplikacja kliencka</vt:lpstr>
      <vt:lpstr>Wykorzystane technologie – aplikacja równoległa</vt:lpstr>
      <vt:lpstr>Komunikacja między modułami</vt:lpstr>
      <vt:lpstr>Łamanie haseł</vt:lpstr>
      <vt:lpstr>Wydajność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Brelo</dc:creator>
  <cp:lastModifiedBy>Brelo</cp:lastModifiedBy>
  <cp:revision>11</cp:revision>
  <dcterms:created xsi:type="dcterms:W3CDTF">2015-06-14T16:02:30Z</dcterms:created>
  <dcterms:modified xsi:type="dcterms:W3CDTF">2015-06-14T17:19:36Z</dcterms:modified>
</cp:coreProperties>
</file>